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417" r:id="rId6"/>
    <p:sldId id="418" r:id="rId7"/>
    <p:sldId id="315" r:id="rId8"/>
    <p:sldId id="301" r:id="rId9"/>
    <p:sldId id="419" r:id="rId10"/>
    <p:sldId id="420" r:id="rId11"/>
    <p:sldId id="421" r:id="rId12"/>
    <p:sldId id="422" r:id="rId13"/>
    <p:sldId id="423" r:id="rId14"/>
    <p:sldId id="449" r:id="rId15"/>
    <p:sldId id="450" r:id="rId16"/>
    <p:sldId id="451" r:id="rId17"/>
    <p:sldId id="452" r:id="rId18"/>
    <p:sldId id="454" r:id="rId19"/>
    <p:sldId id="453" r:id="rId20"/>
    <p:sldId id="455" r:id="rId21"/>
    <p:sldId id="456" r:id="rId22"/>
    <p:sldId id="457" r:id="rId23"/>
  </p:sldIdLst>
  <p:sldSz cx="12192000" cy="6858000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1F2"/>
    <a:srgbClr val="FEFFFF"/>
    <a:srgbClr val="FAFBEF"/>
    <a:srgbClr val="F2F2F2"/>
    <a:srgbClr val="E676A9"/>
    <a:srgbClr val="8A8A8A"/>
    <a:srgbClr val="3D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18" y="-96"/>
      </p:cViewPr>
      <p:guideLst>
        <p:guide orient="horz" pos="216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A1DC-BD10-4DCA-8290-E647DCE6E7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1E47-812A-406D-8B81-E3C0B12E74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7863" y="4638162"/>
            <a:ext cx="6227300" cy="64339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805" y="1382486"/>
            <a:ext cx="6851595" cy="300990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2" y="311154"/>
            <a:ext cx="342900" cy="365125"/>
          </a:xfrm>
          <a:solidFill>
            <a:schemeClr val="accent1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6F919D3-A0D6-4586-82A8-25A537D2BD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137" y="1579815"/>
            <a:ext cx="6621537" cy="2390505"/>
          </a:xfrm>
        </p:spPr>
        <p:txBody>
          <a:bodyPr anchor="ctr"/>
          <a:lstStyle>
            <a:lvl1pPr algn="ctr">
              <a:lnSpc>
                <a:spcPct val="1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9463" y="4694388"/>
            <a:ext cx="6458337" cy="66032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3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microsoft.com/office/2007/relationships/hdphoto" Target="../media/hdphoto1.wdp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338263"/>
            <a:ext cx="106807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955964" y="368300"/>
            <a:ext cx="9835860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slide" Target="slide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slide" Target="slide1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 descr="#clear#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讲员：黄毅         </a:t>
            </a:r>
            <a:endParaRPr lang="en-US" altLang="zh-CN" dirty="0"/>
          </a:p>
        </p:txBody>
      </p:sp>
      <p:sp>
        <p:nvSpPr>
          <p:cNvPr id="6146" name="标题 5" descr="#clear#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>
                <a:latin typeface="+mj-ea"/>
              </a:rPr>
              <a:t>顺服权柄</a:t>
            </a:r>
            <a:endParaRPr lang="zh-CN" sz="5400" dirty="0">
              <a:latin typeface="+mj-ea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彼得前书：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18</a:t>
            </a:r>
            <a:r>
              <a:rPr lang="zh-CN" altLang="en-US" dirty="0" smtClean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CN" altLang="en-US" sz="3600" dirty="0" smtClean="0">
                <a:solidFill>
                  <a:schemeClr val="tx1"/>
                </a:solidFill>
              </a:rPr>
              <a:t>你们作仆人的，凡事要存敬畏的心顺服主人。不但顺服那善良温和的，就是那乖僻的也要顺服。</a:t>
            </a: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顺服权柄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50808" y="54970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25" y="1250246"/>
            <a:ext cx="717176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做事凡事顺服权柄。（保护伞的比喻）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mtClean="0">
                <a:latin typeface="幼圆" panose="02010509060101010101" pitchFamily="49" charset="-122"/>
                <a:sym typeface="+mn-ea"/>
              </a:rPr>
              <a:t>乖僻的权柄：没能尽到领导者，供应者，保护者的责任人的人。当你开始觉得权柄不好，对权柄失望，看见权柄的缺点的时候，你就滑出了保护伞。扫罗培训中心。</a:t>
            </a:r>
            <a:endParaRPr lang="zh-CN" altLang="en-US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认罪是向神陈明你的软弱，悔改是一个行动力。如果你做过拆毁的工作，就要用行动把他补起来。</a:t>
            </a:r>
            <a:endParaRPr lang="zh-CN" altLang="en-US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权柄犯错怎么办？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50808" y="54970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25" y="1250246"/>
            <a:ext cx="717176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华人文化就是犯罪就切割，但是天国文化不是，是耶稣来饶恕，恢复，赦免，悔改。世上没有完全的人，我要藉着祷告来扶持，来修补权柄，而不是到处去拆毁。（违反法律的权柄我可以不顺服，但是其他的，我鼓励其他的都顺服，以便你们进入权柄和神的保护之下。）</a:t>
            </a:r>
            <a:endParaRPr lang="zh-CN" altLang="en-US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面对权柄的基本态度</a:t>
            </a:r>
            <a:endParaRPr lang="zh-CN" b="1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50808" y="54970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450" y="1250315"/>
            <a:ext cx="824293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服事地上神的代表权柄如同服事主，去建立去与权柄的亲密关系。（撒娇？）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与权柄的关系应该是坦荡荡的，你若对权柄有意见应该先通过神修复，再去与权柄进行日常的交流关系。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若是真儿子的心，不会在意权柄是不是爱自己，在意自己，重用自己，因为你有父爱你，你爱权柄就是爱神。若是你们对权柄有这样的问题，孤儿的心就还是没能处理掉。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常常为地上的权柄祷告祝福，持续祷告祝福，你和权柄的关系就会通了。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提莫太前书</a:t>
            </a:r>
            <a:r>
              <a:rPr lang="en-US" altLang="zh-CN" dirty="0" smtClean="0"/>
              <a:t>2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1~2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CN" altLang="en-US" sz="3600" dirty="0" smtClean="0">
                <a:solidFill>
                  <a:schemeClr val="tx1"/>
                </a:solidFill>
              </a:rPr>
              <a:t>1我劝你第一要为万人恳求祷告，代求，祝谢。</a:t>
            </a:r>
            <a:endParaRPr lang="zh-CN" altLang="en-US" sz="3600" dirty="0" smtClean="0">
              <a:solidFill>
                <a:schemeClr val="tx1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2为君王和一切在位的也该如此。使我们可以敬虔端正，平安无事的度日。</a:t>
            </a:r>
            <a:endParaRPr lang="zh-CN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当你与权柄意见不同的时候怎么办？</a:t>
            </a:r>
            <a:br>
              <a:rPr lang="zh-CN" altLang="en-US" b="1" dirty="0" smtClean="0"/>
            </a:br>
            <a:r>
              <a:rPr lang="zh-CN" altLang="en-US" b="1" dirty="0" smtClean="0"/>
              <a:t>神的心意是什么？如何与权柄沟通？</a:t>
            </a:r>
            <a:endParaRPr lang="zh-CN" altLang="en-US" b="1" dirty="0" smtClean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50808" y="54970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450" y="1250315"/>
            <a:ext cx="824293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自省（求神光照态度对不对），怒气要去掉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  每天要求神光照我今天对谁都有没有怒气，卡主，杂质？         要去跟神倾诉意见，感受，情绪，光照，认罪，悔改，得医治。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陈情：当你的态度平安下来以后，去单向沟通，然后把决定权交给权柄和神。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等候：等候神的决定和工作。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路加福音：</a:t>
            </a:r>
            <a:r>
              <a:rPr lang="en-US" altLang="zh-CN" dirty="0" smtClean="0"/>
              <a:t>42~52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42</a:t>
            </a:r>
            <a:r>
              <a:rPr lang="zh-CN" altLang="en-US" sz="2000" dirty="0" smtClean="0">
                <a:solidFill>
                  <a:schemeClr val="tx1"/>
                </a:solidFill>
              </a:rPr>
              <a:t>当他十二岁的时候，他们按着节期的规矩上去。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43守满了节期，他们回去，孩童耶稣仍旧在耶路撒冷。他的父母并不知道。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44以为他在同行的人中间，走了一天的路程，就在亲族和熟识的人中找他。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45既找不着，就回耶路撒冷去找他。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46过了三天，就遇见他在殿里，坐在教师中间，一面听，一面问。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47凡听见他的，都希奇他的聪明，和他的应对。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48他父母看见就很希奇。他母亲对他说，我儿，为什么向我们这样行呢？看哪，你父亲和我伤心来找你。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49耶稣说，为什么找我呢？岂不知我应当以我父的事为念吗？（或作岂不知我应当在我父的家里吗）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50他所说的这话，他们不明白。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51他就同他们下去，回到拿撒勒。并且顺从他们。他母亲把这一切的事都存在心里。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52耶稣的智慧和身量，（身量或作年纪）并神和人喜爱他的心，都一齐增长。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你是谁的儿子？</a:t>
            </a:r>
            <a:endParaRPr lang="zh-CN" altLang="en-US" b="1" dirty="0" smtClean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50808" y="54970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1660" y="1105535"/>
            <a:ext cx="8242935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当你意识你是神的儿子之后，你生命的焦点就要开始转变，转变成为如何成为一个儿子或者女儿。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我知道你们都有自己的命定，也有许多自己的理想，或许将来你们也会成为一位权柄，但是，没先做儿子，就不能做权柄，你要完成自己的理想或者神托付给你的使命，但是神要你先学会顺服你的权柄，成就你的权柄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你要像儿子尊荣父亲一样尊荣你的权柄。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你和权柄的关系不是阶级的关系，而是次序的关系，你们是一个团队，是整体的，你的顺服将使你获得你的权柄所得到的一切奖赏。你的悖逆将使你失去得奖赏的机会。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希伯来书</a:t>
            </a:r>
            <a:r>
              <a:rPr lang="en-US" altLang="zh-CN" dirty="0" smtClean="0"/>
              <a:t>13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17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你们要依从那些引导你们的，且要顺服。因他们为你们的灵魂时刻儆醒，好像那将来交账的人。你们要使他们交的时候有快乐，不至忧愁。若忧愁就与你们无益了。</a:t>
            </a:r>
            <a:endParaRPr lang="zh-CN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你真的明白权柄的责任么？</a:t>
            </a:r>
            <a:endParaRPr lang="zh-CN" altLang="en-US" b="1" dirty="0" smtClean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50808" y="54970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1660" y="1105535"/>
            <a:ext cx="824293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你只知道权柄的权利，却不知他们的责任。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要叫他们将来想起你有快乐，不要叫他们将来交账的时候有忧愁。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不要再说你活不出来爱，你对权柄的顺服即是活出爱。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天父要我们通过顺服权柄来为天父表达天父对他们的爱。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MH_Others_1"/>
          <p:cNvCxnSpPr/>
          <p:nvPr>
            <p:custDataLst>
              <p:tags r:id="rId1"/>
            </p:custDataLst>
          </p:nvPr>
        </p:nvCxnSpPr>
        <p:spPr>
          <a:xfrm>
            <a:off x="2008808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Entry_1" descr="#clear#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101663" y="2120525"/>
            <a:ext cx="8387043" cy="1364951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b="1" dirty="0" smtClean="0"/>
              <a:t>喜乐：内在的神同在时，所以心坎里有满满的愉悦</a:t>
            </a:r>
            <a:endParaRPr lang="zh-CN" altLang="en-US" b="1" dirty="0"/>
          </a:p>
        </p:txBody>
      </p:sp>
      <p:sp>
        <p:nvSpPr>
          <p:cNvPr id="14" name="MH_Number_1" descr="#clear#">
            <a:hlinkClick r:id="rId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246918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5" name="MH_Others_1"/>
          <p:cNvCxnSpPr/>
          <p:nvPr>
            <p:custDataLst>
              <p:tags r:id="rId5"/>
            </p:custDataLst>
          </p:nvPr>
        </p:nvCxnSpPr>
        <p:spPr>
          <a:xfrm>
            <a:off x="2149140" y="438869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Number_1" descr="#clear#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204370" y="3828682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标题 3" descr="#clear#"/>
          <p:cNvSpPr txBox="1"/>
          <p:nvPr/>
        </p:nvSpPr>
        <p:spPr>
          <a:xfrm>
            <a:off x="955964" y="368300"/>
            <a:ext cx="9835860" cy="84845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喜乐和快乐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MH_Entry_1" descr="#clear#">
            <a:hlinkClick r:id="rId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038910" y="3316417"/>
            <a:ext cx="8387043" cy="1364951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b="1" dirty="0" smtClean="0"/>
              <a:t>快乐：外在目标达成时的暂时的满足</a:t>
            </a:r>
            <a:endParaRPr lang="zh-CN" altLang="en-US" b="1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如何医治受伤的心</a:t>
            </a:r>
            <a:endParaRPr lang="zh-CN" altLang="en-US" b="1" dirty="0" smtClean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50808" y="540177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1660" y="1105535"/>
            <a:ext cx="8242935" cy="7293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到神的面前承认你曾经受过权柄的伤害，释放所有的情绪。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宣告饶恕权柄对你的伤害。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进入圣灵的医治，天父爱的拥抱，让天父安慰你。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天父给你一句话让你以后再悖逆的时候能够回转。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拿出勇气请求权柄原谅你曾经的悖逆。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幼圆" panose="02010509060101010101" pitchFamily="49" charset="-122"/>
                <a:sym typeface="+mn-ea"/>
              </a:rPr>
              <a:t>进入更深的圣灵医治。</a:t>
            </a: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b="1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MH_Others_1"/>
          <p:cNvCxnSpPr/>
          <p:nvPr>
            <p:custDataLst>
              <p:tags r:id="rId1"/>
            </p:custDataLst>
          </p:nvPr>
        </p:nvCxnSpPr>
        <p:spPr>
          <a:xfrm>
            <a:off x="2008808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Entry_1" descr="#clear#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004844" y="2045221"/>
            <a:ext cx="8387043" cy="1364951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b="1" dirty="0" smtClean="0"/>
              <a:t>当你饶恕你的父母时，父的爱就一点一点充满你</a:t>
            </a:r>
            <a:endParaRPr lang="zh-CN" altLang="en-US" b="1" dirty="0"/>
          </a:p>
        </p:txBody>
      </p:sp>
      <p:sp>
        <p:nvSpPr>
          <p:cNvPr id="14" name="MH_Number_1" descr="#clear#">
            <a:hlinkClick r:id="rId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246918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5" name="MH_Others_1"/>
          <p:cNvCxnSpPr/>
          <p:nvPr>
            <p:custDataLst>
              <p:tags r:id="rId5"/>
            </p:custDataLst>
          </p:nvPr>
        </p:nvCxnSpPr>
        <p:spPr>
          <a:xfrm>
            <a:off x="2149140" y="438869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Number_1" descr="#clear#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204370" y="3828682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标题 3" descr="#clear#"/>
          <p:cNvSpPr txBox="1"/>
          <p:nvPr/>
        </p:nvSpPr>
        <p:spPr>
          <a:xfrm>
            <a:off x="955964" y="368300"/>
            <a:ext cx="9835860" cy="84845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饶恕父母与饶恕权柄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MH_Entry_1" descr="#clear#">
            <a:hlinkClick r:id="rId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038910" y="3316417"/>
            <a:ext cx="8387043" cy="1364951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b="1" dirty="0" smtClean="0"/>
              <a:t>当你饶恕权柄时候，父就借着权柄一点一点给你祝福</a:t>
            </a:r>
            <a:endParaRPr lang="zh-CN" altLang="en-US" b="1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" descr="#clear#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5400" dirty="0" smtClean="0">
                <a:latin typeface="+mj-ea"/>
              </a:rPr>
            </a:br>
            <a:r>
              <a:rPr lang="zh-CN" altLang="en-US" sz="5400" dirty="0" smtClean="0">
                <a:latin typeface="+mj-ea"/>
              </a:rPr>
              <a:t>神儿子的标签：顺服权柄！</a:t>
            </a:r>
            <a:br>
              <a:rPr lang="en-US" altLang="zh-CN" sz="5400" dirty="0" smtClean="0">
                <a:latin typeface="+mj-ea"/>
              </a:rPr>
            </a:br>
            <a:r>
              <a:rPr lang="zh-CN" altLang="en-US" sz="5400" dirty="0" smtClean="0">
                <a:latin typeface="+mj-ea"/>
              </a:rPr>
              <a:t>权柄！我来了！</a:t>
            </a:r>
            <a:endParaRPr lang="zh-CN" sz="5400" dirty="0">
              <a:latin typeface="+mj-ea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撒母耳记上：</a:t>
            </a:r>
            <a:r>
              <a:rPr lang="en-US" altLang="zh-CN" dirty="0" smtClean="0"/>
              <a:t>15</a:t>
            </a:r>
            <a:r>
              <a:rPr lang="zh-CN" altLang="en-US" dirty="0" smtClean="0"/>
              <a:t>章</a:t>
            </a:r>
            <a:r>
              <a:rPr lang="en-US" altLang="zh-CN" dirty="0" smtClean="0"/>
              <a:t>22 </a:t>
            </a:r>
            <a:r>
              <a:rPr lang="zh-CN" altLang="en-US" dirty="0" smtClean="0"/>
              <a:t>到</a:t>
            </a:r>
            <a:r>
              <a:rPr lang="en-US" altLang="zh-CN" dirty="0" smtClean="0"/>
              <a:t>23</a:t>
            </a:r>
            <a:r>
              <a:rPr lang="zh-CN" altLang="en-US" dirty="0" smtClean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22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撒母耳说，耶和华喜悦燔祭和平安祭，岂如喜悦人听从他的话呢？听命胜于献祭。顺从胜于公羊的脂油。</a:t>
            </a:r>
            <a:endParaRPr lang="zh-CN" altLang="en-US" sz="3600" dirty="0" smtClean="0">
              <a:solidFill>
                <a:schemeClr val="tx1"/>
              </a:solidFill>
            </a:endParaRPr>
          </a:p>
          <a:p>
            <a:br>
              <a:rPr lang="zh-CN" altLang="en-US" sz="3600" dirty="0" smtClean="0">
                <a:solidFill>
                  <a:schemeClr val="tx1"/>
                </a:solidFill>
              </a:rPr>
            </a:br>
            <a:r>
              <a:rPr lang="en-US" altLang="zh-CN" sz="3600" dirty="0" smtClean="0">
                <a:solidFill>
                  <a:schemeClr val="tx1"/>
                </a:solidFill>
              </a:rPr>
              <a:t>23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悖逆的罪与行邪术的罪相等。顽梗的罪与拜虚神和偶像的罪相同。你既厌弃耶和华的命令，耶和华也厌弃你作王。</a:t>
            </a:r>
            <a:endParaRPr lang="zh-CN" altLang="en-US" sz="3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权柄的重要性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25" y="1250246"/>
            <a:ext cx="71717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这个宇宙是借着权柄在运行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亚当夏娃脱离了神的权柄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救恩救我们脱离世界的权柄进入了神的权柄。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悖逆是神很厌恶的事情，与行邪术的事情相等。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悖逆权柄使得你脱离神的保护，使得撒旦有合法的权利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神造权柄是为了保护你们，权柄是个次序不是个阶级。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神在世上设立的权柄有几种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560" y="1841917"/>
            <a:ext cx="7171765" cy="301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400" dirty="0" smtClean="0">
                <a:latin typeface="幼圆" panose="02010509060101010101" pitchFamily="49" charset="-122"/>
                <a:sym typeface="+mn-ea"/>
              </a:rPr>
              <a:t>家庭</a:t>
            </a:r>
            <a:endParaRPr lang="en-US" altLang="zh-CN" sz="4400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400" dirty="0" smtClean="0">
                <a:latin typeface="幼圆" panose="02010509060101010101" pitchFamily="49" charset="-122"/>
                <a:sym typeface="+mn-ea"/>
              </a:rPr>
              <a:t>工作</a:t>
            </a:r>
            <a:endParaRPr lang="en-US" altLang="zh-CN" sz="4400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400" dirty="0" smtClean="0">
                <a:latin typeface="幼圆" panose="02010509060101010101" pitchFamily="49" charset="-122"/>
                <a:sym typeface="+mn-ea"/>
              </a:rPr>
              <a:t>教会</a:t>
            </a:r>
            <a:endParaRPr lang="en-US" altLang="zh-CN" sz="4400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哥林多后书：</a:t>
            </a:r>
            <a:r>
              <a:rPr lang="en-US" altLang="zh-CN" dirty="0" smtClean="0"/>
              <a:t>10</a:t>
            </a:r>
            <a:r>
              <a:rPr lang="zh-CN" altLang="en-US" dirty="0" smtClean="0"/>
              <a:t>章</a:t>
            </a:r>
            <a:r>
              <a:rPr lang="en-US" altLang="zh-CN" dirty="0" smtClean="0"/>
              <a:t>8</a:t>
            </a:r>
            <a:r>
              <a:rPr lang="zh-CN" altLang="en-US" dirty="0" smtClean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CN" altLang="en-US" sz="3600" dirty="0" smtClean="0">
                <a:solidFill>
                  <a:schemeClr val="tx1"/>
                </a:solidFill>
              </a:rPr>
              <a:t>主赐给我们权柄是要造就你们，并不是要败坏你们。我就是为这权柄稍微夸口，也不至于惭愧。</a:t>
            </a: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权柄的功能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25" y="1250246"/>
            <a:ext cx="71717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主设立权柄是为了造就（乳养）我们，而不是败坏我们，听道要行道，要有行为能力。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引导方向，给人智慧和帮助。靠自己不需要权柄帮助的人有孤儿的灵。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供应属灵和物质的资源</a:t>
            </a:r>
            <a:r>
              <a:rPr lang="en-US" altLang="zh-CN" dirty="0" smtClean="0">
                <a:latin typeface="幼圆" panose="02010509060101010101" pitchFamily="49" charset="-122"/>
                <a:sym typeface="+mn-ea"/>
              </a:rPr>
              <a:t>.(</a:t>
            </a: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供应属灵资源而从灵界进入物质供应。</a:t>
            </a:r>
            <a:r>
              <a:rPr lang="en-US" altLang="zh-CN" dirty="0" smtClean="0">
                <a:latin typeface="幼圆" panose="02010509060101010101" pitchFamily="49" charset="-122"/>
                <a:sym typeface="+mn-ea"/>
              </a:rPr>
              <a:t>)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使得在权柄之下的人获得保护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10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11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12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2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3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4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5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6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7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8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9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heme/theme1.xml><?xml version="1.0" encoding="utf-8"?>
<a:theme xmlns:a="http://schemas.openxmlformats.org/drawingml/2006/main" name="A000120141119A01PPBG">
  <a:themeElements>
    <a:clrScheme name="自定义 163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277356"/>
      </a:accent1>
      <a:accent2>
        <a:srgbClr val="1FB26C"/>
      </a:accent2>
      <a:accent3>
        <a:srgbClr val="B8BE6A"/>
      </a:accent3>
      <a:accent4>
        <a:srgbClr val="FFB14A"/>
      </a:accent4>
      <a:accent5>
        <a:srgbClr val="FF6766"/>
      </a:accent5>
      <a:accent6>
        <a:srgbClr val="CE7A4C"/>
      </a:accent6>
      <a:hlink>
        <a:srgbClr val="EF342B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小碎花校园清新毕业答辩模板</Template>
  <TotalTime>0</TotalTime>
  <Words>2198</Words>
  <Application>WPS 演示</Application>
  <PresentationFormat>自定义</PresentationFormat>
  <Paragraphs>145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幼圆</vt:lpstr>
      <vt:lpstr>等线 Light</vt:lpstr>
      <vt:lpstr>Tempus Sans ITC</vt:lpstr>
      <vt:lpstr>Wingdings 2</vt:lpstr>
      <vt:lpstr>Times New Roman</vt:lpstr>
      <vt:lpstr>Lato Black</vt:lpstr>
      <vt:lpstr>等线</vt:lpstr>
      <vt:lpstr>微软雅黑</vt:lpstr>
      <vt:lpstr>Arial Unicode MS</vt:lpstr>
      <vt:lpstr>Segoe Print</vt:lpstr>
      <vt:lpstr>Wingdings</vt:lpstr>
      <vt:lpstr>Gabriola</vt:lpstr>
      <vt:lpstr>幼圆</vt:lpstr>
      <vt:lpstr>A000120141119A01PPBG</vt:lpstr>
      <vt:lpstr>顺服权柄</vt:lpstr>
      <vt:lpstr>PowerPoint 演示文稿</vt:lpstr>
      <vt:lpstr>PowerPoint 演示文稿</vt:lpstr>
      <vt:lpstr> 神儿子的标签：顺服权柄！ 权柄！我来了！</vt:lpstr>
      <vt:lpstr>撒母耳记上：15章22 到23节</vt:lpstr>
      <vt:lpstr>权柄的重要性</vt:lpstr>
      <vt:lpstr>神在世上设立的权柄有几种</vt:lpstr>
      <vt:lpstr>哥林多后书：10章8节</vt:lpstr>
      <vt:lpstr>权柄的功能</vt:lpstr>
      <vt:lpstr>彼得前书：2章18节</vt:lpstr>
      <vt:lpstr>顺服各种权柄</vt:lpstr>
      <vt:lpstr>顺服权柄</vt:lpstr>
      <vt:lpstr>权柄犯错怎么办？</vt:lpstr>
      <vt:lpstr>彼得前书：2章18节</vt:lpstr>
      <vt:lpstr>面对权柄的基本态度</vt:lpstr>
      <vt:lpstr>提莫太前书2章1~2节</vt:lpstr>
      <vt:lpstr>当你与权柄意见不同的时候怎么办？ 神的心意是什么？如何与权柄沟通？</vt:lpstr>
      <vt:lpstr>路加福音：42~52节</vt:lpstr>
      <vt:lpstr>你是谁的儿子？</vt:lpstr>
      <vt:lpstr>你真的明白权柄的责任么？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系统性的处理自我控告和羞耻感</dc:title>
  <dc:creator>Administrator</dc:creator>
  <cp:lastModifiedBy>HL之家</cp:lastModifiedBy>
  <cp:revision>52</cp:revision>
  <dcterms:created xsi:type="dcterms:W3CDTF">2018-04-01T11:45:00Z</dcterms:created>
  <dcterms:modified xsi:type="dcterms:W3CDTF">2018-04-04T07:50:59Z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