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9" r:id="rId3"/>
  </p:sldMasterIdLst>
  <p:notesMasterIdLst>
    <p:notesMasterId r:id="rId5"/>
  </p:notesMasterIdLst>
  <p:sldIdLst>
    <p:sldId id="257" r:id="rId4"/>
    <p:sldId id="259" r:id="rId6"/>
    <p:sldId id="261" r:id="rId7"/>
    <p:sldId id="263" r:id="rId8"/>
    <p:sldId id="264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BAE9"/>
    <a:srgbClr val="ABDEF4"/>
    <a:srgbClr val="CBEAF8"/>
    <a:srgbClr val="E3F3FB"/>
    <a:srgbClr val="EAF3F8"/>
    <a:srgbClr val="E9F4FA"/>
    <a:srgbClr val="A2D6EF"/>
    <a:srgbClr val="2E4D63"/>
    <a:srgbClr val="5686A8"/>
    <a:srgbClr val="669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06" y="102"/>
      </p:cViewPr>
      <p:guideLst>
        <p:guide orient="horz" pos="211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B5FF2-25EA-46D7-B3BA-4582358ABEC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C19EA-75F7-469A-9304-1B2BFF99846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C19EA-75F7-469A-9304-1B2BFF99846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/>
          <p:nvPr/>
        </p:nvSpPr>
        <p:spPr>
          <a:xfrm>
            <a:off x="-1" y="4887256"/>
            <a:ext cx="12192001" cy="1970743"/>
          </a:xfrm>
          <a:custGeom>
            <a:avLst/>
            <a:gdLst>
              <a:gd name="connsiteX0" fmla="*/ 4761693 w 12192001"/>
              <a:gd name="connsiteY0" fmla="*/ 0 h 1975365"/>
              <a:gd name="connsiteX1" fmla="*/ 6041005 w 12192001"/>
              <a:gd name="connsiteY1" fmla="*/ 551581 h 1975365"/>
              <a:gd name="connsiteX2" fmla="*/ 6051129 w 12192001"/>
              <a:gd name="connsiteY2" fmla="*/ 563959 h 1975365"/>
              <a:gd name="connsiteX3" fmla="*/ 6073942 w 12192001"/>
              <a:gd name="connsiteY3" fmla="*/ 553912 h 1975365"/>
              <a:gd name="connsiteX4" fmla="*/ 6719270 w 12192001"/>
              <a:gd name="connsiteY4" fmla="*/ 434799 h 1975365"/>
              <a:gd name="connsiteX5" fmla="*/ 7891577 w 12192001"/>
              <a:gd name="connsiteY5" fmla="*/ 878743 h 1975365"/>
              <a:gd name="connsiteX6" fmla="*/ 7956994 w 12192001"/>
              <a:gd name="connsiteY6" fmla="*/ 944547 h 1975365"/>
              <a:gd name="connsiteX7" fmla="*/ 7985842 w 12192001"/>
              <a:gd name="connsiteY7" fmla="*/ 901137 h 1975365"/>
              <a:gd name="connsiteX8" fmla="*/ 9599486 w 12192001"/>
              <a:gd name="connsiteY8" fmla="*/ 116746 h 1975365"/>
              <a:gd name="connsiteX9" fmla="*/ 11213130 w 12192001"/>
              <a:gd name="connsiteY9" fmla="*/ 901137 h 1975365"/>
              <a:gd name="connsiteX10" fmla="*/ 11218027 w 12192001"/>
              <a:gd name="connsiteY10" fmla="*/ 908506 h 1975365"/>
              <a:gd name="connsiteX11" fmla="*/ 11301959 w 12192001"/>
              <a:gd name="connsiteY11" fmla="*/ 824077 h 1975365"/>
              <a:gd name="connsiteX12" fmla="*/ 12140144 w 12192001"/>
              <a:gd name="connsiteY12" fmla="*/ 410927 h 1975365"/>
              <a:gd name="connsiteX13" fmla="*/ 12192001 w 12192001"/>
              <a:gd name="connsiteY13" fmla="*/ 403692 h 1975365"/>
              <a:gd name="connsiteX14" fmla="*/ 12192001 w 12192001"/>
              <a:gd name="connsiteY14" fmla="*/ 1975365 h 1975365"/>
              <a:gd name="connsiteX15" fmla="*/ 0 w 12192001"/>
              <a:gd name="connsiteY15" fmla="*/ 1975365 h 1975365"/>
              <a:gd name="connsiteX16" fmla="*/ 0 w 12192001"/>
              <a:gd name="connsiteY16" fmla="*/ 204727 h 1975365"/>
              <a:gd name="connsiteX17" fmla="*/ 60384 w 12192001"/>
              <a:gd name="connsiteY17" fmla="*/ 207862 h 1975365"/>
              <a:gd name="connsiteX18" fmla="*/ 1338550 w 12192001"/>
              <a:gd name="connsiteY18" fmla="*/ 843689 h 1975365"/>
              <a:gd name="connsiteX19" fmla="*/ 1434547 w 12192001"/>
              <a:gd name="connsiteY19" fmla="*/ 961054 h 1975365"/>
              <a:gd name="connsiteX20" fmla="*/ 1439685 w 12192001"/>
              <a:gd name="connsiteY20" fmla="*/ 955887 h 1975365"/>
              <a:gd name="connsiteX21" fmla="*/ 2815706 w 12192001"/>
              <a:gd name="connsiteY21" fmla="*/ 434799 h 1975365"/>
              <a:gd name="connsiteX22" fmla="*/ 3394383 w 12192001"/>
              <a:gd name="connsiteY22" fmla="*/ 514784 h 1975365"/>
              <a:gd name="connsiteX23" fmla="*/ 3487865 w 12192001"/>
              <a:gd name="connsiteY23" fmla="*/ 546065 h 1975365"/>
              <a:gd name="connsiteX24" fmla="*/ 3589385 w 12192001"/>
              <a:gd name="connsiteY24" fmla="*/ 443944 h 1975365"/>
              <a:gd name="connsiteX25" fmla="*/ 4761693 w 12192001"/>
              <a:gd name="connsiteY25" fmla="*/ 0 h 197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192001" h="1975365">
                <a:moveTo>
                  <a:pt x="4761693" y="0"/>
                </a:moveTo>
                <a:cubicBezTo>
                  <a:pt x="5276735" y="0"/>
                  <a:pt x="5736923" y="214716"/>
                  <a:pt x="6041005" y="551581"/>
                </a:cubicBezTo>
                <a:lnTo>
                  <a:pt x="6051129" y="563959"/>
                </a:lnTo>
                <a:lnTo>
                  <a:pt x="6073942" y="553912"/>
                </a:lnTo>
                <a:cubicBezTo>
                  <a:pt x="6272289" y="477212"/>
                  <a:pt x="6490362" y="434799"/>
                  <a:pt x="6719270" y="434799"/>
                </a:cubicBezTo>
                <a:cubicBezTo>
                  <a:pt x="7177084" y="434799"/>
                  <a:pt x="7591557" y="604452"/>
                  <a:pt x="7891577" y="878743"/>
                </a:cubicBezTo>
                <a:lnTo>
                  <a:pt x="7956994" y="944547"/>
                </a:lnTo>
                <a:lnTo>
                  <a:pt x="7985842" y="901137"/>
                </a:lnTo>
                <a:cubicBezTo>
                  <a:pt x="8335549" y="427892"/>
                  <a:pt x="8927773" y="116746"/>
                  <a:pt x="9599486" y="116746"/>
                </a:cubicBezTo>
                <a:cubicBezTo>
                  <a:pt x="10271198" y="116746"/>
                  <a:pt x="10863422" y="427892"/>
                  <a:pt x="11213130" y="901137"/>
                </a:cubicBezTo>
                <a:lnTo>
                  <a:pt x="11218027" y="908506"/>
                </a:lnTo>
                <a:lnTo>
                  <a:pt x="11301959" y="824077"/>
                </a:lnTo>
                <a:cubicBezTo>
                  <a:pt x="11526974" y="618359"/>
                  <a:pt x="11816369" y="471500"/>
                  <a:pt x="12140144" y="410927"/>
                </a:cubicBezTo>
                <a:lnTo>
                  <a:pt x="12192001" y="403692"/>
                </a:lnTo>
                <a:lnTo>
                  <a:pt x="12192001" y="1975365"/>
                </a:lnTo>
                <a:lnTo>
                  <a:pt x="0" y="1975365"/>
                </a:lnTo>
                <a:lnTo>
                  <a:pt x="0" y="204727"/>
                </a:lnTo>
                <a:lnTo>
                  <a:pt x="60384" y="207862"/>
                </a:lnTo>
                <a:cubicBezTo>
                  <a:pt x="573648" y="261507"/>
                  <a:pt x="1026243" y="497713"/>
                  <a:pt x="1338550" y="843689"/>
                </a:cubicBezTo>
                <a:lnTo>
                  <a:pt x="1434547" y="961054"/>
                </a:lnTo>
                <a:lnTo>
                  <a:pt x="1439685" y="955887"/>
                </a:lnTo>
                <a:cubicBezTo>
                  <a:pt x="1791839" y="633932"/>
                  <a:pt x="2278336" y="434799"/>
                  <a:pt x="2815706" y="434799"/>
                </a:cubicBezTo>
                <a:cubicBezTo>
                  <a:pt x="3017220" y="434799"/>
                  <a:pt x="3211580" y="462802"/>
                  <a:pt x="3394383" y="514784"/>
                </a:cubicBezTo>
                <a:lnTo>
                  <a:pt x="3487865" y="546065"/>
                </a:lnTo>
                <a:lnTo>
                  <a:pt x="3589385" y="443944"/>
                </a:lnTo>
                <a:cubicBezTo>
                  <a:pt x="3889406" y="169652"/>
                  <a:pt x="4303879" y="0"/>
                  <a:pt x="4761693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50000"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任意多边形: 形状 7"/>
          <p:cNvSpPr/>
          <p:nvPr/>
        </p:nvSpPr>
        <p:spPr>
          <a:xfrm>
            <a:off x="0" y="5420885"/>
            <a:ext cx="12192000" cy="1437115"/>
          </a:xfrm>
          <a:custGeom>
            <a:avLst/>
            <a:gdLst>
              <a:gd name="connsiteX0" fmla="*/ 1825119 w 12192000"/>
              <a:gd name="connsiteY0" fmla="*/ 0 h 1445191"/>
              <a:gd name="connsiteX1" fmla="*/ 2676215 w 12192000"/>
              <a:gd name="connsiteY1" fmla="*/ 335498 h 1445191"/>
              <a:gd name="connsiteX2" fmla="*/ 2725007 w 12192000"/>
              <a:gd name="connsiteY2" fmla="*/ 402142 h 1445191"/>
              <a:gd name="connsiteX3" fmla="*/ 2887042 w 12192000"/>
              <a:gd name="connsiteY3" fmla="*/ 336937 h 1445191"/>
              <a:gd name="connsiteX4" fmla="*/ 3286558 w 12192000"/>
              <a:gd name="connsiteY4" fmla="*/ 277137 h 1445191"/>
              <a:gd name="connsiteX5" fmla="*/ 4137654 w 12192000"/>
              <a:gd name="connsiteY5" fmla="*/ 612635 h 1445191"/>
              <a:gd name="connsiteX6" fmla="*/ 4137762 w 12192000"/>
              <a:gd name="connsiteY6" fmla="*/ 612785 h 1445191"/>
              <a:gd name="connsiteX7" fmla="*/ 4173314 w 12192000"/>
              <a:gd name="connsiteY7" fmla="*/ 564223 h 1445191"/>
              <a:gd name="connsiteX8" fmla="*/ 5259074 w 12192000"/>
              <a:gd name="connsiteY8" fmla="*/ 136221 h 1445191"/>
              <a:gd name="connsiteX9" fmla="*/ 5883199 w 12192000"/>
              <a:gd name="connsiteY9" fmla="*/ 253387 h 1445191"/>
              <a:gd name="connsiteX10" fmla="*/ 5937700 w 12192000"/>
              <a:gd name="connsiteY10" fmla="*/ 277935 h 1445191"/>
              <a:gd name="connsiteX11" fmla="*/ 5998970 w 12192000"/>
              <a:gd name="connsiteY11" fmla="*/ 222879 h 1445191"/>
              <a:gd name="connsiteX12" fmla="*/ 6724734 w 12192000"/>
              <a:gd name="connsiteY12" fmla="*/ 0 h 1445191"/>
              <a:gd name="connsiteX13" fmla="*/ 7450498 w 12192000"/>
              <a:gd name="connsiteY13" fmla="*/ 222879 h 1445191"/>
              <a:gd name="connsiteX14" fmla="*/ 7504128 w 12192000"/>
              <a:gd name="connsiteY14" fmla="*/ 271069 h 1445191"/>
              <a:gd name="connsiteX15" fmla="*/ 7515578 w 12192000"/>
              <a:gd name="connsiteY15" fmla="*/ 265911 h 1445191"/>
              <a:gd name="connsiteX16" fmla="*/ 8139707 w 12192000"/>
              <a:gd name="connsiteY16" fmla="*/ 148745 h 1445191"/>
              <a:gd name="connsiteX17" fmla="*/ 9129790 w 12192000"/>
              <a:gd name="connsiteY17" fmla="*/ 484217 h 1445191"/>
              <a:gd name="connsiteX18" fmla="*/ 9258974 w 12192000"/>
              <a:gd name="connsiteY18" fmla="*/ 615575 h 1445191"/>
              <a:gd name="connsiteX19" fmla="*/ 9261126 w 12192000"/>
              <a:gd name="connsiteY19" fmla="*/ 612634 h 1445191"/>
              <a:gd name="connsiteX20" fmla="*/ 10112222 w 12192000"/>
              <a:gd name="connsiteY20" fmla="*/ 277136 h 1445191"/>
              <a:gd name="connsiteX21" fmla="*/ 10686084 w 12192000"/>
              <a:gd name="connsiteY21" fmla="*/ 407095 h 1445191"/>
              <a:gd name="connsiteX22" fmla="*/ 10698420 w 12192000"/>
              <a:gd name="connsiteY22" fmla="*/ 414641 h 1445191"/>
              <a:gd name="connsiteX23" fmla="*/ 10756361 w 12192000"/>
              <a:gd name="connsiteY23" fmla="*/ 335498 h 1445191"/>
              <a:gd name="connsiteX24" fmla="*/ 11607457 w 12192000"/>
              <a:gd name="connsiteY24" fmla="*/ 0 h 1445191"/>
              <a:gd name="connsiteX25" fmla="*/ 12096693 w 12192000"/>
              <a:gd name="connsiteY25" fmla="*/ 91844 h 1445191"/>
              <a:gd name="connsiteX26" fmla="*/ 12192000 w 12192000"/>
              <a:gd name="connsiteY26" fmla="*/ 135942 h 1445191"/>
              <a:gd name="connsiteX27" fmla="*/ 12192000 w 12192000"/>
              <a:gd name="connsiteY27" fmla="*/ 1445191 h 1445191"/>
              <a:gd name="connsiteX28" fmla="*/ 0 w 12192000"/>
              <a:gd name="connsiteY28" fmla="*/ 1445191 h 1445191"/>
              <a:gd name="connsiteX29" fmla="*/ 0 w 12192000"/>
              <a:gd name="connsiteY29" fmla="*/ 326970 h 1445191"/>
              <a:gd name="connsiteX30" fmla="*/ 2069 w 12192000"/>
              <a:gd name="connsiteY30" fmla="*/ 326409 h 1445191"/>
              <a:gd name="connsiteX31" fmla="*/ 329894 w 12192000"/>
              <a:gd name="connsiteY31" fmla="*/ 289663 h 1445191"/>
              <a:gd name="connsiteX32" fmla="*/ 878628 w 12192000"/>
              <a:gd name="connsiteY32" fmla="*/ 397949 h 1445191"/>
              <a:gd name="connsiteX33" fmla="*/ 914726 w 12192000"/>
              <a:gd name="connsiteY33" fmla="*/ 416495 h 1445191"/>
              <a:gd name="connsiteX34" fmla="*/ 974025 w 12192000"/>
              <a:gd name="connsiteY34" fmla="*/ 335498 h 1445191"/>
              <a:gd name="connsiteX35" fmla="*/ 1825119 w 12192000"/>
              <a:gd name="connsiteY35" fmla="*/ 0 h 1445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192000" h="1445191">
                <a:moveTo>
                  <a:pt x="1825119" y="0"/>
                </a:moveTo>
                <a:cubicBezTo>
                  <a:pt x="2179406" y="0"/>
                  <a:pt x="2491766" y="133083"/>
                  <a:pt x="2676215" y="335498"/>
                </a:cubicBezTo>
                <a:lnTo>
                  <a:pt x="2725007" y="402142"/>
                </a:lnTo>
                <a:lnTo>
                  <a:pt x="2887042" y="336937"/>
                </a:lnTo>
                <a:cubicBezTo>
                  <a:pt x="3009837" y="298430"/>
                  <a:pt x="3144843" y="277137"/>
                  <a:pt x="3286558" y="277137"/>
                </a:cubicBezTo>
                <a:cubicBezTo>
                  <a:pt x="3640842" y="277137"/>
                  <a:pt x="3953203" y="410220"/>
                  <a:pt x="4137654" y="612635"/>
                </a:cubicBezTo>
                <a:lnTo>
                  <a:pt x="4137762" y="612785"/>
                </a:lnTo>
                <a:lnTo>
                  <a:pt x="4173314" y="564223"/>
                </a:lnTo>
                <a:cubicBezTo>
                  <a:pt x="4408621" y="305997"/>
                  <a:pt x="4807103" y="136221"/>
                  <a:pt x="5259074" y="136221"/>
                </a:cubicBezTo>
                <a:cubicBezTo>
                  <a:pt x="5485056" y="136221"/>
                  <a:pt x="5697670" y="178665"/>
                  <a:pt x="5883199" y="253387"/>
                </a:cubicBezTo>
                <a:lnTo>
                  <a:pt x="5937700" y="277935"/>
                </a:lnTo>
                <a:lnTo>
                  <a:pt x="5998970" y="222879"/>
                </a:lnTo>
                <a:cubicBezTo>
                  <a:pt x="6184708" y="85173"/>
                  <a:pt x="6441306" y="0"/>
                  <a:pt x="6724734" y="0"/>
                </a:cubicBezTo>
                <a:cubicBezTo>
                  <a:pt x="7008162" y="0"/>
                  <a:pt x="7264760" y="85173"/>
                  <a:pt x="7450498" y="222879"/>
                </a:cubicBezTo>
                <a:lnTo>
                  <a:pt x="7504128" y="271069"/>
                </a:lnTo>
                <a:lnTo>
                  <a:pt x="7515578" y="265911"/>
                </a:lnTo>
                <a:cubicBezTo>
                  <a:pt x="7701109" y="191189"/>
                  <a:pt x="7913723" y="148745"/>
                  <a:pt x="8139707" y="148745"/>
                </a:cubicBezTo>
                <a:cubicBezTo>
                  <a:pt x="8535178" y="148745"/>
                  <a:pt x="8889702" y="278730"/>
                  <a:pt x="9129790" y="484217"/>
                </a:cubicBezTo>
                <a:lnTo>
                  <a:pt x="9258974" y="615575"/>
                </a:lnTo>
                <a:lnTo>
                  <a:pt x="9261126" y="612634"/>
                </a:lnTo>
                <a:cubicBezTo>
                  <a:pt x="9445576" y="410219"/>
                  <a:pt x="9757936" y="277136"/>
                  <a:pt x="10112222" y="277136"/>
                </a:cubicBezTo>
                <a:cubicBezTo>
                  <a:pt x="10324793" y="277136"/>
                  <a:pt x="10522273" y="325046"/>
                  <a:pt x="10686084" y="407095"/>
                </a:cubicBezTo>
                <a:lnTo>
                  <a:pt x="10698420" y="414641"/>
                </a:lnTo>
                <a:lnTo>
                  <a:pt x="10756361" y="335498"/>
                </a:lnTo>
                <a:cubicBezTo>
                  <a:pt x="10940811" y="133083"/>
                  <a:pt x="11253171" y="0"/>
                  <a:pt x="11607457" y="0"/>
                </a:cubicBezTo>
                <a:cubicBezTo>
                  <a:pt x="11784600" y="0"/>
                  <a:pt x="11951262" y="33271"/>
                  <a:pt x="12096693" y="91844"/>
                </a:cubicBezTo>
                <a:lnTo>
                  <a:pt x="12192000" y="135942"/>
                </a:lnTo>
                <a:lnTo>
                  <a:pt x="12192000" y="1445191"/>
                </a:lnTo>
                <a:lnTo>
                  <a:pt x="0" y="1445191"/>
                </a:lnTo>
                <a:lnTo>
                  <a:pt x="0" y="326970"/>
                </a:lnTo>
                <a:lnTo>
                  <a:pt x="2069" y="326409"/>
                </a:lnTo>
                <a:cubicBezTo>
                  <a:pt x="105629" y="302528"/>
                  <a:pt x="215735" y="289663"/>
                  <a:pt x="329894" y="289663"/>
                </a:cubicBezTo>
                <a:cubicBezTo>
                  <a:pt x="529672" y="289663"/>
                  <a:pt x="717038" y="329061"/>
                  <a:pt x="878628" y="397949"/>
                </a:cubicBezTo>
                <a:lnTo>
                  <a:pt x="914726" y="416495"/>
                </a:lnTo>
                <a:lnTo>
                  <a:pt x="974025" y="335498"/>
                </a:lnTo>
                <a:cubicBezTo>
                  <a:pt x="1158473" y="133083"/>
                  <a:pt x="1470835" y="0"/>
                  <a:pt x="1825119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accent2">
                  <a:alpha val="3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任意多边形: 形状 8"/>
          <p:cNvSpPr/>
          <p:nvPr/>
        </p:nvSpPr>
        <p:spPr>
          <a:xfrm>
            <a:off x="0" y="5723451"/>
            <a:ext cx="12192000" cy="1134549"/>
          </a:xfrm>
          <a:custGeom>
            <a:avLst/>
            <a:gdLst>
              <a:gd name="connsiteX0" fmla="*/ 4165443 w 12192000"/>
              <a:gd name="connsiteY0" fmla="*/ 0 h 1133339"/>
              <a:gd name="connsiteX1" fmla="*/ 4793789 w 12192000"/>
              <a:gd name="connsiteY1" fmla="*/ 268294 h 1133339"/>
              <a:gd name="connsiteX2" fmla="*/ 4822897 w 12192000"/>
              <a:gd name="connsiteY2" fmla="*/ 311359 h 1133339"/>
              <a:gd name="connsiteX3" fmla="*/ 4850903 w 12192000"/>
              <a:gd name="connsiteY3" fmla="*/ 309092 h 1133339"/>
              <a:gd name="connsiteX4" fmla="*/ 5389486 w 12192000"/>
              <a:gd name="connsiteY4" fmla="*/ 539058 h 1133339"/>
              <a:gd name="connsiteX5" fmla="*/ 5423004 w 12192000"/>
              <a:gd name="connsiteY5" fmla="*/ 588645 h 1133339"/>
              <a:gd name="connsiteX6" fmla="*/ 5512341 w 12192000"/>
              <a:gd name="connsiteY6" fmla="*/ 549703 h 1133339"/>
              <a:gd name="connsiteX7" fmla="*/ 5765161 w 12192000"/>
              <a:gd name="connsiteY7" fmla="*/ 508714 h 1133339"/>
              <a:gd name="connsiteX8" fmla="*/ 5820259 w 12192000"/>
              <a:gd name="connsiteY8" fmla="*/ 512618 h 1133339"/>
              <a:gd name="connsiteX9" fmla="*/ 5859170 w 12192000"/>
              <a:gd name="connsiteY9" fmla="*/ 474742 h 1133339"/>
              <a:gd name="connsiteX10" fmla="*/ 6318443 w 12192000"/>
              <a:gd name="connsiteY10" fmla="*/ 321971 h 1133339"/>
              <a:gd name="connsiteX11" fmla="*/ 6571261 w 12192000"/>
              <a:gd name="connsiteY11" fmla="*/ 362960 h 1133339"/>
              <a:gd name="connsiteX12" fmla="*/ 6669499 w 12192000"/>
              <a:gd name="connsiteY12" fmla="*/ 405780 h 1133339"/>
              <a:gd name="connsiteX13" fmla="*/ 6680980 w 12192000"/>
              <a:gd name="connsiteY13" fmla="*/ 398172 h 1133339"/>
              <a:gd name="connsiteX14" fmla="*/ 7044125 w 12192000"/>
              <a:gd name="connsiteY14" fmla="*/ 309092 h 1133339"/>
              <a:gd name="connsiteX15" fmla="*/ 7503396 w 12192000"/>
              <a:gd name="connsiteY15" fmla="*/ 461863 h 1133339"/>
              <a:gd name="connsiteX16" fmla="*/ 7549263 w 12192000"/>
              <a:gd name="connsiteY16" fmla="*/ 506507 h 1133339"/>
              <a:gd name="connsiteX17" fmla="*/ 7557270 w 12192000"/>
              <a:gd name="connsiteY17" fmla="*/ 501203 h 1133339"/>
              <a:gd name="connsiteX18" fmla="*/ 7920415 w 12192000"/>
              <a:gd name="connsiteY18" fmla="*/ 412123 h 1133339"/>
              <a:gd name="connsiteX19" fmla="*/ 8518883 w 12192000"/>
              <a:gd name="connsiteY19" fmla="*/ 730689 h 1133339"/>
              <a:gd name="connsiteX20" fmla="*/ 8523397 w 12192000"/>
              <a:gd name="connsiteY20" fmla="*/ 742369 h 1133339"/>
              <a:gd name="connsiteX21" fmla="*/ 8530242 w 12192000"/>
              <a:gd name="connsiteY21" fmla="*/ 732242 h 1133339"/>
              <a:gd name="connsiteX22" fmla="*/ 9068825 w 12192000"/>
              <a:gd name="connsiteY22" fmla="*/ 502276 h 1133339"/>
              <a:gd name="connsiteX23" fmla="*/ 9292147 w 12192000"/>
              <a:gd name="connsiteY23" fmla="*/ 533926 h 1133339"/>
              <a:gd name="connsiteX24" fmla="*/ 9381057 w 12192000"/>
              <a:gd name="connsiteY24" fmla="*/ 567236 h 1133339"/>
              <a:gd name="connsiteX25" fmla="*/ 9408408 w 12192000"/>
              <a:gd name="connsiteY25" fmla="*/ 526771 h 1133339"/>
              <a:gd name="connsiteX26" fmla="*/ 9788804 w 12192000"/>
              <a:gd name="connsiteY26" fmla="*/ 364348 h 1133339"/>
              <a:gd name="connsiteX27" fmla="*/ 10169201 w 12192000"/>
              <a:gd name="connsiteY27" fmla="*/ 526771 h 1133339"/>
              <a:gd name="connsiteX28" fmla="*/ 10193126 w 12192000"/>
              <a:gd name="connsiteY28" fmla="*/ 562169 h 1133339"/>
              <a:gd name="connsiteX29" fmla="*/ 10221725 w 12192000"/>
              <a:gd name="connsiteY29" fmla="*/ 549703 h 1133339"/>
              <a:gd name="connsiteX30" fmla="*/ 10474543 w 12192000"/>
              <a:gd name="connsiteY30" fmla="*/ 508714 h 1133339"/>
              <a:gd name="connsiteX31" fmla="*/ 11030020 w 12192000"/>
              <a:gd name="connsiteY31" fmla="*/ 759843 h 1133339"/>
              <a:gd name="connsiteX32" fmla="*/ 11042281 w 12192000"/>
              <a:gd name="connsiteY32" fmla="*/ 779672 h 1133339"/>
              <a:gd name="connsiteX33" fmla="*/ 11058727 w 12192000"/>
              <a:gd name="connsiteY33" fmla="*/ 737128 h 1133339"/>
              <a:gd name="connsiteX34" fmla="*/ 11657193 w 12192000"/>
              <a:gd name="connsiteY34" fmla="*/ 418562 h 1133339"/>
              <a:gd name="connsiteX35" fmla="*/ 11910011 w 12192000"/>
              <a:gd name="connsiteY35" fmla="*/ 459551 h 1133339"/>
              <a:gd name="connsiteX36" fmla="*/ 12013158 w 12192000"/>
              <a:gd name="connsiteY36" fmla="*/ 504512 h 1133339"/>
              <a:gd name="connsiteX37" fmla="*/ 12070208 w 12192000"/>
              <a:gd name="connsiteY37" fmla="*/ 448985 h 1133339"/>
              <a:gd name="connsiteX38" fmla="*/ 12166333 w 12192000"/>
              <a:gd name="connsiteY38" fmla="*/ 385294 h 1133339"/>
              <a:gd name="connsiteX39" fmla="*/ 12192000 w 12192000"/>
              <a:gd name="connsiteY39" fmla="*/ 374106 h 1133339"/>
              <a:gd name="connsiteX40" fmla="*/ 12192000 w 12192000"/>
              <a:gd name="connsiteY40" fmla="*/ 1133339 h 1133339"/>
              <a:gd name="connsiteX41" fmla="*/ 0 w 12192000"/>
              <a:gd name="connsiteY41" fmla="*/ 1133339 h 1133339"/>
              <a:gd name="connsiteX42" fmla="*/ 0 w 12192000"/>
              <a:gd name="connsiteY42" fmla="*/ 486996 h 1133339"/>
              <a:gd name="connsiteX43" fmla="*/ 71 w 12192000"/>
              <a:gd name="connsiteY43" fmla="*/ 486956 h 1133339"/>
              <a:gd name="connsiteX44" fmla="*/ 336420 w 12192000"/>
              <a:gd name="connsiteY44" fmla="*/ 418562 h 1133339"/>
              <a:gd name="connsiteX45" fmla="*/ 611086 w 12192000"/>
              <a:gd name="connsiteY45" fmla="*/ 463094 h 1133339"/>
              <a:gd name="connsiteX46" fmla="*/ 684818 w 12192000"/>
              <a:gd name="connsiteY46" fmla="*/ 495232 h 1133339"/>
              <a:gd name="connsiteX47" fmla="*/ 719102 w 12192000"/>
              <a:gd name="connsiteY47" fmla="*/ 461863 h 1133339"/>
              <a:gd name="connsiteX48" fmla="*/ 1178373 w 12192000"/>
              <a:gd name="connsiteY48" fmla="*/ 309092 h 1133339"/>
              <a:gd name="connsiteX49" fmla="*/ 1431191 w 12192000"/>
              <a:gd name="connsiteY49" fmla="*/ 350081 h 1133339"/>
              <a:gd name="connsiteX50" fmla="*/ 1535098 w 12192000"/>
              <a:gd name="connsiteY50" fmla="*/ 395372 h 1133339"/>
              <a:gd name="connsiteX51" fmla="*/ 1601328 w 12192000"/>
              <a:gd name="connsiteY51" fmla="*/ 366503 h 1133339"/>
              <a:gd name="connsiteX52" fmla="*/ 1875994 w 12192000"/>
              <a:gd name="connsiteY52" fmla="*/ 321971 h 1133339"/>
              <a:gd name="connsiteX53" fmla="*/ 2526182 w 12192000"/>
              <a:gd name="connsiteY53" fmla="*/ 668067 h 1133339"/>
              <a:gd name="connsiteX54" fmla="*/ 2552597 w 12192000"/>
              <a:gd name="connsiteY54" fmla="*/ 736404 h 1133339"/>
              <a:gd name="connsiteX55" fmla="*/ 2571015 w 12192000"/>
              <a:gd name="connsiteY55" fmla="*/ 731813 h 1133339"/>
              <a:gd name="connsiteX56" fmla="*/ 2701915 w 12192000"/>
              <a:gd name="connsiteY56" fmla="*/ 721216 h 1133339"/>
              <a:gd name="connsiteX57" fmla="*/ 2724369 w 12192000"/>
              <a:gd name="connsiteY57" fmla="*/ 722353 h 1133339"/>
              <a:gd name="connsiteX58" fmla="*/ 2760974 w 12192000"/>
              <a:gd name="connsiteY58" fmla="*/ 627658 h 1133339"/>
              <a:gd name="connsiteX59" fmla="*/ 3359439 w 12192000"/>
              <a:gd name="connsiteY59" fmla="*/ 309092 h 1133339"/>
              <a:gd name="connsiteX60" fmla="*/ 3490338 w 12192000"/>
              <a:gd name="connsiteY60" fmla="*/ 319689 h 1133339"/>
              <a:gd name="connsiteX61" fmla="*/ 3500624 w 12192000"/>
              <a:gd name="connsiteY61" fmla="*/ 322253 h 1133339"/>
              <a:gd name="connsiteX62" fmla="*/ 3537095 w 12192000"/>
              <a:gd name="connsiteY62" fmla="*/ 268294 h 1133339"/>
              <a:gd name="connsiteX63" fmla="*/ 4165443 w 12192000"/>
              <a:gd name="connsiteY63" fmla="*/ 0 h 113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2192000" h="1133339">
                <a:moveTo>
                  <a:pt x="4165443" y="0"/>
                </a:moveTo>
                <a:cubicBezTo>
                  <a:pt x="4427005" y="0"/>
                  <a:pt x="4657616" y="106424"/>
                  <a:pt x="4793789" y="268294"/>
                </a:cubicBezTo>
                <a:lnTo>
                  <a:pt x="4822897" y="311359"/>
                </a:lnTo>
                <a:lnTo>
                  <a:pt x="4850903" y="309092"/>
                </a:lnTo>
                <a:cubicBezTo>
                  <a:pt x="5075099" y="309092"/>
                  <a:pt x="5272766" y="400313"/>
                  <a:pt x="5389486" y="539058"/>
                </a:cubicBezTo>
                <a:lnTo>
                  <a:pt x="5423004" y="588645"/>
                </a:lnTo>
                <a:lnTo>
                  <a:pt x="5512341" y="549703"/>
                </a:lnTo>
                <a:cubicBezTo>
                  <a:pt x="5590047" y="523309"/>
                  <a:pt x="5675481" y="508714"/>
                  <a:pt x="5765161" y="508714"/>
                </a:cubicBezTo>
                <a:lnTo>
                  <a:pt x="5820259" y="512618"/>
                </a:lnTo>
                <a:lnTo>
                  <a:pt x="5859170" y="474742"/>
                </a:lnTo>
                <a:cubicBezTo>
                  <a:pt x="5976709" y="380352"/>
                  <a:pt x="6139086" y="321971"/>
                  <a:pt x="6318443" y="321971"/>
                </a:cubicBezTo>
                <a:cubicBezTo>
                  <a:pt x="6408121" y="321971"/>
                  <a:pt x="6493555" y="336566"/>
                  <a:pt x="6571261" y="362960"/>
                </a:cubicBezTo>
                <a:lnTo>
                  <a:pt x="6669499" y="405780"/>
                </a:lnTo>
                <a:lnTo>
                  <a:pt x="6680980" y="398172"/>
                </a:lnTo>
                <a:cubicBezTo>
                  <a:pt x="6784641" y="341931"/>
                  <a:pt x="6909609" y="309092"/>
                  <a:pt x="7044125" y="309092"/>
                </a:cubicBezTo>
                <a:cubicBezTo>
                  <a:pt x="7223481" y="309092"/>
                  <a:pt x="7385858" y="367473"/>
                  <a:pt x="7503396" y="461863"/>
                </a:cubicBezTo>
                <a:lnTo>
                  <a:pt x="7549263" y="506507"/>
                </a:lnTo>
                <a:lnTo>
                  <a:pt x="7557270" y="501203"/>
                </a:lnTo>
                <a:cubicBezTo>
                  <a:pt x="7660931" y="444962"/>
                  <a:pt x="7785899" y="412123"/>
                  <a:pt x="7920415" y="412123"/>
                </a:cubicBezTo>
                <a:cubicBezTo>
                  <a:pt x="8189451" y="412123"/>
                  <a:pt x="8420281" y="543481"/>
                  <a:pt x="8518883" y="730689"/>
                </a:cubicBezTo>
                <a:lnTo>
                  <a:pt x="8523397" y="742369"/>
                </a:lnTo>
                <a:lnTo>
                  <a:pt x="8530242" y="732242"/>
                </a:lnTo>
                <a:cubicBezTo>
                  <a:pt x="8646964" y="593497"/>
                  <a:pt x="8844630" y="502276"/>
                  <a:pt x="9068825" y="502276"/>
                </a:cubicBezTo>
                <a:cubicBezTo>
                  <a:pt x="9147294" y="502276"/>
                  <a:pt x="9222512" y="513450"/>
                  <a:pt x="9292147" y="533926"/>
                </a:cubicBezTo>
                <a:lnTo>
                  <a:pt x="9381057" y="567236"/>
                </a:lnTo>
                <a:lnTo>
                  <a:pt x="9408408" y="526771"/>
                </a:lnTo>
                <a:cubicBezTo>
                  <a:pt x="9490847" y="428776"/>
                  <a:pt x="9630456" y="364348"/>
                  <a:pt x="9788804" y="364348"/>
                </a:cubicBezTo>
                <a:cubicBezTo>
                  <a:pt x="9947151" y="364348"/>
                  <a:pt x="10086761" y="428776"/>
                  <a:pt x="10169201" y="526771"/>
                </a:cubicBezTo>
                <a:lnTo>
                  <a:pt x="10193126" y="562169"/>
                </a:lnTo>
                <a:lnTo>
                  <a:pt x="10221725" y="549703"/>
                </a:lnTo>
                <a:cubicBezTo>
                  <a:pt x="10299432" y="523309"/>
                  <a:pt x="10384865" y="508714"/>
                  <a:pt x="10474543" y="508714"/>
                </a:cubicBezTo>
                <a:cubicBezTo>
                  <a:pt x="10709949" y="508714"/>
                  <a:pt x="10916105" y="609285"/>
                  <a:pt x="11030020" y="759843"/>
                </a:cubicBezTo>
                <a:lnTo>
                  <a:pt x="11042281" y="779672"/>
                </a:lnTo>
                <a:lnTo>
                  <a:pt x="11058727" y="737128"/>
                </a:lnTo>
                <a:cubicBezTo>
                  <a:pt x="11157327" y="549920"/>
                  <a:pt x="11388158" y="418562"/>
                  <a:pt x="11657193" y="418562"/>
                </a:cubicBezTo>
                <a:cubicBezTo>
                  <a:pt x="11746871" y="418562"/>
                  <a:pt x="11832305" y="433157"/>
                  <a:pt x="11910011" y="459551"/>
                </a:cubicBezTo>
                <a:lnTo>
                  <a:pt x="12013158" y="504512"/>
                </a:lnTo>
                <a:lnTo>
                  <a:pt x="12070208" y="448985"/>
                </a:lnTo>
                <a:cubicBezTo>
                  <a:pt x="12099592" y="425388"/>
                  <a:pt x="12131779" y="404041"/>
                  <a:pt x="12166333" y="385294"/>
                </a:cubicBezTo>
                <a:lnTo>
                  <a:pt x="12192000" y="374106"/>
                </a:lnTo>
                <a:lnTo>
                  <a:pt x="12192000" y="1133339"/>
                </a:lnTo>
                <a:lnTo>
                  <a:pt x="0" y="1133339"/>
                </a:lnTo>
                <a:lnTo>
                  <a:pt x="0" y="486996"/>
                </a:lnTo>
                <a:lnTo>
                  <a:pt x="71" y="486956"/>
                </a:lnTo>
                <a:cubicBezTo>
                  <a:pt x="100055" y="443338"/>
                  <a:pt x="214635" y="418562"/>
                  <a:pt x="336420" y="418562"/>
                </a:cubicBezTo>
                <a:cubicBezTo>
                  <a:pt x="433848" y="418562"/>
                  <a:pt x="526664" y="434418"/>
                  <a:pt x="611086" y="463094"/>
                </a:cubicBezTo>
                <a:lnTo>
                  <a:pt x="684818" y="495232"/>
                </a:lnTo>
                <a:lnTo>
                  <a:pt x="719102" y="461863"/>
                </a:lnTo>
                <a:cubicBezTo>
                  <a:pt x="836640" y="367473"/>
                  <a:pt x="999017" y="309092"/>
                  <a:pt x="1178373" y="309092"/>
                </a:cubicBezTo>
                <a:cubicBezTo>
                  <a:pt x="1268052" y="309092"/>
                  <a:pt x="1353485" y="323687"/>
                  <a:pt x="1431191" y="350081"/>
                </a:cubicBezTo>
                <a:lnTo>
                  <a:pt x="1535098" y="395372"/>
                </a:lnTo>
                <a:lnTo>
                  <a:pt x="1601328" y="366503"/>
                </a:lnTo>
                <a:cubicBezTo>
                  <a:pt x="1685751" y="337827"/>
                  <a:pt x="1778567" y="321971"/>
                  <a:pt x="1875994" y="321971"/>
                </a:cubicBezTo>
                <a:cubicBezTo>
                  <a:pt x="2168280" y="321971"/>
                  <a:pt x="2419060" y="464681"/>
                  <a:pt x="2526182" y="668067"/>
                </a:cubicBezTo>
                <a:lnTo>
                  <a:pt x="2552597" y="736404"/>
                </a:lnTo>
                <a:lnTo>
                  <a:pt x="2571015" y="731813"/>
                </a:lnTo>
                <a:cubicBezTo>
                  <a:pt x="2613296" y="724865"/>
                  <a:pt x="2657074" y="721216"/>
                  <a:pt x="2701915" y="721216"/>
                </a:cubicBezTo>
                <a:lnTo>
                  <a:pt x="2724369" y="722353"/>
                </a:lnTo>
                <a:lnTo>
                  <a:pt x="2760974" y="627658"/>
                </a:lnTo>
                <a:cubicBezTo>
                  <a:pt x="2859573" y="440450"/>
                  <a:pt x="3090405" y="309092"/>
                  <a:pt x="3359439" y="309092"/>
                </a:cubicBezTo>
                <a:cubicBezTo>
                  <a:pt x="3404279" y="309092"/>
                  <a:pt x="3448056" y="312741"/>
                  <a:pt x="3490338" y="319689"/>
                </a:cubicBezTo>
                <a:lnTo>
                  <a:pt x="3500624" y="322253"/>
                </a:lnTo>
                <a:lnTo>
                  <a:pt x="3537095" y="268294"/>
                </a:lnTo>
                <a:cubicBezTo>
                  <a:pt x="3673270" y="106424"/>
                  <a:pt x="3903880" y="0"/>
                  <a:pt x="4165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任意多边形 30"/>
          <p:cNvSpPr/>
          <p:nvPr/>
        </p:nvSpPr>
        <p:spPr>
          <a:xfrm rot="20700000" flipH="1">
            <a:off x="9058963" y="426699"/>
            <a:ext cx="895556" cy="619197"/>
          </a:xfrm>
          <a:custGeom>
            <a:avLst/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gradFill flip="none" rotWithShape="1">
            <a:gsLst>
              <a:gs pos="100000">
                <a:schemeClr val="accent2">
                  <a:alpha val="50000"/>
                </a:schemeClr>
              </a:gs>
              <a:gs pos="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 rot="10800000">
            <a:off x="1204405" y="3346898"/>
            <a:ext cx="267237" cy="2672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 rot="10800000">
            <a:off x="1913518" y="3380302"/>
            <a:ext cx="200428" cy="200428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 rot="10800000">
            <a:off x="2547645" y="3413706"/>
            <a:ext cx="133619" cy="133619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10716176" y="3346898"/>
            <a:ext cx="267237" cy="2672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10078054" y="3380303"/>
            <a:ext cx="200428" cy="200428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9506741" y="3413706"/>
            <a:ext cx="133619" cy="133619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888343" y="2576304"/>
            <a:ext cx="6415314" cy="1052197"/>
          </a:xfrm>
        </p:spPr>
        <p:txBody>
          <a:bodyPr anchor="b">
            <a:noAutofit/>
          </a:bodyPr>
          <a:lstStyle>
            <a:lvl1pPr algn="ctr">
              <a:defRPr sz="5400" b="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88343" y="3691548"/>
            <a:ext cx="6415314" cy="46166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/>
          <p:nvPr/>
        </p:nvSpPr>
        <p:spPr>
          <a:xfrm>
            <a:off x="-1" y="4887258"/>
            <a:ext cx="12192001" cy="1970743"/>
          </a:xfrm>
          <a:custGeom>
            <a:avLst/>
            <a:gdLst>
              <a:gd name="connsiteX0" fmla="*/ 4761693 w 12192001"/>
              <a:gd name="connsiteY0" fmla="*/ 0 h 1975365"/>
              <a:gd name="connsiteX1" fmla="*/ 6041005 w 12192001"/>
              <a:gd name="connsiteY1" fmla="*/ 551581 h 1975365"/>
              <a:gd name="connsiteX2" fmla="*/ 6051129 w 12192001"/>
              <a:gd name="connsiteY2" fmla="*/ 563959 h 1975365"/>
              <a:gd name="connsiteX3" fmla="*/ 6073942 w 12192001"/>
              <a:gd name="connsiteY3" fmla="*/ 553912 h 1975365"/>
              <a:gd name="connsiteX4" fmla="*/ 6719270 w 12192001"/>
              <a:gd name="connsiteY4" fmla="*/ 434799 h 1975365"/>
              <a:gd name="connsiteX5" fmla="*/ 7891577 w 12192001"/>
              <a:gd name="connsiteY5" fmla="*/ 878743 h 1975365"/>
              <a:gd name="connsiteX6" fmla="*/ 7956994 w 12192001"/>
              <a:gd name="connsiteY6" fmla="*/ 944547 h 1975365"/>
              <a:gd name="connsiteX7" fmla="*/ 7985842 w 12192001"/>
              <a:gd name="connsiteY7" fmla="*/ 901137 h 1975365"/>
              <a:gd name="connsiteX8" fmla="*/ 9599486 w 12192001"/>
              <a:gd name="connsiteY8" fmla="*/ 116746 h 1975365"/>
              <a:gd name="connsiteX9" fmla="*/ 11213130 w 12192001"/>
              <a:gd name="connsiteY9" fmla="*/ 901137 h 1975365"/>
              <a:gd name="connsiteX10" fmla="*/ 11218027 w 12192001"/>
              <a:gd name="connsiteY10" fmla="*/ 908506 h 1975365"/>
              <a:gd name="connsiteX11" fmla="*/ 11301959 w 12192001"/>
              <a:gd name="connsiteY11" fmla="*/ 824077 h 1975365"/>
              <a:gd name="connsiteX12" fmla="*/ 12140144 w 12192001"/>
              <a:gd name="connsiteY12" fmla="*/ 410927 h 1975365"/>
              <a:gd name="connsiteX13" fmla="*/ 12192001 w 12192001"/>
              <a:gd name="connsiteY13" fmla="*/ 403692 h 1975365"/>
              <a:gd name="connsiteX14" fmla="*/ 12192001 w 12192001"/>
              <a:gd name="connsiteY14" fmla="*/ 1975365 h 1975365"/>
              <a:gd name="connsiteX15" fmla="*/ 0 w 12192001"/>
              <a:gd name="connsiteY15" fmla="*/ 1975365 h 1975365"/>
              <a:gd name="connsiteX16" fmla="*/ 0 w 12192001"/>
              <a:gd name="connsiteY16" fmla="*/ 204727 h 1975365"/>
              <a:gd name="connsiteX17" fmla="*/ 60384 w 12192001"/>
              <a:gd name="connsiteY17" fmla="*/ 207862 h 1975365"/>
              <a:gd name="connsiteX18" fmla="*/ 1338550 w 12192001"/>
              <a:gd name="connsiteY18" fmla="*/ 843689 h 1975365"/>
              <a:gd name="connsiteX19" fmla="*/ 1434547 w 12192001"/>
              <a:gd name="connsiteY19" fmla="*/ 961054 h 1975365"/>
              <a:gd name="connsiteX20" fmla="*/ 1439685 w 12192001"/>
              <a:gd name="connsiteY20" fmla="*/ 955887 h 1975365"/>
              <a:gd name="connsiteX21" fmla="*/ 2815706 w 12192001"/>
              <a:gd name="connsiteY21" fmla="*/ 434799 h 1975365"/>
              <a:gd name="connsiteX22" fmla="*/ 3394383 w 12192001"/>
              <a:gd name="connsiteY22" fmla="*/ 514784 h 1975365"/>
              <a:gd name="connsiteX23" fmla="*/ 3487865 w 12192001"/>
              <a:gd name="connsiteY23" fmla="*/ 546065 h 1975365"/>
              <a:gd name="connsiteX24" fmla="*/ 3589385 w 12192001"/>
              <a:gd name="connsiteY24" fmla="*/ 443944 h 1975365"/>
              <a:gd name="connsiteX25" fmla="*/ 4761693 w 12192001"/>
              <a:gd name="connsiteY25" fmla="*/ 0 h 197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192001" h="1975365">
                <a:moveTo>
                  <a:pt x="4761693" y="0"/>
                </a:moveTo>
                <a:cubicBezTo>
                  <a:pt x="5276735" y="0"/>
                  <a:pt x="5736923" y="214716"/>
                  <a:pt x="6041005" y="551581"/>
                </a:cubicBezTo>
                <a:lnTo>
                  <a:pt x="6051129" y="563959"/>
                </a:lnTo>
                <a:lnTo>
                  <a:pt x="6073942" y="553912"/>
                </a:lnTo>
                <a:cubicBezTo>
                  <a:pt x="6272289" y="477212"/>
                  <a:pt x="6490362" y="434799"/>
                  <a:pt x="6719270" y="434799"/>
                </a:cubicBezTo>
                <a:cubicBezTo>
                  <a:pt x="7177084" y="434799"/>
                  <a:pt x="7591557" y="604452"/>
                  <a:pt x="7891577" y="878743"/>
                </a:cubicBezTo>
                <a:lnTo>
                  <a:pt x="7956994" y="944547"/>
                </a:lnTo>
                <a:lnTo>
                  <a:pt x="7985842" y="901137"/>
                </a:lnTo>
                <a:cubicBezTo>
                  <a:pt x="8335549" y="427892"/>
                  <a:pt x="8927773" y="116746"/>
                  <a:pt x="9599486" y="116746"/>
                </a:cubicBezTo>
                <a:cubicBezTo>
                  <a:pt x="10271198" y="116746"/>
                  <a:pt x="10863422" y="427892"/>
                  <a:pt x="11213130" y="901137"/>
                </a:cubicBezTo>
                <a:lnTo>
                  <a:pt x="11218027" y="908506"/>
                </a:lnTo>
                <a:lnTo>
                  <a:pt x="11301959" y="824077"/>
                </a:lnTo>
                <a:cubicBezTo>
                  <a:pt x="11526974" y="618359"/>
                  <a:pt x="11816369" y="471500"/>
                  <a:pt x="12140144" y="410927"/>
                </a:cubicBezTo>
                <a:lnTo>
                  <a:pt x="12192001" y="403692"/>
                </a:lnTo>
                <a:lnTo>
                  <a:pt x="12192001" y="1975365"/>
                </a:lnTo>
                <a:lnTo>
                  <a:pt x="0" y="1975365"/>
                </a:lnTo>
                <a:lnTo>
                  <a:pt x="0" y="204727"/>
                </a:lnTo>
                <a:lnTo>
                  <a:pt x="60384" y="207862"/>
                </a:lnTo>
                <a:cubicBezTo>
                  <a:pt x="573648" y="261507"/>
                  <a:pt x="1026243" y="497713"/>
                  <a:pt x="1338550" y="843689"/>
                </a:cubicBezTo>
                <a:lnTo>
                  <a:pt x="1434547" y="961054"/>
                </a:lnTo>
                <a:lnTo>
                  <a:pt x="1439685" y="955887"/>
                </a:lnTo>
                <a:cubicBezTo>
                  <a:pt x="1791839" y="633932"/>
                  <a:pt x="2278336" y="434799"/>
                  <a:pt x="2815706" y="434799"/>
                </a:cubicBezTo>
                <a:cubicBezTo>
                  <a:pt x="3017220" y="434799"/>
                  <a:pt x="3211580" y="462802"/>
                  <a:pt x="3394383" y="514784"/>
                </a:cubicBezTo>
                <a:lnTo>
                  <a:pt x="3487865" y="546065"/>
                </a:lnTo>
                <a:lnTo>
                  <a:pt x="3589385" y="443944"/>
                </a:lnTo>
                <a:cubicBezTo>
                  <a:pt x="3889406" y="169652"/>
                  <a:pt x="4303879" y="0"/>
                  <a:pt x="4761693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50000"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8" name="任意多边形: 形状 7"/>
          <p:cNvSpPr/>
          <p:nvPr/>
        </p:nvSpPr>
        <p:spPr>
          <a:xfrm>
            <a:off x="0" y="5420887"/>
            <a:ext cx="12192000" cy="1437115"/>
          </a:xfrm>
          <a:custGeom>
            <a:avLst/>
            <a:gdLst>
              <a:gd name="connsiteX0" fmla="*/ 1825119 w 12192000"/>
              <a:gd name="connsiteY0" fmla="*/ 0 h 1445191"/>
              <a:gd name="connsiteX1" fmla="*/ 2676215 w 12192000"/>
              <a:gd name="connsiteY1" fmla="*/ 335498 h 1445191"/>
              <a:gd name="connsiteX2" fmla="*/ 2725007 w 12192000"/>
              <a:gd name="connsiteY2" fmla="*/ 402142 h 1445191"/>
              <a:gd name="connsiteX3" fmla="*/ 2887042 w 12192000"/>
              <a:gd name="connsiteY3" fmla="*/ 336937 h 1445191"/>
              <a:gd name="connsiteX4" fmla="*/ 3286558 w 12192000"/>
              <a:gd name="connsiteY4" fmla="*/ 277137 h 1445191"/>
              <a:gd name="connsiteX5" fmla="*/ 4137654 w 12192000"/>
              <a:gd name="connsiteY5" fmla="*/ 612635 h 1445191"/>
              <a:gd name="connsiteX6" fmla="*/ 4137762 w 12192000"/>
              <a:gd name="connsiteY6" fmla="*/ 612785 h 1445191"/>
              <a:gd name="connsiteX7" fmla="*/ 4173314 w 12192000"/>
              <a:gd name="connsiteY7" fmla="*/ 564223 h 1445191"/>
              <a:gd name="connsiteX8" fmla="*/ 5259074 w 12192000"/>
              <a:gd name="connsiteY8" fmla="*/ 136221 h 1445191"/>
              <a:gd name="connsiteX9" fmla="*/ 5883199 w 12192000"/>
              <a:gd name="connsiteY9" fmla="*/ 253387 h 1445191"/>
              <a:gd name="connsiteX10" fmla="*/ 5937700 w 12192000"/>
              <a:gd name="connsiteY10" fmla="*/ 277935 h 1445191"/>
              <a:gd name="connsiteX11" fmla="*/ 5998970 w 12192000"/>
              <a:gd name="connsiteY11" fmla="*/ 222879 h 1445191"/>
              <a:gd name="connsiteX12" fmla="*/ 6724734 w 12192000"/>
              <a:gd name="connsiteY12" fmla="*/ 0 h 1445191"/>
              <a:gd name="connsiteX13" fmla="*/ 7450498 w 12192000"/>
              <a:gd name="connsiteY13" fmla="*/ 222879 h 1445191"/>
              <a:gd name="connsiteX14" fmla="*/ 7504128 w 12192000"/>
              <a:gd name="connsiteY14" fmla="*/ 271069 h 1445191"/>
              <a:gd name="connsiteX15" fmla="*/ 7515578 w 12192000"/>
              <a:gd name="connsiteY15" fmla="*/ 265911 h 1445191"/>
              <a:gd name="connsiteX16" fmla="*/ 8139707 w 12192000"/>
              <a:gd name="connsiteY16" fmla="*/ 148745 h 1445191"/>
              <a:gd name="connsiteX17" fmla="*/ 9129790 w 12192000"/>
              <a:gd name="connsiteY17" fmla="*/ 484217 h 1445191"/>
              <a:gd name="connsiteX18" fmla="*/ 9258974 w 12192000"/>
              <a:gd name="connsiteY18" fmla="*/ 615575 h 1445191"/>
              <a:gd name="connsiteX19" fmla="*/ 9261126 w 12192000"/>
              <a:gd name="connsiteY19" fmla="*/ 612634 h 1445191"/>
              <a:gd name="connsiteX20" fmla="*/ 10112222 w 12192000"/>
              <a:gd name="connsiteY20" fmla="*/ 277136 h 1445191"/>
              <a:gd name="connsiteX21" fmla="*/ 10686084 w 12192000"/>
              <a:gd name="connsiteY21" fmla="*/ 407095 h 1445191"/>
              <a:gd name="connsiteX22" fmla="*/ 10698420 w 12192000"/>
              <a:gd name="connsiteY22" fmla="*/ 414641 h 1445191"/>
              <a:gd name="connsiteX23" fmla="*/ 10756361 w 12192000"/>
              <a:gd name="connsiteY23" fmla="*/ 335498 h 1445191"/>
              <a:gd name="connsiteX24" fmla="*/ 11607457 w 12192000"/>
              <a:gd name="connsiteY24" fmla="*/ 0 h 1445191"/>
              <a:gd name="connsiteX25" fmla="*/ 12096693 w 12192000"/>
              <a:gd name="connsiteY25" fmla="*/ 91844 h 1445191"/>
              <a:gd name="connsiteX26" fmla="*/ 12192000 w 12192000"/>
              <a:gd name="connsiteY26" fmla="*/ 135942 h 1445191"/>
              <a:gd name="connsiteX27" fmla="*/ 12192000 w 12192000"/>
              <a:gd name="connsiteY27" fmla="*/ 1445191 h 1445191"/>
              <a:gd name="connsiteX28" fmla="*/ 0 w 12192000"/>
              <a:gd name="connsiteY28" fmla="*/ 1445191 h 1445191"/>
              <a:gd name="connsiteX29" fmla="*/ 0 w 12192000"/>
              <a:gd name="connsiteY29" fmla="*/ 326970 h 1445191"/>
              <a:gd name="connsiteX30" fmla="*/ 2069 w 12192000"/>
              <a:gd name="connsiteY30" fmla="*/ 326409 h 1445191"/>
              <a:gd name="connsiteX31" fmla="*/ 329894 w 12192000"/>
              <a:gd name="connsiteY31" fmla="*/ 289663 h 1445191"/>
              <a:gd name="connsiteX32" fmla="*/ 878628 w 12192000"/>
              <a:gd name="connsiteY32" fmla="*/ 397949 h 1445191"/>
              <a:gd name="connsiteX33" fmla="*/ 914726 w 12192000"/>
              <a:gd name="connsiteY33" fmla="*/ 416495 h 1445191"/>
              <a:gd name="connsiteX34" fmla="*/ 974025 w 12192000"/>
              <a:gd name="connsiteY34" fmla="*/ 335498 h 1445191"/>
              <a:gd name="connsiteX35" fmla="*/ 1825119 w 12192000"/>
              <a:gd name="connsiteY35" fmla="*/ 0 h 1445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192000" h="1445191">
                <a:moveTo>
                  <a:pt x="1825119" y="0"/>
                </a:moveTo>
                <a:cubicBezTo>
                  <a:pt x="2179406" y="0"/>
                  <a:pt x="2491766" y="133083"/>
                  <a:pt x="2676215" y="335498"/>
                </a:cubicBezTo>
                <a:lnTo>
                  <a:pt x="2725007" y="402142"/>
                </a:lnTo>
                <a:lnTo>
                  <a:pt x="2887042" y="336937"/>
                </a:lnTo>
                <a:cubicBezTo>
                  <a:pt x="3009837" y="298430"/>
                  <a:pt x="3144843" y="277137"/>
                  <a:pt x="3286558" y="277137"/>
                </a:cubicBezTo>
                <a:cubicBezTo>
                  <a:pt x="3640842" y="277137"/>
                  <a:pt x="3953203" y="410220"/>
                  <a:pt x="4137654" y="612635"/>
                </a:cubicBezTo>
                <a:lnTo>
                  <a:pt x="4137762" y="612785"/>
                </a:lnTo>
                <a:lnTo>
                  <a:pt x="4173314" y="564223"/>
                </a:lnTo>
                <a:cubicBezTo>
                  <a:pt x="4408621" y="305997"/>
                  <a:pt x="4807103" y="136221"/>
                  <a:pt x="5259074" y="136221"/>
                </a:cubicBezTo>
                <a:cubicBezTo>
                  <a:pt x="5485056" y="136221"/>
                  <a:pt x="5697670" y="178665"/>
                  <a:pt x="5883199" y="253387"/>
                </a:cubicBezTo>
                <a:lnTo>
                  <a:pt x="5937700" y="277935"/>
                </a:lnTo>
                <a:lnTo>
                  <a:pt x="5998970" y="222879"/>
                </a:lnTo>
                <a:cubicBezTo>
                  <a:pt x="6184708" y="85173"/>
                  <a:pt x="6441306" y="0"/>
                  <a:pt x="6724734" y="0"/>
                </a:cubicBezTo>
                <a:cubicBezTo>
                  <a:pt x="7008162" y="0"/>
                  <a:pt x="7264760" y="85173"/>
                  <a:pt x="7450498" y="222879"/>
                </a:cubicBezTo>
                <a:lnTo>
                  <a:pt x="7504128" y="271069"/>
                </a:lnTo>
                <a:lnTo>
                  <a:pt x="7515578" y="265911"/>
                </a:lnTo>
                <a:cubicBezTo>
                  <a:pt x="7701109" y="191189"/>
                  <a:pt x="7913723" y="148745"/>
                  <a:pt x="8139707" y="148745"/>
                </a:cubicBezTo>
                <a:cubicBezTo>
                  <a:pt x="8535178" y="148745"/>
                  <a:pt x="8889702" y="278730"/>
                  <a:pt x="9129790" y="484217"/>
                </a:cubicBezTo>
                <a:lnTo>
                  <a:pt x="9258974" y="615575"/>
                </a:lnTo>
                <a:lnTo>
                  <a:pt x="9261126" y="612634"/>
                </a:lnTo>
                <a:cubicBezTo>
                  <a:pt x="9445576" y="410219"/>
                  <a:pt x="9757936" y="277136"/>
                  <a:pt x="10112222" y="277136"/>
                </a:cubicBezTo>
                <a:cubicBezTo>
                  <a:pt x="10324793" y="277136"/>
                  <a:pt x="10522273" y="325046"/>
                  <a:pt x="10686084" y="407095"/>
                </a:cubicBezTo>
                <a:lnTo>
                  <a:pt x="10698420" y="414641"/>
                </a:lnTo>
                <a:lnTo>
                  <a:pt x="10756361" y="335498"/>
                </a:lnTo>
                <a:cubicBezTo>
                  <a:pt x="10940811" y="133083"/>
                  <a:pt x="11253171" y="0"/>
                  <a:pt x="11607457" y="0"/>
                </a:cubicBezTo>
                <a:cubicBezTo>
                  <a:pt x="11784600" y="0"/>
                  <a:pt x="11951262" y="33271"/>
                  <a:pt x="12096693" y="91844"/>
                </a:cubicBezTo>
                <a:lnTo>
                  <a:pt x="12192000" y="135942"/>
                </a:lnTo>
                <a:lnTo>
                  <a:pt x="12192000" y="1445191"/>
                </a:lnTo>
                <a:lnTo>
                  <a:pt x="0" y="1445191"/>
                </a:lnTo>
                <a:lnTo>
                  <a:pt x="0" y="326970"/>
                </a:lnTo>
                <a:lnTo>
                  <a:pt x="2069" y="326409"/>
                </a:lnTo>
                <a:cubicBezTo>
                  <a:pt x="105629" y="302528"/>
                  <a:pt x="215735" y="289663"/>
                  <a:pt x="329894" y="289663"/>
                </a:cubicBezTo>
                <a:cubicBezTo>
                  <a:pt x="529672" y="289663"/>
                  <a:pt x="717038" y="329061"/>
                  <a:pt x="878628" y="397949"/>
                </a:cubicBezTo>
                <a:lnTo>
                  <a:pt x="914726" y="416495"/>
                </a:lnTo>
                <a:lnTo>
                  <a:pt x="974025" y="335498"/>
                </a:lnTo>
                <a:cubicBezTo>
                  <a:pt x="1158473" y="133083"/>
                  <a:pt x="1470835" y="0"/>
                  <a:pt x="1825119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accent2">
                  <a:alpha val="3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9" name="任意多边形: 形状 8"/>
          <p:cNvSpPr/>
          <p:nvPr/>
        </p:nvSpPr>
        <p:spPr>
          <a:xfrm>
            <a:off x="0" y="5723453"/>
            <a:ext cx="12192000" cy="1134549"/>
          </a:xfrm>
          <a:custGeom>
            <a:avLst/>
            <a:gdLst>
              <a:gd name="connsiteX0" fmla="*/ 4165443 w 12192000"/>
              <a:gd name="connsiteY0" fmla="*/ 0 h 1133339"/>
              <a:gd name="connsiteX1" fmla="*/ 4793789 w 12192000"/>
              <a:gd name="connsiteY1" fmla="*/ 268294 h 1133339"/>
              <a:gd name="connsiteX2" fmla="*/ 4822897 w 12192000"/>
              <a:gd name="connsiteY2" fmla="*/ 311359 h 1133339"/>
              <a:gd name="connsiteX3" fmla="*/ 4850903 w 12192000"/>
              <a:gd name="connsiteY3" fmla="*/ 309092 h 1133339"/>
              <a:gd name="connsiteX4" fmla="*/ 5389486 w 12192000"/>
              <a:gd name="connsiteY4" fmla="*/ 539058 h 1133339"/>
              <a:gd name="connsiteX5" fmla="*/ 5423004 w 12192000"/>
              <a:gd name="connsiteY5" fmla="*/ 588645 h 1133339"/>
              <a:gd name="connsiteX6" fmla="*/ 5512341 w 12192000"/>
              <a:gd name="connsiteY6" fmla="*/ 549703 h 1133339"/>
              <a:gd name="connsiteX7" fmla="*/ 5765161 w 12192000"/>
              <a:gd name="connsiteY7" fmla="*/ 508714 h 1133339"/>
              <a:gd name="connsiteX8" fmla="*/ 5820259 w 12192000"/>
              <a:gd name="connsiteY8" fmla="*/ 512618 h 1133339"/>
              <a:gd name="connsiteX9" fmla="*/ 5859170 w 12192000"/>
              <a:gd name="connsiteY9" fmla="*/ 474742 h 1133339"/>
              <a:gd name="connsiteX10" fmla="*/ 6318443 w 12192000"/>
              <a:gd name="connsiteY10" fmla="*/ 321971 h 1133339"/>
              <a:gd name="connsiteX11" fmla="*/ 6571261 w 12192000"/>
              <a:gd name="connsiteY11" fmla="*/ 362960 h 1133339"/>
              <a:gd name="connsiteX12" fmla="*/ 6669499 w 12192000"/>
              <a:gd name="connsiteY12" fmla="*/ 405780 h 1133339"/>
              <a:gd name="connsiteX13" fmla="*/ 6680980 w 12192000"/>
              <a:gd name="connsiteY13" fmla="*/ 398172 h 1133339"/>
              <a:gd name="connsiteX14" fmla="*/ 7044125 w 12192000"/>
              <a:gd name="connsiteY14" fmla="*/ 309092 h 1133339"/>
              <a:gd name="connsiteX15" fmla="*/ 7503396 w 12192000"/>
              <a:gd name="connsiteY15" fmla="*/ 461863 h 1133339"/>
              <a:gd name="connsiteX16" fmla="*/ 7549263 w 12192000"/>
              <a:gd name="connsiteY16" fmla="*/ 506507 h 1133339"/>
              <a:gd name="connsiteX17" fmla="*/ 7557270 w 12192000"/>
              <a:gd name="connsiteY17" fmla="*/ 501203 h 1133339"/>
              <a:gd name="connsiteX18" fmla="*/ 7920415 w 12192000"/>
              <a:gd name="connsiteY18" fmla="*/ 412123 h 1133339"/>
              <a:gd name="connsiteX19" fmla="*/ 8518883 w 12192000"/>
              <a:gd name="connsiteY19" fmla="*/ 730689 h 1133339"/>
              <a:gd name="connsiteX20" fmla="*/ 8523397 w 12192000"/>
              <a:gd name="connsiteY20" fmla="*/ 742369 h 1133339"/>
              <a:gd name="connsiteX21" fmla="*/ 8530242 w 12192000"/>
              <a:gd name="connsiteY21" fmla="*/ 732242 h 1133339"/>
              <a:gd name="connsiteX22" fmla="*/ 9068825 w 12192000"/>
              <a:gd name="connsiteY22" fmla="*/ 502276 h 1133339"/>
              <a:gd name="connsiteX23" fmla="*/ 9292147 w 12192000"/>
              <a:gd name="connsiteY23" fmla="*/ 533926 h 1133339"/>
              <a:gd name="connsiteX24" fmla="*/ 9381057 w 12192000"/>
              <a:gd name="connsiteY24" fmla="*/ 567236 h 1133339"/>
              <a:gd name="connsiteX25" fmla="*/ 9408408 w 12192000"/>
              <a:gd name="connsiteY25" fmla="*/ 526771 h 1133339"/>
              <a:gd name="connsiteX26" fmla="*/ 9788804 w 12192000"/>
              <a:gd name="connsiteY26" fmla="*/ 364348 h 1133339"/>
              <a:gd name="connsiteX27" fmla="*/ 10169201 w 12192000"/>
              <a:gd name="connsiteY27" fmla="*/ 526771 h 1133339"/>
              <a:gd name="connsiteX28" fmla="*/ 10193126 w 12192000"/>
              <a:gd name="connsiteY28" fmla="*/ 562169 h 1133339"/>
              <a:gd name="connsiteX29" fmla="*/ 10221725 w 12192000"/>
              <a:gd name="connsiteY29" fmla="*/ 549703 h 1133339"/>
              <a:gd name="connsiteX30" fmla="*/ 10474543 w 12192000"/>
              <a:gd name="connsiteY30" fmla="*/ 508714 h 1133339"/>
              <a:gd name="connsiteX31" fmla="*/ 11030020 w 12192000"/>
              <a:gd name="connsiteY31" fmla="*/ 759843 h 1133339"/>
              <a:gd name="connsiteX32" fmla="*/ 11042281 w 12192000"/>
              <a:gd name="connsiteY32" fmla="*/ 779672 h 1133339"/>
              <a:gd name="connsiteX33" fmla="*/ 11058727 w 12192000"/>
              <a:gd name="connsiteY33" fmla="*/ 737128 h 1133339"/>
              <a:gd name="connsiteX34" fmla="*/ 11657193 w 12192000"/>
              <a:gd name="connsiteY34" fmla="*/ 418562 h 1133339"/>
              <a:gd name="connsiteX35" fmla="*/ 11910011 w 12192000"/>
              <a:gd name="connsiteY35" fmla="*/ 459551 h 1133339"/>
              <a:gd name="connsiteX36" fmla="*/ 12013158 w 12192000"/>
              <a:gd name="connsiteY36" fmla="*/ 504512 h 1133339"/>
              <a:gd name="connsiteX37" fmla="*/ 12070208 w 12192000"/>
              <a:gd name="connsiteY37" fmla="*/ 448985 h 1133339"/>
              <a:gd name="connsiteX38" fmla="*/ 12166333 w 12192000"/>
              <a:gd name="connsiteY38" fmla="*/ 385294 h 1133339"/>
              <a:gd name="connsiteX39" fmla="*/ 12192000 w 12192000"/>
              <a:gd name="connsiteY39" fmla="*/ 374106 h 1133339"/>
              <a:gd name="connsiteX40" fmla="*/ 12192000 w 12192000"/>
              <a:gd name="connsiteY40" fmla="*/ 1133339 h 1133339"/>
              <a:gd name="connsiteX41" fmla="*/ 0 w 12192000"/>
              <a:gd name="connsiteY41" fmla="*/ 1133339 h 1133339"/>
              <a:gd name="connsiteX42" fmla="*/ 0 w 12192000"/>
              <a:gd name="connsiteY42" fmla="*/ 486996 h 1133339"/>
              <a:gd name="connsiteX43" fmla="*/ 71 w 12192000"/>
              <a:gd name="connsiteY43" fmla="*/ 486956 h 1133339"/>
              <a:gd name="connsiteX44" fmla="*/ 336420 w 12192000"/>
              <a:gd name="connsiteY44" fmla="*/ 418562 h 1133339"/>
              <a:gd name="connsiteX45" fmla="*/ 611086 w 12192000"/>
              <a:gd name="connsiteY45" fmla="*/ 463094 h 1133339"/>
              <a:gd name="connsiteX46" fmla="*/ 684818 w 12192000"/>
              <a:gd name="connsiteY46" fmla="*/ 495232 h 1133339"/>
              <a:gd name="connsiteX47" fmla="*/ 719102 w 12192000"/>
              <a:gd name="connsiteY47" fmla="*/ 461863 h 1133339"/>
              <a:gd name="connsiteX48" fmla="*/ 1178373 w 12192000"/>
              <a:gd name="connsiteY48" fmla="*/ 309092 h 1133339"/>
              <a:gd name="connsiteX49" fmla="*/ 1431191 w 12192000"/>
              <a:gd name="connsiteY49" fmla="*/ 350081 h 1133339"/>
              <a:gd name="connsiteX50" fmla="*/ 1535098 w 12192000"/>
              <a:gd name="connsiteY50" fmla="*/ 395372 h 1133339"/>
              <a:gd name="connsiteX51" fmla="*/ 1601328 w 12192000"/>
              <a:gd name="connsiteY51" fmla="*/ 366503 h 1133339"/>
              <a:gd name="connsiteX52" fmla="*/ 1875994 w 12192000"/>
              <a:gd name="connsiteY52" fmla="*/ 321971 h 1133339"/>
              <a:gd name="connsiteX53" fmla="*/ 2526182 w 12192000"/>
              <a:gd name="connsiteY53" fmla="*/ 668067 h 1133339"/>
              <a:gd name="connsiteX54" fmla="*/ 2552597 w 12192000"/>
              <a:gd name="connsiteY54" fmla="*/ 736404 h 1133339"/>
              <a:gd name="connsiteX55" fmla="*/ 2571015 w 12192000"/>
              <a:gd name="connsiteY55" fmla="*/ 731813 h 1133339"/>
              <a:gd name="connsiteX56" fmla="*/ 2701915 w 12192000"/>
              <a:gd name="connsiteY56" fmla="*/ 721216 h 1133339"/>
              <a:gd name="connsiteX57" fmla="*/ 2724369 w 12192000"/>
              <a:gd name="connsiteY57" fmla="*/ 722353 h 1133339"/>
              <a:gd name="connsiteX58" fmla="*/ 2760974 w 12192000"/>
              <a:gd name="connsiteY58" fmla="*/ 627658 h 1133339"/>
              <a:gd name="connsiteX59" fmla="*/ 3359439 w 12192000"/>
              <a:gd name="connsiteY59" fmla="*/ 309092 h 1133339"/>
              <a:gd name="connsiteX60" fmla="*/ 3490338 w 12192000"/>
              <a:gd name="connsiteY60" fmla="*/ 319689 h 1133339"/>
              <a:gd name="connsiteX61" fmla="*/ 3500624 w 12192000"/>
              <a:gd name="connsiteY61" fmla="*/ 322253 h 1133339"/>
              <a:gd name="connsiteX62" fmla="*/ 3537095 w 12192000"/>
              <a:gd name="connsiteY62" fmla="*/ 268294 h 1133339"/>
              <a:gd name="connsiteX63" fmla="*/ 4165443 w 12192000"/>
              <a:gd name="connsiteY63" fmla="*/ 0 h 113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2192000" h="1133339">
                <a:moveTo>
                  <a:pt x="4165443" y="0"/>
                </a:moveTo>
                <a:cubicBezTo>
                  <a:pt x="4427005" y="0"/>
                  <a:pt x="4657616" y="106424"/>
                  <a:pt x="4793789" y="268294"/>
                </a:cubicBezTo>
                <a:lnTo>
                  <a:pt x="4822897" y="311359"/>
                </a:lnTo>
                <a:lnTo>
                  <a:pt x="4850903" y="309092"/>
                </a:lnTo>
                <a:cubicBezTo>
                  <a:pt x="5075099" y="309092"/>
                  <a:pt x="5272766" y="400313"/>
                  <a:pt x="5389486" y="539058"/>
                </a:cubicBezTo>
                <a:lnTo>
                  <a:pt x="5423004" y="588645"/>
                </a:lnTo>
                <a:lnTo>
                  <a:pt x="5512341" y="549703"/>
                </a:lnTo>
                <a:cubicBezTo>
                  <a:pt x="5590047" y="523309"/>
                  <a:pt x="5675481" y="508714"/>
                  <a:pt x="5765161" y="508714"/>
                </a:cubicBezTo>
                <a:lnTo>
                  <a:pt x="5820259" y="512618"/>
                </a:lnTo>
                <a:lnTo>
                  <a:pt x="5859170" y="474742"/>
                </a:lnTo>
                <a:cubicBezTo>
                  <a:pt x="5976709" y="380352"/>
                  <a:pt x="6139086" y="321971"/>
                  <a:pt x="6318443" y="321971"/>
                </a:cubicBezTo>
                <a:cubicBezTo>
                  <a:pt x="6408121" y="321971"/>
                  <a:pt x="6493555" y="336566"/>
                  <a:pt x="6571261" y="362960"/>
                </a:cubicBezTo>
                <a:lnTo>
                  <a:pt x="6669499" y="405780"/>
                </a:lnTo>
                <a:lnTo>
                  <a:pt x="6680980" y="398172"/>
                </a:lnTo>
                <a:cubicBezTo>
                  <a:pt x="6784641" y="341931"/>
                  <a:pt x="6909609" y="309092"/>
                  <a:pt x="7044125" y="309092"/>
                </a:cubicBezTo>
                <a:cubicBezTo>
                  <a:pt x="7223481" y="309092"/>
                  <a:pt x="7385858" y="367473"/>
                  <a:pt x="7503396" y="461863"/>
                </a:cubicBezTo>
                <a:lnTo>
                  <a:pt x="7549263" y="506507"/>
                </a:lnTo>
                <a:lnTo>
                  <a:pt x="7557270" y="501203"/>
                </a:lnTo>
                <a:cubicBezTo>
                  <a:pt x="7660931" y="444962"/>
                  <a:pt x="7785899" y="412123"/>
                  <a:pt x="7920415" y="412123"/>
                </a:cubicBezTo>
                <a:cubicBezTo>
                  <a:pt x="8189451" y="412123"/>
                  <a:pt x="8420281" y="543481"/>
                  <a:pt x="8518883" y="730689"/>
                </a:cubicBezTo>
                <a:lnTo>
                  <a:pt x="8523397" y="742369"/>
                </a:lnTo>
                <a:lnTo>
                  <a:pt x="8530242" y="732242"/>
                </a:lnTo>
                <a:cubicBezTo>
                  <a:pt x="8646964" y="593497"/>
                  <a:pt x="8844630" y="502276"/>
                  <a:pt x="9068825" y="502276"/>
                </a:cubicBezTo>
                <a:cubicBezTo>
                  <a:pt x="9147294" y="502276"/>
                  <a:pt x="9222512" y="513450"/>
                  <a:pt x="9292147" y="533926"/>
                </a:cubicBezTo>
                <a:lnTo>
                  <a:pt x="9381057" y="567236"/>
                </a:lnTo>
                <a:lnTo>
                  <a:pt x="9408408" y="526771"/>
                </a:lnTo>
                <a:cubicBezTo>
                  <a:pt x="9490847" y="428776"/>
                  <a:pt x="9630456" y="364348"/>
                  <a:pt x="9788804" y="364348"/>
                </a:cubicBezTo>
                <a:cubicBezTo>
                  <a:pt x="9947151" y="364348"/>
                  <a:pt x="10086761" y="428776"/>
                  <a:pt x="10169201" y="526771"/>
                </a:cubicBezTo>
                <a:lnTo>
                  <a:pt x="10193126" y="562169"/>
                </a:lnTo>
                <a:lnTo>
                  <a:pt x="10221725" y="549703"/>
                </a:lnTo>
                <a:cubicBezTo>
                  <a:pt x="10299432" y="523309"/>
                  <a:pt x="10384865" y="508714"/>
                  <a:pt x="10474543" y="508714"/>
                </a:cubicBezTo>
                <a:cubicBezTo>
                  <a:pt x="10709949" y="508714"/>
                  <a:pt x="10916105" y="609285"/>
                  <a:pt x="11030020" y="759843"/>
                </a:cubicBezTo>
                <a:lnTo>
                  <a:pt x="11042281" y="779672"/>
                </a:lnTo>
                <a:lnTo>
                  <a:pt x="11058727" y="737128"/>
                </a:lnTo>
                <a:cubicBezTo>
                  <a:pt x="11157327" y="549920"/>
                  <a:pt x="11388158" y="418562"/>
                  <a:pt x="11657193" y="418562"/>
                </a:cubicBezTo>
                <a:cubicBezTo>
                  <a:pt x="11746871" y="418562"/>
                  <a:pt x="11832305" y="433157"/>
                  <a:pt x="11910011" y="459551"/>
                </a:cubicBezTo>
                <a:lnTo>
                  <a:pt x="12013158" y="504512"/>
                </a:lnTo>
                <a:lnTo>
                  <a:pt x="12070208" y="448985"/>
                </a:lnTo>
                <a:cubicBezTo>
                  <a:pt x="12099592" y="425388"/>
                  <a:pt x="12131779" y="404041"/>
                  <a:pt x="12166333" y="385294"/>
                </a:cubicBezTo>
                <a:lnTo>
                  <a:pt x="12192000" y="374106"/>
                </a:lnTo>
                <a:lnTo>
                  <a:pt x="12192000" y="1133339"/>
                </a:lnTo>
                <a:lnTo>
                  <a:pt x="0" y="1133339"/>
                </a:lnTo>
                <a:lnTo>
                  <a:pt x="0" y="486996"/>
                </a:lnTo>
                <a:lnTo>
                  <a:pt x="71" y="486956"/>
                </a:lnTo>
                <a:cubicBezTo>
                  <a:pt x="100055" y="443338"/>
                  <a:pt x="214635" y="418562"/>
                  <a:pt x="336420" y="418562"/>
                </a:cubicBezTo>
                <a:cubicBezTo>
                  <a:pt x="433848" y="418562"/>
                  <a:pt x="526664" y="434418"/>
                  <a:pt x="611086" y="463094"/>
                </a:cubicBezTo>
                <a:lnTo>
                  <a:pt x="684818" y="495232"/>
                </a:lnTo>
                <a:lnTo>
                  <a:pt x="719102" y="461863"/>
                </a:lnTo>
                <a:cubicBezTo>
                  <a:pt x="836640" y="367473"/>
                  <a:pt x="999017" y="309092"/>
                  <a:pt x="1178373" y="309092"/>
                </a:cubicBezTo>
                <a:cubicBezTo>
                  <a:pt x="1268052" y="309092"/>
                  <a:pt x="1353485" y="323687"/>
                  <a:pt x="1431191" y="350081"/>
                </a:cubicBezTo>
                <a:lnTo>
                  <a:pt x="1535098" y="395372"/>
                </a:lnTo>
                <a:lnTo>
                  <a:pt x="1601328" y="366503"/>
                </a:lnTo>
                <a:cubicBezTo>
                  <a:pt x="1685751" y="337827"/>
                  <a:pt x="1778567" y="321971"/>
                  <a:pt x="1875994" y="321971"/>
                </a:cubicBezTo>
                <a:cubicBezTo>
                  <a:pt x="2168280" y="321971"/>
                  <a:pt x="2419060" y="464681"/>
                  <a:pt x="2526182" y="668067"/>
                </a:cubicBezTo>
                <a:lnTo>
                  <a:pt x="2552597" y="736404"/>
                </a:lnTo>
                <a:lnTo>
                  <a:pt x="2571015" y="731813"/>
                </a:lnTo>
                <a:cubicBezTo>
                  <a:pt x="2613296" y="724865"/>
                  <a:pt x="2657074" y="721216"/>
                  <a:pt x="2701915" y="721216"/>
                </a:cubicBezTo>
                <a:lnTo>
                  <a:pt x="2724369" y="722353"/>
                </a:lnTo>
                <a:lnTo>
                  <a:pt x="2760974" y="627658"/>
                </a:lnTo>
                <a:cubicBezTo>
                  <a:pt x="2859573" y="440450"/>
                  <a:pt x="3090405" y="309092"/>
                  <a:pt x="3359439" y="309092"/>
                </a:cubicBezTo>
                <a:cubicBezTo>
                  <a:pt x="3404279" y="309092"/>
                  <a:pt x="3448056" y="312741"/>
                  <a:pt x="3490338" y="319689"/>
                </a:cubicBezTo>
                <a:lnTo>
                  <a:pt x="3500624" y="322253"/>
                </a:lnTo>
                <a:lnTo>
                  <a:pt x="3537095" y="268294"/>
                </a:lnTo>
                <a:cubicBezTo>
                  <a:pt x="3673270" y="106424"/>
                  <a:pt x="3903880" y="0"/>
                  <a:pt x="4165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0" name="任意多边形 30"/>
          <p:cNvSpPr/>
          <p:nvPr/>
        </p:nvSpPr>
        <p:spPr>
          <a:xfrm rot="20700000" flipH="1">
            <a:off x="9058963" y="426701"/>
            <a:ext cx="895556" cy="619197"/>
          </a:xfrm>
          <a:custGeom>
            <a:avLst/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gradFill flip="none" rotWithShape="1">
            <a:gsLst>
              <a:gs pos="100000">
                <a:schemeClr val="accent2">
                  <a:alpha val="50000"/>
                </a:schemeClr>
              </a:gs>
              <a:gs pos="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椭圆 10"/>
          <p:cNvSpPr/>
          <p:nvPr/>
        </p:nvSpPr>
        <p:spPr>
          <a:xfrm rot="10800000">
            <a:off x="1204406" y="3346900"/>
            <a:ext cx="267237" cy="2672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2" name="椭圆 11"/>
          <p:cNvSpPr/>
          <p:nvPr/>
        </p:nvSpPr>
        <p:spPr>
          <a:xfrm rot="10800000">
            <a:off x="1913519" y="3380302"/>
            <a:ext cx="200428" cy="200428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3" name="椭圆 12"/>
          <p:cNvSpPr/>
          <p:nvPr/>
        </p:nvSpPr>
        <p:spPr>
          <a:xfrm rot="10800000">
            <a:off x="2547645" y="3413708"/>
            <a:ext cx="133619" cy="133619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4" name="椭圆 13"/>
          <p:cNvSpPr/>
          <p:nvPr/>
        </p:nvSpPr>
        <p:spPr>
          <a:xfrm>
            <a:off x="10716176" y="3346900"/>
            <a:ext cx="267237" cy="2672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5" name="椭圆 14"/>
          <p:cNvSpPr/>
          <p:nvPr/>
        </p:nvSpPr>
        <p:spPr>
          <a:xfrm>
            <a:off x="10078055" y="3380303"/>
            <a:ext cx="200428" cy="200428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椭圆 15"/>
          <p:cNvSpPr/>
          <p:nvPr/>
        </p:nvSpPr>
        <p:spPr>
          <a:xfrm>
            <a:off x="9506741" y="3413708"/>
            <a:ext cx="133619" cy="133619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888343" y="2572841"/>
            <a:ext cx="6415315" cy="1089529"/>
          </a:xfrm>
        </p:spPr>
        <p:txBody>
          <a:bodyPr anchor="b">
            <a:normAutofit/>
          </a:bodyPr>
          <a:lstStyle>
            <a:lvl1pPr algn="ctr">
              <a:defRPr sz="5400" b="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88343" y="3691549"/>
            <a:ext cx="6415315" cy="46166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 rot="10800000">
            <a:off x="1281392" y="3296034"/>
            <a:ext cx="267237" cy="2672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8" name="椭圆 7"/>
          <p:cNvSpPr/>
          <p:nvPr/>
        </p:nvSpPr>
        <p:spPr>
          <a:xfrm rot="10800000">
            <a:off x="1913519" y="3328786"/>
            <a:ext cx="200428" cy="200428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椭圆 8"/>
          <p:cNvSpPr/>
          <p:nvPr/>
        </p:nvSpPr>
        <p:spPr>
          <a:xfrm rot="10800000">
            <a:off x="2484832" y="3362192"/>
            <a:ext cx="133619" cy="133619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椭圆 9"/>
          <p:cNvSpPr/>
          <p:nvPr/>
        </p:nvSpPr>
        <p:spPr>
          <a:xfrm>
            <a:off x="10650376" y="3296034"/>
            <a:ext cx="267237" cy="2672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椭圆 10"/>
          <p:cNvSpPr/>
          <p:nvPr/>
        </p:nvSpPr>
        <p:spPr>
          <a:xfrm>
            <a:off x="10078055" y="3328787"/>
            <a:ext cx="200428" cy="200428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2" name="椭圆 11"/>
          <p:cNvSpPr/>
          <p:nvPr/>
        </p:nvSpPr>
        <p:spPr>
          <a:xfrm>
            <a:off x="9573551" y="3362192"/>
            <a:ext cx="133619" cy="133619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cxnSp>
        <p:nvCxnSpPr>
          <p:cNvPr id="13" name="直接连接符 12"/>
          <p:cNvCxnSpPr/>
          <p:nvPr/>
        </p:nvCxnSpPr>
        <p:spPr>
          <a:xfrm>
            <a:off x="4560529" y="3420693"/>
            <a:ext cx="440457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任意多边形: 形状 13"/>
          <p:cNvSpPr/>
          <p:nvPr/>
        </p:nvSpPr>
        <p:spPr>
          <a:xfrm>
            <a:off x="2" y="4882638"/>
            <a:ext cx="12191999" cy="1975365"/>
          </a:xfrm>
          <a:custGeom>
            <a:avLst/>
            <a:gdLst>
              <a:gd name="connsiteX0" fmla="*/ 4408996 w 12191999"/>
              <a:gd name="connsiteY0" fmla="*/ 0 h 1975365"/>
              <a:gd name="connsiteX1" fmla="*/ 5790561 w 12191999"/>
              <a:gd name="connsiteY1" fmla="*/ 551581 h 1975365"/>
              <a:gd name="connsiteX2" fmla="*/ 5801495 w 12191999"/>
              <a:gd name="connsiteY2" fmla="*/ 563959 h 1975365"/>
              <a:gd name="connsiteX3" fmla="*/ 5826131 w 12191999"/>
              <a:gd name="connsiteY3" fmla="*/ 553912 h 1975365"/>
              <a:gd name="connsiteX4" fmla="*/ 6523038 w 12191999"/>
              <a:gd name="connsiteY4" fmla="*/ 434799 h 1975365"/>
              <a:gd name="connsiteX5" fmla="*/ 7789046 w 12191999"/>
              <a:gd name="connsiteY5" fmla="*/ 878743 h 1975365"/>
              <a:gd name="connsiteX6" fmla="*/ 7859692 w 12191999"/>
              <a:gd name="connsiteY6" fmla="*/ 944547 h 1975365"/>
              <a:gd name="connsiteX7" fmla="*/ 7890845 w 12191999"/>
              <a:gd name="connsiteY7" fmla="*/ 901137 h 1975365"/>
              <a:gd name="connsiteX8" fmla="*/ 9633465 w 12191999"/>
              <a:gd name="connsiteY8" fmla="*/ 116746 h 1975365"/>
              <a:gd name="connsiteX9" fmla="*/ 11376086 w 12191999"/>
              <a:gd name="connsiteY9" fmla="*/ 901137 h 1975365"/>
              <a:gd name="connsiteX10" fmla="*/ 11381374 w 12191999"/>
              <a:gd name="connsiteY10" fmla="*/ 908506 h 1975365"/>
              <a:gd name="connsiteX11" fmla="*/ 11472015 w 12191999"/>
              <a:gd name="connsiteY11" fmla="*/ 824077 h 1975365"/>
              <a:gd name="connsiteX12" fmla="*/ 12041117 w 12191999"/>
              <a:gd name="connsiteY12" fmla="*/ 499246 h 1975365"/>
              <a:gd name="connsiteX13" fmla="*/ 12191999 w 12191999"/>
              <a:gd name="connsiteY13" fmla="*/ 452495 h 1975365"/>
              <a:gd name="connsiteX14" fmla="*/ 12191999 w 12191999"/>
              <a:gd name="connsiteY14" fmla="*/ 1975365 h 1975365"/>
              <a:gd name="connsiteX15" fmla="*/ 0 w 12191999"/>
              <a:gd name="connsiteY15" fmla="*/ 1975365 h 1975365"/>
              <a:gd name="connsiteX16" fmla="*/ 0 w 12191999"/>
              <a:gd name="connsiteY16" fmla="*/ 373214 h 1975365"/>
              <a:gd name="connsiteX17" fmla="*/ 103466 w 12191999"/>
              <a:gd name="connsiteY17" fmla="*/ 416152 h 1975365"/>
              <a:gd name="connsiteX18" fmla="*/ 712248 w 12191999"/>
              <a:gd name="connsiteY18" fmla="*/ 843689 h 1975365"/>
              <a:gd name="connsiteX19" fmla="*/ 815917 w 12191999"/>
              <a:gd name="connsiteY19" fmla="*/ 961054 h 1975365"/>
              <a:gd name="connsiteX20" fmla="*/ 821465 w 12191999"/>
              <a:gd name="connsiteY20" fmla="*/ 955887 h 1975365"/>
              <a:gd name="connsiteX21" fmla="*/ 2307470 w 12191999"/>
              <a:gd name="connsiteY21" fmla="*/ 434799 h 1975365"/>
              <a:gd name="connsiteX22" fmla="*/ 2932400 w 12191999"/>
              <a:gd name="connsiteY22" fmla="*/ 514784 h 1975365"/>
              <a:gd name="connsiteX23" fmla="*/ 3033353 w 12191999"/>
              <a:gd name="connsiteY23" fmla="*/ 546065 h 1975365"/>
              <a:gd name="connsiteX24" fmla="*/ 3142988 w 12191999"/>
              <a:gd name="connsiteY24" fmla="*/ 443944 h 1975365"/>
              <a:gd name="connsiteX25" fmla="*/ 4408996 w 12191999"/>
              <a:gd name="connsiteY25" fmla="*/ 0 h 197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191999" h="1975365">
                <a:moveTo>
                  <a:pt x="4408996" y="0"/>
                </a:moveTo>
                <a:cubicBezTo>
                  <a:pt x="4965206" y="0"/>
                  <a:pt x="5462174" y="214716"/>
                  <a:pt x="5790561" y="551581"/>
                </a:cubicBezTo>
                <a:lnTo>
                  <a:pt x="5801495" y="563959"/>
                </a:lnTo>
                <a:lnTo>
                  <a:pt x="5826131" y="553912"/>
                </a:lnTo>
                <a:cubicBezTo>
                  <a:pt x="6040333" y="477212"/>
                  <a:pt x="6275835" y="434799"/>
                  <a:pt x="6523038" y="434799"/>
                </a:cubicBezTo>
                <a:cubicBezTo>
                  <a:pt x="7017445" y="434799"/>
                  <a:pt x="7465046" y="604452"/>
                  <a:pt x="7789046" y="878743"/>
                </a:cubicBezTo>
                <a:lnTo>
                  <a:pt x="7859692" y="944547"/>
                </a:lnTo>
                <a:lnTo>
                  <a:pt x="7890845" y="901137"/>
                </a:lnTo>
                <a:cubicBezTo>
                  <a:pt x="8268504" y="427892"/>
                  <a:pt x="8908064" y="116746"/>
                  <a:pt x="9633465" y="116746"/>
                </a:cubicBezTo>
                <a:cubicBezTo>
                  <a:pt x="10358867" y="116746"/>
                  <a:pt x="10998426" y="427892"/>
                  <a:pt x="11376086" y="901137"/>
                </a:cubicBezTo>
                <a:lnTo>
                  <a:pt x="11381374" y="908506"/>
                </a:lnTo>
                <a:lnTo>
                  <a:pt x="11472015" y="824077"/>
                </a:lnTo>
                <a:cubicBezTo>
                  <a:pt x="11634015" y="686932"/>
                  <a:pt x="11826915" y="575946"/>
                  <a:pt x="12041117" y="499246"/>
                </a:cubicBezTo>
                <a:lnTo>
                  <a:pt x="12191999" y="452495"/>
                </a:lnTo>
                <a:lnTo>
                  <a:pt x="12191999" y="1975365"/>
                </a:lnTo>
                <a:lnTo>
                  <a:pt x="0" y="1975365"/>
                </a:lnTo>
                <a:lnTo>
                  <a:pt x="0" y="373214"/>
                </a:lnTo>
                <a:lnTo>
                  <a:pt x="103466" y="416152"/>
                </a:lnTo>
                <a:cubicBezTo>
                  <a:pt x="337103" y="525156"/>
                  <a:pt x="543613" y="670701"/>
                  <a:pt x="712248" y="843689"/>
                </a:cubicBezTo>
                <a:lnTo>
                  <a:pt x="815917" y="961054"/>
                </a:lnTo>
                <a:lnTo>
                  <a:pt x="821465" y="955887"/>
                </a:lnTo>
                <a:cubicBezTo>
                  <a:pt x="1201766" y="633932"/>
                  <a:pt x="1727148" y="434799"/>
                  <a:pt x="2307470" y="434799"/>
                </a:cubicBezTo>
                <a:cubicBezTo>
                  <a:pt x="2525090" y="434799"/>
                  <a:pt x="2734985" y="462802"/>
                  <a:pt x="2932400" y="514784"/>
                </a:cubicBezTo>
                <a:lnTo>
                  <a:pt x="3033353" y="546065"/>
                </a:lnTo>
                <a:lnTo>
                  <a:pt x="3142988" y="443944"/>
                </a:lnTo>
                <a:cubicBezTo>
                  <a:pt x="3466988" y="169652"/>
                  <a:pt x="3914590" y="0"/>
                  <a:pt x="4408996" y="0"/>
                </a:cubicBez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5" name="任意多边形: 形状 14"/>
          <p:cNvSpPr/>
          <p:nvPr/>
        </p:nvSpPr>
        <p:spPr>
          <a:xfrm>
            <a:off x="-1" y="5412811"/>
            <a:ext cx="12192001" cy="1445191"/>
          </a:xfrm>
          <a:custGeom>
            <a:avLst/>
            <a:gdLst>
              <a:gd name="connsiteX0" fmla="*/ 3246538 w 12192001"/>
              <a:gd name="connsiteY0" fmla="*/ 0 h 1445191"/>
              <a:gd name="connsiteX1" fmla="*/ 3888381 w 12192001"/>
              <a:gd name="connsiteY1" fmla="*/ 335498 h 1445191"/>
              <a:gd name="connsiteX2" fmla="*/ 3925176 w 12192001"/>
              <a:gd name="connsiteY2" fmla="*/ 402142 h 1445191"/>
              <a:gd name="connsiteX3" fmla="*/ 4047372 w 12192001"/>
              <a:gd name="connsiteY3" fmla="*/ 336937 h 1445191"/>
              <a:gd name="connsiteX4" fmla="*/ 4348662 w 12192001"/>
              <a:gd name="connsiteY4" fmla="*/ 277137 h 1445191"/>
              <a:gd name="connsiteX5" fmla="*/ 4990506 w 12192001"/>
              <a:gd name="connsiteY5" fmla="*/ 612635 h 1445191"/>
              <a:gd name="connsiteX6" fmla="*/ 4990587 w 12192001"/>
              <a:gd name="connsiteY6" fmla="*/ 612785 h 1445191"/>
              <a:gd name="connsiteX7" fmla="*/ 5017399 w 12192001"/>
              <a:gd name="connsiteY7" fmla="*/ 564223 h 1445191"/>
              <a:gd name="connsiteX8" fmla="*/ 5836210 w 12192001"/>
              <a:gd name="connsiteY8" fmla="*/ 136221 h 1445191"/>
              <a:gd name="connsiteX9" fmla="*/ 6306886 w 12192001"/>
              <a:gd name="connsiteY9" fmla="*/ 253387 h 1445191"/>
              <a:gd name="connsiteX10" fmla="*/ 6347988 w 12192001"/>
              <a:gd name="connsiteY10" fmla="*/ 277935 h 1445191"/>
              <a:gd name="connsiteX11" fmla="*/ 6394194 w 12192001"/>
              <a:gd name="connsiteY11" fmla="*/ 222879 h 1445191"/>
              <a:gd name="connsiteX12" fmla="*/ 6941520 w 12192001"/>
              <a:gd name="connsiteY12" fmla="*/ 0 h 1445191"/>
              <a:gd name="connsiteX13" fmla="*/ 7488846 w 12192001"/>
              <a:gd name="connsiteY13" fmla="*/ 222879 h 1445191"/>
              <a:gd name="connsiteX14" fmla="*/ 7529289 w 12192001"/>
              <a:gd name="connsiteY14" fmla="*/ 271069 h 1445191"/>
              <a:gd name="connsiteX15" fmla="*/ 7537925 w 12192001"/>
              <a:gd name="connsiteY15" fmla="*/ 265911 h 1445191"/>
              <a:gd name="connsiteX16" fmla="*/ 8008603 w 12192001"/>
              <a:gd name="connsiteY16" fmla="*/ 148745 h 1445191"/>
              <a:gd name="connsiteX17" fmla="*/ 8755262 w 12192001"/>
              <a:gd name="connsiteY17" fmla="*/ 484217 h 1445191"/>
              <a:gd name="connsiteX18" fmla="*/ 8852685 w 12192001"/>
              <a:gd name="connsiteY18" fmla="*/ 615575 h 1445191"/>
              <a:gd name="connsiteX19" fmla="*/ 8854308 w 12192001"/>
              <a:gd name="connsiteY19" fmla="*/ 612634 h 1445191"/>
              <a:gd name="connsiteX20" fmla="*/ 9496151 w 12192001"/>
              <a:gd name="connsiteY20" fmla="*/ 277136 h 1445191"/>
              <a:gd name="connsiteX21" fmla="*/ 9928922 w 12192001"/>
              <a:gd name="connsiteY21" fmla="*/ 407095 h 1445191"/>
              <a:gd name="connsiteX22" fmla="*/ 9938225 w 12192001"/>
              <a:gd name="connsiteY22" fmla="*/ 414641 h 1445191"/>
              <a:gd name="connsiteX23" fmla="*/ 9981920 w 12192001"/>
              <a:gd name="connsiteY23" fmla="*/ 335498 h 1445191"/>
              <a:gd name="connsiteX24" fmla="*/ 10623763 w 12192001"/>
              <a:gd name="connsiteY24" fmla="*/ 0 h 1445191"/>
              <a:gd name="connsiteX25" fmla="*/ 11265607 w 12192001"/>
              <a:gd name="connsiteY25" fmla="*/ 335498 h 1445191"/>
              <a:gd name="connsiteX26" fmla="*/ 11291202 w 12192001"/>
              <a:gd name="connsiteY26" fmla="*/ 381858 h 1445191"/>
              <a:gd name="connsiteX27" fmla="*/ 11306415 w 12192001"/>
              <a:gd name="connsiteY27" fmla="*/ 369518 h 1445191"/>
              <a:gd name="connsiteX28" fmla="*/ 11739186 w 12192001"/>
              <a:gd name="connsiteY28" fmla="*/ 239559 h 1445191"/>
              <a:gd name="connsiteX29" fmla="*/ 12171956 w 12192001"/>
              <a:gd name="connsiteY29" fmla="*/ 369518 h 1445191"/>
              <a:gd name="connsiteX30" fmla="*/ 12192001 w 12192001"/>
              <a:gd name="connsiteY30" fmla="*/ 385777 h 1445191"/>
              <a:gd name="connsiteX31" fmla="*/ 12192001 w 12192001"/>
              <a:gd name="connsiteY31" fmla="*/ 1445191 h 1445191"/>
              <a:gd name="connsiteX32" fmla="*/ 0 w 12192001"/>
              <a:gd name="connsiteY32" fmla="*/ 1445191 h 1445191"/>
              <a:gd name="connsiteX33" fmla="*/ 0 w 12192001"/>
              <a:gd name="connsiteY33" fmla="*/ 160691 h 1445191"/>
              <a:gd name="connsiteX34" fmla="*/ 41876 w 12192001"/>
              <a:gd name="connsiteY34" fmla="*/ 184935 h 1445191"/>
              <a:gd name="connsiteX35" fmla="*/ 134451 w 12192001"/>
              <a:gd name="connsiteY35" fmla="*/ 253847 h 1445191"/>
              <a:gd name="connsiteX36" fmla="*/ 135221 w 12192001"/>
              <a:gd name="connsiteY36" fmla="*/ 253387 h 1445191"/>
              <a:gd name="connsiteX37" fmla="*/ 605900 w 12192001"/>
              <a:gd name="connsiteY37" fmla="*/ 136221 h 1445191"/>
              <a:gd name="connsiteX38" fmla="*/ 1450394 w 12192001"/>
              <a:gd name="connsiteY38" fmla="*/ 603610 h 1445191"/>
              <a:gd name="connsiteX39" fmla="*/ 1457193 w 12192001"/>
              <a:gd name="connsiteY39" fmla="*/ 617070 h 1445191"/>
              <a:gd name="connsiteX40" fmla="*/ 1531063 w 12192001"/>
              <a:gd name="connsiteY40" fmla="*/ 529051 h 1445191"/>
              <a:gd name="connsiteX41" fmla="*/ 2118933 w 12192001"/>
              <a:gd name="connsiteY41" fmla="*/ 289663 h 1445191"/>
              <a:gd name="connsiteX42" fmla="*/ 2532753 w 12192001"/>
              <a:gd name="connsiteY42" fmla="*/ 397949 h 1445191"/>
              <a:gd name="connsiteX43" fmla="*/ 2559976 w 12192001"/>
              <a:gd name="connsiteY43" fmla="*/ 416495 h 1445191"/>
              <a:gd name="connsiteX44" fmla="*/ 2604696 w 12192001"/>
              <a:gd name="connsiteY44" fmla="*/ 335498 h 1445191"/>
              <a:gd name="connsiteX45" fmla="*/ 3246538 w 12192001"/>
              <a:gd name="connsiteY45" fmla="*/ 0 h 1445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192001" h="1445191">
                <a:moveTo>
                  <a:pt x="3246538" y="0"/>
                </a:moveTo>
                <a:cubicBezTo>
                  <a:pt x="3513718" y="0"/>
                  <a:pt x="3749281" y="133083"/>
                  <a:pt x="3888381" y="335498"/>
                </a:cubicBezTo>
                <a:lnTo>
                  <a:pt x="3925176" y="402142"/>
                </a:lnTo>
                <a:lnTo>
                  <a:pt x="4047372" y="336937"/>
                </a:lnTo>
                <a:cubicBezTo>
                  <a:pt x="4139977" y="298430"/>
                  <a:pt x="4241791" y="277137"/>
                  <a:pt x="4348662" y="277137"/>
                </a:cubicBezTo>
                <a:cubicBezTo>
                  <a:pt x="4615842" y="277137"/>
                  <a:pt x="4851406" y="410220"/>
                  <a:pt x="4990506" y="612635"/>
                </a:cubicBezTo>
                <a:lnTo>
                  <a:pt x="4990587" y="612785"/>
                </a:lnTo>
                <a:lnTo>
                  <a:pt x="5017399" y="564223"/>
                </a:lnTo>
                <a:cubicBezTo>
                  <a:pt x="5194852" y="305997"/>
                  <a:pt x="5495363" y="136221"/>
                  <a:pt x="5836210" y="136221"/>
                </a:cubicBezTo>
                <a:cubicBezTo>
                  <a:pt x="6006632" y="136221"/>
                  <a:pt x="6166972" y="178665"/>
                  <a:pt x="6306886" y="253387"/>
                </a:cubicBezTo>
                <a:lnTo>
                  <a:pt x="6347988" y="277935"/>
                </a:lnTo>
                <a:lnTo>
                  <a:pt x="6394194" y="222879"/>
                </a:lnTo>
                <a:cubicBezTo>
                  <a:pt x="6534266" y="85173"/>
                  <a:pt x="6727776" y="0"/>
                  <a:pt x="6941520" y="0"/>
                </a:cubicBezTo>
                <a:cubicBezTo>
                  <a:pt x="7155263" y="0"/>
                  <a:pt x="7348773" y="85173"/>
                  <a:pt x="7488846" y="222879"/>
                </a:cubicBezTo>
                <a:lnTo>
                  <a:pt x="7529289" y="271069"/>
                </a:lnTo>
                <a:lnTo>
                  <a:pt x="7537925" y="265911"/>
                </a:lnTo>
                <a:cubicBezTo>
                  <a:pt x="7677840" y="191189"/>
                  <a:pt x="7838181" y="148745"/>
                  <a:pt x="8008603" y="148745"/>
                </a:cubicBezTo>
                <a:cubicBezTo>
                  <a:pt x="8306843" y="148745"/>
                  <a:pt x="8574203" y="278730"/>
                  <a:pt x="8755262" y="484217"/>
                </a:cubicBezTo>
                <a:lnTo>
                  <a:pt x="8852685" y="615575"/>
                </a:lnTo>
                <a:lnTo>
                  <a:pt x="8854308" y="612634"/>
                </a:lnTo>
                <a:cubicBezTo>
                  <a:pt x="8993408" y="410219"/>
                  <a:pt x="9228971" y="277136"/>
                  <a:pt x="9496151" y="277136"/>
                </a:cubicBezTo>
                <a:cubicBezTo>
                  <a:pt x="9656459" y="277136"/>
                  <a:pt x="9805385" y="325046"/>
                  <a:pt x="9928922" y="407095"/>
                </a:cubicBezTo>
                <a:lnTo>
                  <a:pt x="9938225" y="414641"/>
                </a:lnTo>
                <a:lnTo>
                  <a:pt x="9981920" y="335498"/>
                </a:lnTo>
                <a:cubicBezTo>
                  <a:pt x="10121021" y="133083"/>
                  <a:pt x="10356583" y="0"/>
                  <a:pt x="10623763" y="0"/>
                </a:cubicBezTo>
                <a:cubicBezTo>
                  <a:pt x="10890944" y="0"/>
                  <a:pt x="11126506" y="133083"/>
                  <a:pt x="11265607" y="335498"/>
                </a:cubicBezTo>
                <a:lnTo>
                  <a:pt x="11291202" y="381858"/>
                </a:lnTo>
                <a:lnTo>
                  <a:pt x="11306415" y="369518"/>
                </a:lnTo>
                <a:cubicBezTo>
                  <a:pt x="11429952" y="287469"/>
                  <a:pt x="11578878" y="239559"/>
                  <a:pt x="11739186" y="239559"/>
                </a:cubicBezTo>
                <a:cubicBezTo>
                  <a:pt x="11899494" y="239559"/>
                  <a:pt x="12048420" y="287469"/>
                  <a:pt x="12171956" y="369518"/>
                </a:cubicBezTo>
                <a:lnTo>
                  <a:pt x="12192001" y="385777"/>
                </a:lnTo>
                <a:lnTo>
                  <a:pt x="12192001" y="1445191"/>
                </a:lnTo>
                <a:lnTo>
                  <a:pt x="0" y="1445191"/>
                </a:lnTo>
                <a:lnTo>
                  <a:pt x="0" y="160691"/>
                </a:lnTo>
                <a:lnTo>
                  <a:pt x="41876" y="184935"/>
                </a:lnTo>
                <a:lnTo>
                  <a:pt x="134451" y="253847"/>
                </a:lnTo>
                <a:lnTo>
                  <a:pt x="135221" y="253387"/>
                </a:lnTo>
                <a:cubicBezTo>
                  <a:pt x="275136" y="178665"/>
                  <a:pt x="435476" y="136221"/>
                  <a:pt x="605900" y="136221"/>
                </a:cubicBezTo>
                <a:cubicBezTo>
                  <a:pt x="963788" y="136221"/>
                  <a:pt x="1277208" y="323399"/>
                  <a:pt x="1450394" y="603610"/>
                </a:cubicBezTo>
                <a:lnTo>
                  <a:pt x="1457193" y="617070"/>
                </a:lnTo>
                <a:lnTo>
                  <a:pt x="1531063" y="529051"/>
                </a:lnTo>
                <a:cubicBezTo>
                  <a:pt x="1681511" y="381145"/>
                  <a:pt x="1889354" y="289663"/>
                  <a:pt x="2118933" y="289663"/>
                </a:cubicBezTo>
                <a:cubicBezTo>
                  <a:pt x="2269592" y="289663"/>
                  <a:pt x="2410892" y="329061"/>
                  <a:pt x="2532753" y="397949"/>
                </a:cubicBezTo>
                <a:lnTo>
                  <a:pt x="2559976" y="416495"/>
                </a:lnTo>
                <a:lnTo>
                  <a:pt x="2604696" y="335498"/>
                </a:lnTo>
                <a:cubicBezTo>
                  <a:pt x="2743795" y="133083"/>
                  <a:pt x="2979358" y="0"/>
                  <a:pt x="3246538" y="0"/>
                </a:cubicBez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6" name="任意多边形: 形状 15"/>
          <p:cNvSpPr/>
          <p:nvPr/>
        </p:nvSpPr>
        <p:spPr>
          <a:xfrm>
            <a:off x="1" y="5724663"/>
            <a:ext cx="12192001" cy="1133339"/>
          </a:xfrm>
          <a:custGeom>
            <a:avLst/>
            <a:gdLst>
              <a:gd name="connsiteX0" fmla="*/ 4783442 w 12192001"/>
              <a:gd name="connsiteY0" fmla="*/ 0 h 1133339"/>
              <a:gd name="connsiteX1" fmla="*/ 5390536 w 12192001"/>
              <a:gd name="connsiteY1" fmla="*/ 268294 h 1133339"/>
              <a:gd name="connsiteX2" fmla="*/ 5418659 w 12192001"/>
              <a:gd name="connsiteY2" fmla="*/ 311359 h 1133339"/>
              <a:gd name="connsiteX3" fmla="*/ 5445718 w 12192001"/>
              <a:gd name="connsiteY3" fmla="*/ 309092 h 1133339"/>
              <a:gd name="connsiteX4" fmla="*/ 5966086 w 12192001"/>
              <a:gd name="connsiteY4" fmla="*/ 539058 h 1133339"/>
              <a:gd name="connsiteX5" fmla="*/ 5998471 w 12192001"/>
              <a:gd name="connsiteY5" fmla="*/ 588645 h 1133339"/>
              <a:gd name="connsiteX6" fmla="*/ 6084786 w 12192001"/>
              <a:gd name="connsiteY6" fmla="*/ 549703 h 1133339"/>
              <a:gd name="connsiteX7" fmla="*/ 6329055 w 12192001"/>
              <a:gd name="connsiteY7" fmla="*/ 508714 h 1133339"/>
              <a:gd name="connsiteX8" fmla="*/ 6382291 w 12192001"/>
              <a:gd name="connsiteY8" fmla="*/ 512618 h 1133339"/>
              <a:gd name="connsiteX9" fmla="*/ 6419886 w 12192001"/>
              <a:gd name="connsiteY9" fmla="*/ 474742 h 1133339"/>
              <a:gd name="connsiteX10" fmla="*/ 6863627 w 12192001"/>
              <a:gd name="connsiteY10" fmla="*/ 321971 h 1133339"/>
              <a:gd name="connsiteX11" fmla="*/ 7107895 w 12192001"/>
              <a:gd name="connsiteY11" fmla="*/ 362960 h 1133339"/>
              <a:gd name="connsiteX12" fmla="*/ 7202810 w 12192001"/>
              <a:gd name="connsiteY12" fmla="*/ 405780 h 1133339"/>
              <a:gd name="connsiteX13" fmla="*/ 7213903 w 12192001"/>
              <a:gd name="connsiteY13" fmla="*/ 398172 h 1133339"/>
              <a:gd name="connsiteX14" fmla="*/ 7564766 w 12192001"/>
              <a:gd name="connsiteY14" fmla="*/ 309092 h 1133339"/>
              <a:gd name="connsiteX15" fmla="*/ 8008506 w 12192001"/>
              <a:gd name="connsiteY15" fmla="*/ 461863 h 1133339"/>
              <a:gd name="connsiteX16" fmla="*/ 8052822 w 12192001"/>
              <a:gd name="connsiteY16" fmla="*/ 506507 h 1133339"/>
              <a:gd name="connsiteX17" fmla="*/ 8060557 w 12192001"/>
              <a:gd name="connsiteY17" fmla="*/ 501203 h 1133339"/>
              <a:gd name="connsiteX18" fmla="*/ 8411422 w 12192001"/>
              <a:gd name="connsiteY18" fmla="*/ 412123 h 1133339"/>
              <a:gd name="connsiteX19" fmla="*/ 8989649 w 12192001"/>
              <a:gd name="connsiteY19" fmla="*/ 730689 h 1133339"/>
              <a:gd name="connsiteX20" fmla="*/ 8994011 w 12192001"/>
              <a:gd name="connsiteY20" fmla="*/ 742369 h 1133339"/>
              <a:gd name="connsiteX21" fmla="*/ 9000624 w 12192001"/>
              <a:gd name="connsiteY21" fmla="*/ 732242 h 1133339"/>
              <a:gd name="connsiteX22" fmla="*/ 9520993 w 12192001"/>
              <a:gd name="connsiteY22" fmla="*/ 502276 h 1133339"/>
              <a:gd name="connsiteX23" fmla="*/ 9736762 w 12192001"/>
              <a:gd name="connsiteY23" fmla="*/ 533926 h 1133339"/>
              <a:gd name="connsiteX24" fmla="*/ 9822666 w 12192001"/>
              <a:gd name="connsiteY24" fmla="*/ 567236 h 1133339"/>
              <a:gd name="connsiteX25" fmla="*/ 9849091 w 12192001"/>
              <a:gd name="connsiteY25" fmla="*/ 526771 h 1133339"/>
              <a:gd name="connsiteX26" fmla="*/ 10216623 w 12192001"/>
              <a:gd name="connsiteY26" fmla="*/ 364348 h 1133339"/>
              <a:gd name="connsiteX27" fmla="*/ 10584155 w 12192001"/>
              <a:gd name="connsiteY27" fmla="*/ 526771 h 1133339"/>
              <a:gd name="connsiteX28" fmla="*/ 10607270 w 12192001"/>
              <a:gd name="connsiteY28" fmla="*/ 562169 h 1133339"/>
              <a:gd name="connsiteX29" fmla="*/ 10634903 w 12192001"/>
              <a:gd name="connsiteY29" fmla="*/ 549703 h 1133339"/>
              <a:gd name="connsiteX30" fmla="*/ 10879171 w 12192001"/>
              <a:gd name="connsiteY30" fmla="*/ 508714 h 1133339"/>
              <a:gd name="connsiteX31" fmla="*/ 11415862 w 12192001"/>
              <a:gd name="connsiteY31" fmla="*/ 759843 h 1133339"/>
              <a:gd name="connsiteX32" fmla="*/ 11427708 w 12192001"/>
              <a:gd name="connsiteY32" fmla="*/ 779672 h 1133339"/>
              <a:gd name="connsiteX33" fmla="*/ 11443598 w 12192001"/>
              <a:gd name="connsiteY33" fmla="*/ 737128 h 1133339"/>
              <a:gd name="connsiteX34" fmla="*/ 12021824 w 12192001"/>
              <a:gd name="connsiteY34" fmla="*/ 418562 h 1133339"/>
              <a:gd name="connsiteX35" fmla="*/ 12148296 w 12192001"/>
              <a:gd name="connsiteY35" fmla="*/ 429159 h 1133339"/>
              <a:gd name="connsiteX36" fmla="*/ 12192001 w 12192001"/>
              <a:gd name="connsiteY36" fmla="*/ 440435 h 1133339"/>
              <a:gd name="connsiteX37" fmla="*/ 12192001 w 12192001"/>
              <a:gd name="connsiteY37" fmla="*/ 1133339 h 1133339"/>
              <a:gd name="connsiteX38" fmla="*/ 0 w 12192001"/>
              <a:gd name="connsiteY38" fmla="*/ 1133339 h 1133339"/>
              <a:gd name="connsiteX39" fmla="*/ 0 w 12192001"/>
              <a:gd name="connsiteY39" fmla="*/ 510365 h 1133339"/>
              <a:gd name="connsiteX40" fmla="*/ 22512 w 12192001"/>
              <a:gd name="connsiteY40" fmla="*/ 508714 h 1133339"/>
              <a:gd name="connsiteX41" fmla="*/ 497027 w 12192001"/>
              <a:gd name="connsiteY41" fmla="*/ 688964 h 1133339"/>
              <a:gd name="connsiteX42" fmla="*/ 501680 w 12192001"/>
              <a:gd name="connsiteY42" fmla="*/ 694269 h 1133339"/>
              <a:gd name="connsiteX43" fmla="*/ 518573 w 12192001"/>
              <a:gd name="connsiteY43" fmla="*/ 668401 h 1133339"/>
              <a:gd name="connsiteX44" fmla="*/ 1083912 w 12192001"/>
              <a:gd name="connsiteY44" fmla="*/ 418562 h 1133339"/>
              <a:gd name="connsiteX45" fmla="*/ 1349289 w 12192001"/>
              <a:gd name="connsiteY45" fmla="*/ 463094 h 1133339"/>
              <a:gd name="connsiteX46" fmla="*/ 1420528 w 12192001"/>
              <a:gd name="connsiteY46" fmla="*/ 495232 h 1133339"/>
              <a:gd name="connsiteX47" fmla="*/ 1453652 w 12192001"/>
              <a:gd name="connsiteY47" fmla="*/ 461863 h 1133339"/>
              <a:gd name="connsiteX48" fmla="*/ 1897391 w 12192001"/>
              <a:gd name="connsiteY48" fmla="*/ 309092 h 1133339"/>
              <a:gd name="connsiteX49" fmla="*/ 2141659 w 12192001"/>
              <a:gd name="connsiteY49" fmla="*/ 350081 h 1133339"/>
              <a:gd name="connsiteX50" fmla="*/ 2242051 w 12192001"/>
              <a:gd name="connsiteY50" fmla="*/ 395372 h 1133339"/>
              <a:gd name="connsiteX51" fmla="*/ 2306042 w 12192001"/>
              <a:gd name="connsiteY51" fmla="*/ 366503 h 1133339"/>
              <a:gd name="connsiteX52" fmla="*/ 2571419 w 12192001"/>
              <a:gd name="connsiteY52" fmla="*/ 321971 h 1133339"/>
              <a:gd name="connsiteX53" fmla="*/ 3199618 w 12192001"/>
              <a:gd name="connsiteY53" fmla="*/ 668067 h 1133339"/>
              <a:gd name="connsiteX54" fmla="*/ 3225139 w 12192001"/>
              <a:gd name="connsiteY54" fmla="*/ 736404 h 1133339"/>
              <a:gd name="connsiteX55" fmla="*/ 3242934 w 12192001"/>
              <a:gd name="connsiteY55" fmla="*/ 731813 h 1133339"/>
              <a:gd name="connsiteX56" fmla="*/ 3369406 w 12192001"/>
              <a:gd name="connsiteY56" fmla="*/ 721216 h 1133339"/>
              <a:gd name="connsiteX57" fmla="*/ 3391102 w 12192001"/>
              <a:gd name="connsiteY57" fmla="*/ 722353 h 1133339"/>
              <a:gd name="connsiteX58" fmla="*/ 3426468 w 12192001"/>
              <a:gd name="connsiteY58" fmla="*/ 627658 h 1133339"/>
              <a:gd name="connsiteX59" fmla="*/ 4004695 w 12192001"/>
              <a:gd name="connsiteY59" fmla="*/ 309092 h 1133339"/>
              <a:gd name="connsiteX60" fmla="*/ 4131167 w 12192001"/>
              <a:gd name="connsiteY60" fmla="*/ 319689 h 1133339"/>
              <a:gd name="connsiteX61" fmla="*/ 4141105 w 12192001"/>
              <a:gd name="connsiteY61" fmla="*/ 322253 h 1133339"/>
              <a:gd name="connsiteX62" fmla="*/ 4176342 w 12192001"/>
              <a:gd name="connsiteY62" fmla="*/ 268294 h 1133339"/>
              <a:gd name="connsiteX63" fmla="*/ 4783442 w 12192001"/>
              <a:gd name="connsiteY63" fmla="*/ 0 h 113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2192001" h="1133339">
                <a:moveTo>
                  <a:pt x="4783442" y="0"/>
                </a:moveTo>
                <a:cubicBezTo>
                  <a:pt x="5036157" y="0"/>
                  <a:pt x="5258967" y="106424"/>
                  <a:pt x="5390536" y="268294"/>
                </a:cubicBezTo>
                <a:lnTo>
                  <a:pt x="5418659" y="311359"/>
                </a:lnTo>
                <a:lnTo>
                  <a:pt x="5445718" y="309092"/>
                </a:lnTo>
                <a:cubicBezTo>
                  <a:pt x="5662331" y="309092"/>
                  <a:pt x="5853314" y="400313"/>
                  <a:pt x="5966086" y="539058"/>
                </a:cubicBezTo>
                <a:lnTo>
                  <a:pt x="5998471" y="588645"/>
                </a:lnTo>
                <a:lnTo>
                  <a:pt x="6084786" y="549703"/>
                </a:lnTo>
                <a:cubicBezTo>
                  <a:pt x="6159865" y="523309"/>
                  <a:pt x="6242409" y="508714"/>
                  <a:pt x="6329055" y="508714"/>
                </a:cubicBezTo>
                <a:lnTo>
                  <a:pt x="6382291" y="512618"/>
                </a:lnTo>
                <a:lnTo>
                  <a:pt x="6419886" y="474742"/>
                </a:lnTo>
                <a:cubicBezTo>
                  <a:pt x="6533449" y="380352"/>
                  <a:pt x="6690336" y="321971"/>
                  <a:pt x="6863627" y="321971"/>
                </a:cubicBezTo>
                <a:cubicBezTo>
                  <a:pt x="6950273" y="321971"/>
                  <a:pt x="7032817" y="336566"/>
                  <a:pt x="7107895" y="362960"/>
                </a:cubicBezTo>
                <a:lnTo>
                  <a:pt x="7202810" y="405780"/>
                </a:lnTo>
                <a:lnTo>
                  <a:pt x="7213903" y="398172"/>
                </a:lnTo>
                <a:cubicBezTo>
                  <a:pt x="7314059" y="341931"/>
                  <a:pt x="7434800" y="309092"/>
                  <a:pt x="7564766" y="309092"/>
                </a:cubicBezTo>
                <a:cubicBezTo>
                  <a:pt x="7738057" y="309092"/>
                  <a:pt x="7894943" y="367473"/>
                  <a:pt x="8008506" y="461863"/>
                </a:cubicBezTo>
                <a:lnTo>
                  <a:pt x="8052822" y="506507"/>
                </a:lnTo>
                <a:lnTo>
                  <a:pt x="8060557" y="501203"/>
                </a:lnTo>
                <a:cubicBezTo>
                  <a:pt x="8160713" y="444962"/>
                  <a:pt x="8281454" y="412123"/>
                  <a:pt x="8411422" y="412123"/>
                </a:cubicBezTo>
                <a:cubicBezTo>
                  <a:pt x="8671358" y="412123"/>
                  <a:pt x="8894382" y="543481"/>
                  <a:pt x="8989649" y="730689"/>
                </a:cubicBezTo>
                <a:lnTo>
                  <a:pt x="8994011" y="742369"/>
                </a:lnTo>
                <a:lnTo>
                  <a:pt x="9000624" y="732242"/>
                </a:lnTo>
                <a:cubicBezTo>
                  <a:pt x="9113399" y="593497"/>
                  <a:pt x="9304380" y="502276"/>
                  <a:pt x="9520993" y="502276"/>
                </a:cubicBezTo>
                <a:cubicBezTo>
                  <a:pt x="9596808" y="502276"/>
                  <a:pt x="9669483" y="513450"/>
                  <a:pt x="9736762" y="533926"/>
                </a:cubicBezTo>
                <a:lnTo>
                  <a:pt x="9822666" y="567236"/>
                </a:lnTo>
                <a:lnTo>
                  <a:pt x="9849091" y="526771"/>
                </a:lnTo>
                <a:cubicBezTo>
                  <a:pt x="9928743" y="428776"/>
                  <a:pt x="10063630" y="364348"/>
                  <a:pt x="10216623" y="364348"/>
                </a:cubicBezTo>
                <a:cubicBezTo>
                  <a:pt x="10369615" y="364348"/>
                  <a:pt x="10504503" y="428776"/>
                  <a:pt x="10584155" y="526771"/>
                </a:cubicBezTo>
                <a:lnTo>
                  <a:pt x="10607270" y="562169"/>
                </a:lnTo>
                <a:lnTo>
                  <a:pt x="10634903" y="549703"/>
                </a:lnTo>
                <a:cubicBezTo>
                  <a:pt x="10709981" y="523309"/>
                  <a:pt x="10792525" y="508714"/>
                  <a:pt x="10879171" y="508714"/>
                </a:cubicBezTo>
                <a:cubicBezTo>
                  <a:pt x="11106615" y="508714"/>
                  <a:pt x="11305799" y="609285"/>
                  <a:pt x="11415862" y="759843"/>
                </a:cubicBezTo>
                <a:lnTo>
                  <a:pt x="11427708" y="779672"/>
                </a:lnTo>
                <a:lnTo>
                  <a:pt x="11443598" y="737128"/>
                </a:lnTo>
                <a:cubicBezTo>
                  <a:pt x="11538863" y="549920"/>
                  <a:pt x="11761888" y="418562"/>
                  <a:pt x="12021824" y="418562"/>
                </a:cubicBezTo>
                <a:cubicBezTo>
                  <a:pt x="12065147" y="418562"/>
                  <a:pt x="12107444" y="422211"/>
                  <a:pt x="12148296" y="429159"/>
                </a:cubicBezTo>
                <a:lnTo>
                  <a:pt x="12192001" y="440435"/>
                </a:lnTo>
                <a:lnTo>
                  <a:pt x="12192001" y="1133339"/>
                </a:lnTo>
                <a:lnTo>
                  <a:pt x="0" y="1133339"/>
                </a:lnTo>
                <a:lnTo>
                  <a:pt x="0" y="510365"/>
                </a:lnTo>
                <a:lnTo>
                  <a:pt x="22512" y="508714"/>
                </a:lnTo>
                <a:cubicBezTo>
                  <a:pt x="212048" y="508714"/>
                  <a:pt x="381960" y="578555"/>
                  <a:pt x="497027" y="688964"/>
                </a:cubicBezTo>
                <a:lnTo>
                  <a:pt x="501680" y="694269"/>
                </a:lnTo>
                <a:lnTo>
                  <a:pt x="518573" y="668401"/>
                </a:lnTo>
                <a:cubicBezTo>
                  <a:pt x="641094" y="517666"/>
                  <a:pt x="848579" y="418562"/>
                  <a:pt x="1083912" y="418562"/>
                </a:cubicBezTo>
                <a:cubicBezTo>
                  <a:pt x="1178045" y="418562"/>
                  <a:pt x="1267722" y="434418"/>
                  <a:pt x="1349289" y="463094"/>
                </a:cubicBezTo>
                <a:lnTo>
                  <a:pt x="1420528" y="495232"/>
                </a:lnTo>
                <a:lnTo>
                  <a:pt x="1453652" y="461863"/>
                </a:lnTo>
                <a:cubicBezTo>
                  <a:pt x="1567215" y="367473"/>
                  <a:pt x="1724100" y="309092"/>
                  <a:pt x="1897391" y="309092"/>
                </a:cubicBezTo>
                <a:cubicBezTo>
                  <a:pt x="1984036" y="309092"/>
                  <a:pt x="2066580" y="323687"/>
                  <a:pt x="2141659" y="350081"/>
                </a:cubicBezTo>
                <a:lnTo>
                  <a:pt x="2242051" y="395372"/>
                </a:lnTo>
                <a:lnTo>
                  <a:pt x="2306042" y="366503"/>
                </a:lnTo>
                <a:cubicBezTo>
                  <a:pt x="2387609" y="337827"/>
                  <a:pt x="2477286" y="321971"/>
                  <a:pt x="2571419" y="321971"/>
                </a:cubicBezTo>
                <a:cubicBezTo>
                  <a:pt x="2853820" y="321971"/>
                  <a:pt x="3096119" y="464681"/>
                  <a:pt x="3199618" y="668067"/>
                </a:cubicBezTo>
                <a:lnTo>
                  <a:pt x="3225139" y="736404"/>
                </a:lnTo>
                <a:lnTo>
                  <a:pt x="3242934" y="731813"/>
                </a:lnTo>
                <a:cubicBezTo>
                  <a:pt x="3283786" y="724865"/>
                  <a:pt x="3326083" y="721216"/>
                  <a:pt x="3369406" y="721216"/>
                </a:cubicBezTo>
                <a:lnTo>
                  <a:pt x="3391102" y="722353"/>
                </a:lnTo>
                <a:lnTo>
                  <a:pt x="3426468" y="627658"/>
                </a:lnTo>
                <a:cubicBezTo>
                  <a:pt x="3521734" y="440450"/>
                  <a:pt x="3744758" y="309092"/>
                  <a:pt x="4004695" y="309092"/>
                </a:cubicBezTo>
                <a:cubicBezTo>
                  <a:pt x="4048018" y="309092"/>
                  <a:pt x="4090315" y="312741"/>
                  <a:pt x="4131167" y="319689"/>
                </a:cubicBezTo>
                <a:lnTo>
                  <a:pt x="4141105" y="322253"/>
                </a:lnTo>
                <a:lnTo>
                  <a:pt x="4176342" y="268294"/>
                </a:lnTo>
                <a:cubicBezTo>
                  <a:pt x="4307913" y="106424"/>
                  <a:pt x="4530723" y="0"/>
                  <a:pt x="4783442" y="0"/>
                </a:cubicBez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7" name="任意多边形 19"/>
          <p:cNvSpPr/>
          <p:nvPr/>
        </p:nvSpPr>
        <p:spPr>
          <a:xfrm rot="20700000" flipH="1">
            <a:off x="8862056" y="447672"/>
            <a:ext cx="886409" cy="612872"/>
          </a:xfrm>
          <a:custGeom>
            <a:avLst/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560528" y="2566155"/>
            <a:ext cx="4815701" cy="830997"/>
          </a:xfrm>
        </p:spPr>
        <p:txBody>
          <a:bodyPr anchor="b">
            <a:normAutofit/>
          </a:bodyPr>
          <a:lstStyle>
            <a:lvl1pPr algn="l"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60528" y="3482195"/>
            <a:ext cx="4815701" cy="46166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27922" y="288925"/>
            <a:ext cx="7133927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仅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2044696" y="3346900"/>
            <a:ext cx="8102608" cy="267237"/>
            <a:chOff x="1204405" y="3346898"/>
            <a:chExt cx="8102608" cy="267237"/>
          </a:xfrm>
        </p:grpSpPr>
        <p:grpSp>
          <p:nvGrpSpPr>
            <p:cNvPr id="8" name="组合 7"/>
            <p:cNvGrpSpPr/>
            <p:nvPr/>
          </p:nvGrpSpPr>
          <p:grpSpPr>
            <a:xfrm>
              <a:off x="1204405" y="3346898"/>
              <a:ext cx="1476859" cy="267237"/>
              <a:chOff x="1204405" y="3346898"/>
              <a:chExt cx="1476859" cy="267237"/>
            </a:xfrm>
          </p:grpSpPr>
          <p:sp>
            <p:nvSpPr>
              <p:cNvPr id="14" name="椭圆 13"/>
              <p:cNvSpPr/>
              <p:nvPr/>
            </p:nvSpPr>
            <p:spPr>
              <a:xfrm rot="10800000">
                <a:off x="1204405" y="3346898"/>
                <a:ext cx="267237" cy="26723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  <p:sp>
            <p:nvSpPr>
              <p:cNvPr id="15" name="椭圆 14"/>
              <p:cNvSpPr/>
              <p:nvPr/>
            </p:nvSpPr>
            <p:spPr>
              <a:xfrm rot="10800000">
                <a:off x="1913518" y="3380302"/>
                <a:ext cx="200428" cy="200428"/>
              </a:xfrm>
              <a:prstGeom prst="ellipse">
                <a:avLst/>
              </a:prstGeom>
              <a:solidFill>
                <a:schemeClr val="accent2"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  <p:sp>
            <p:nvSpPr>
              <p:cNvPr id="16" name="椭圆 15"/>
              <p:cNvSpPr/>
              <p:nvPr/>
            </p:nvSpPr>
            <p:spPr>
              <a:xfrm rot="10800000">
                <a:off x="2547645" y="3413706"/>
                <a:ext cx="133619" cy="133619"/>
              </a:xfrm>
              <a:prstGeom prst="ellipse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7830341" y="3346898"/>
              <a:ext cx="1476672" cy="267237"/>
              <a:chOff x="9506741" y="3346898"/>
              <a:chExt cx="1476672" cy="267237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10716176" y="3346898"/>
                <a:ext cx="267237" cy="26723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10078054" y="3380303"/>
                <a:ext cx="200428" cy="200428"/>
              </a:xfrm>
              <a:prstGeom prst="ellipse">
                <a:avLst/>
              </a:prstGeom>
              <a:solidFill>
                <a:schemeClr val="accent2"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9506741" y="3413706"/>
                <a:ext cx="133619" cy="133619"/>
              </a:xfrm>
              <a:prstGeom prst="ellipse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</p:grpSp>
      </p:grpSp>
      <p:sp>
        <p:nvSpPr>
          <p:cNvPr id="11" name="任意多边形: 形状 10"/>
          <p:cNvSpPr/>
          <p:nvPr/>
        </p:nvSpPr>
        <p:spPr>
          <a:xfrm>
            <a:off x="-1" y="4853388"/>
            <a:ext cx="12192001" cy="2004612"/>
          </a:xfrm>
          <a:custGeom>
            <a:avLst/>
            <a:gdLst>
              <a:gd name="connsiteX0" fmla="*/ 4761693 w 12192001"/>
              <a:gd name="connsiteY0" fmla="*/ 0 h 1975365"/>
              <a:gd name="connsiteX1" fmla="*/ 6041005 w 12192001"/>
              <a:gd name="connsiteY1" fmla="*/ 551581 h 1975365"/>
              <a:gd name="connsiteX2" fmla="*/ 6051129 w 12192001"/>
              <a:gd name="connsiteY2" fmla="*/ 563959 h 1975365"/>
              <a:gd name="connsiteX3" fmla="*/ 6073942 w 12192001"/>
              <a:gd name="connsiteY3" fmla="*/ 553912 h 1975365"/>
              <a:gd name="connsiteX4" fmla="*/ 6719270 w 12192001"/>
              <a:gd name="connsiteY4" fmla="*/ 434799 h 1975365"/>
              <a:gd name="connsiteX5" fmla="*/ 7891577 w 12192001"/>
              <a:gd name="connsiteY5" fmla="*/ 878743 h 1975365"/>
              <a:gd name="connsiteX6" fmla="*/ 7956994 w 12192001"/>
              <a:gd name="connsiteY6" fmla="*/ 944547 h 1975365"/>
              <a:gd name="connsiteX7" fmla="*/ 7985842 w 12192001"/>
              <a:gd name="connsiteY7" fmla="*/ 901137 h 1975365"/>
              <a:gd name="connsiteX8" fmla="*/ 9599486 w 12192001"/>
              <a:gd name="connsiteY8" fmla="*/ 116746 h 1975365"/>
              <a:gd name="connsiteX9" fmla="*/ 11213130 w 12192001"/>
              <a:gd name="connsiteY9" fmla="*/ 901137 h 1975365"/>
              <a:gd name="connsiteX10" fmla="*/ 11218027 w 12192001"/>
              <a:gd name="connsiteY10" fmla="*/ 908506 h 1975365"/>
              <a:gd name="connsiteX11" fmla="*/ 11301959 w 12192001"/>
              <a:gd name="connsiteY11" fmla="*/ 824077 h 1975365"/>
              <a:gd name="connsiteX12" fmla="*/ 12140144 w 12192001"/>
              <a:gd name="connsiteY12" fmla="*/ 410927 h 1975365"/>
              <a:gd name="connsiteX13" fmla="*/ 12192001 w 12192001"/>
              <a:gd name="connsiteY13" fmla="*/ 403692 h 1975365"/>
              <a:gd name="connsiteX14" fmla="*/ 12192001 w 12192001"/>
              <a:gd name="connsiteY14" fmla="*/ 1975365 h 1975365"/>
              <a:gd name="connsiteX15" fmla="*/ 0 w 12192001"/>
              <a:gd name="connsiteY15" fmla="*/ 1975365 h 1975365"/>
              <a:gd name="connsiteX16" fmla="*/ 0 w 12192001"/>
              <a:gd name="connsiteY16" fmla="*/ 204727 h 1975365"/>
              <a:gd name="connsiteX17" fmla="*/ 60384 w 12192001"/>
              <a:gd name="connsiteY17" fmla="*/ 207862 h 1975365"/>
              <a:gd name="connsiteX18" fmla="*/ 1338550 w 12192001"/>
              <a:gd name="connsiteY18" fmla="*/ 843689 h 1975365"/>
              <a:gd name="connsiteX19" fmla="*/ 1434547 w 12192001"/>
              <a:gd name="connsiteY19" fmla="*/ 961054 h 1975365"/>
              <a:gd name="connsiteX20" fmla="*/ 1439685 w 12192001"/>
              <a:gd name="connsiteY20" fmla="*/ 955887 h 1975365"/>
              <a:gd name="connsiteX21" fmla="*/ 2815706 w 12192001"/>
              <a:gd name="connsiteY21" fmla="*/ 434799 h 1975365"/>
              <a:gd name="connsiteX22" fmla="*/ 3394383 w 12192001"/>
              <a:gd name="connsiteY22" fmla="*/ 514784 h 1975365"/>
              <a:gd name="connsiteX23" fmla="*/ 3487865 w 12192001"/>
              <a:gd name="connsiteY23" fmla="*/ 546065 h 1975365"/>
              <a:gd name="connsiteX24" fmla="*/ 3589385 w 12192001"/>
              <a:gd name="connsiteY24" fmla="*/ 443944 h 1975365"/>
              <a:gd name="connsiteX25" fmla="*/ 4761693 w 12192001"/>
              <a:gd name="connsiteY25" fmla="*/ 0 h 197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192001" h="1975365">
                <a:moveTo>
                  <a:pt x="4761693" y="0"/>
                </a:moveTo>
                <a:cubicBezTo>
                  <a:pt x="5276735" y="0"/>
                  <a:pt x="5736923" y="214716"/>
                  <a:pt x="6041005" y="551581"/>
                </a:cubicBezTo>
                <a:lnTo>
                  <a:pt x="6051129" y="563959"/>
                </a:lnTo>
                <a:lnTo>
                  <a:pt x="6073942" y="553912"/>
                </a:lnTo>
                <a:cubicBezTo>
                  <a:pt x="6272289" y="477212"/>
                  <a:pt x="6490362" y="434799"/>
                  <a:pt x="6719270" y="434799"/>
                </a:cubicBezTo>
                <a:cubicBezTo>
                  <a:pt x="7177084" y="434799"/>
                  <a:pt x="7591557" y="604452"/>
                  <a:pt x="7891577" y="878743"/>
                </a:cubicBezTo>
                <a:lnTo>
                  <a:pt x="7956994" y="944547"/>
                </a:lnTo>
                <a:lnTo>
                  <a:pt x="7985842" y="901137"/>
                </a:lnTo>
                <a:cubicBezTo>
                  <a:pt x="8335549" y="427892"/>
                  <a:pt x="8927773" y="116746"/>
                  <a:pt x="9599486" y="116746"/>
                </a:cubicBezTo>
                <a:cubicBezTo>
                  <a:pt x="10271198" y="116746"/>
                  <a:pt x="10863422" y="427892"/>
                  <a:pt x="11213130" y="901137"/>
                </a:cubicBezTo>
                <a:lnTo>
                  <a:pt x="11218027" y="908506"/>
                </a:lnTo>
                <a:lnTo>
                  <a:pt x="11301959" y="824077"/>
                </a:lnTo>
                <a:cubicBezTo>
                  <a:pt x="11526974" y="618359"/>
                  <a:pt x="11816369" y="471500"/>
                  <a:pt x="12140144" y="410927"/>
                </a:cubicBezTo>
                <a:lnTo>
                  <a:pt x="12192001" y="403692"/>
                </a:lnTo>
                <a:lnTo>
                  <a:pt x="12192001" y="1975365"/>
                </a:lnTo>
                <a:lnTo>
                  <a:pt x="0" y="1975365"/>
                </a:lnTo>
                <a:lnTo>
                  <a:pt x="0" y="204727"/>
                </a:lnTo>
                <a:lnTo>
                  <a:pt x="60384" y="207862"/>
                </a:lnTo>
                <a:cubicBezTo>
                  <a:pt x="573648" y="261507"/>
                  <a:pt x="1026243" y="497713"/>
                  <a:pt x="1338550" y="843689"/>
                </a:cubicBezTo>
                <a:lnTo>
                  <a:pt x="1434547" y="961054"/>
                </a:lnTo>
                <a:lnTo>
                  <a:pt x="1439685" y="955887"/>
                </a:lnTo>
                <a:cubicBezTo>
                  <a:pt x="1791839" y="633932"/>
                  <a:pt x="2278336" y="434799"/>
                  <a:pt x="2815706" y="434799"/>
                </a:cubicBezTo>
                <a:cubicBezTo>
                  <a:pt x="3017220" y="434799"/>
                  <a:pt x="3211580" y="462802"/>
                  <a:pt x="3394383" y="514784"/>
                </a:cubicBezTo>
                <a:lnTo>
                  <a:pt x="3487865" y="546065"/>
                </a:lnTo>
                <a:lnTo>
                  <a:pt x="3589385" y="443944"/>
                </a:lnTo>
                <a:cubicBezTo>
                  <a:pt x="3889406" y="169652"/>
                  <a:pt x="4303879" y="0"/>
                  <a:pt x="4761693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50000"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2" name="任意多边形: 形状 11"/>
          <p:cNvSpPr/>
          <p:nvPr/>
        </p:nvSpPr>
        <p:spPr>
          <a:xfrm>
            <a:off x="0" y="5378551"/>
            <a:ext cx="12192000" cy="1445191"/>
          </a:xfrm>
          <a:custGeom>
            <a:avLst/>
            <a:gdLst>
              <a:gd name="connsiteX0" fmla="*/ 1825119 w 12192000"/>
              <a:gd name="connsiteY0" fmla="*/ 0 h 1445191"/>
              <a:gd name="connsiteX1" fmla="*/ 2676215 w 12192000"/>
              <a:gd name="connsiteY1" fmla="*/ 335498 h 1445191"/>
              <a:gd name="connsiteX2" fmla="*/ 2725007 w 12192000"/>
              <a:gd name="connsiteY2" fmla="*/ 402142 h 1445191"/>
              <a:gd name="connsiteX3" fmla="*/ 2887042 w 12192000"/>
              <a:gd name="connsiteY3" fmla="*/ 336937 h 1445191"/>
              <a:gd name="connsiteX4" fmla="*/ 3286558 w 12192000"/>
              <a:gd name="connsiteY4" fmla="*/ 277137 h 1445191"/>
              <a:gd name="connsiteX5" fmla="*/ 4137654 w 12192000"/>
              <a:gd name="connsiteY5" fmla="*/ 612635 h 1445191"/>
              <a:gd name="connsiteX6" fmla="*/ 4137762 w 12192000"/>
              <a:gd name="connsiteY6" fmla="*/ 612785 h 1445191"/>
              <a:gd name="connsiteX7" fmla="*/ 4173314 w 12192000"/>
              <a:gd name="connsiteY7" fmla="*/ 564223 h 1445191"/>
              <a:gd name="connsiteX8" fmla="*/ 5259074 w 12192000"/>
              <a:gd name="connsiteY8" fmla="*/ 136221 h 1445191"/>
              <a:gd name="connsiteX9" fmla="*/ 5883199 w 12192000"/>
              <a:gd name="connsiteY9" fmla="*/ 253387 h 1445191"/>
              <a:gd name="connsiteX10" fmla="*/ 5937700 w 12192000"/>
              <a:gd name="connsiteY10" fmla="*/ 277935 h 1445191"/>
              <a:gd name="connsiteX11" fmla="*/ 5998970 w 12192000"/>
              <a:gd name="connsiteY11" fmla="*/ 222879 h 1445191"/>
              <a:gd name="connsiteX12" fmla="*/ 6724734 w 12192000"/>
              <a:gd name="connsiteY12" fmla="*/ 0 h 1445191"/>
              <a:gd name="connsiteX13" fmla="*/ 7450498 w 12192000"/>
              <a:gd name="connsiteY13" fmla="*/ 222879 h 1445191"/>
              <a:gd name="connsiteX14" fmla="*/ 7504128 w 12192000"/>
              <a:gd name="connsiteY14" fmla="*/ 271069 h 1445191"/>
              <a:gd name="connsiteX15" fmla="*/ 7515578 w 12192000"/>
              <a:gd name="connsiteY15" fmla="*/ 265911 h 1445191"/>
              <a:gd name="connsiteX16" fmla="*/ 8139707 w 12192000"/>
              <a:gd name="connsiteY16" fmla="*/ 148745 h 1445191"/>
              <a:gd name="connsiteX17" fmla="*/ 9129790 w 12192000"/>
              <a:gd name="connsiteY17" fmla="*/ 484217 h 1445191"/>
              <a:gd name="connsiteX18" fmla="*/ 9258974 w 12192000"/>
              <a:gd name="connsiteY18" fmla="*/ 615575 h 1445191"/>
              <a:gd name="connsiteX19" fmla="*/ 9261126 w 12192000"/>
              <a:gd name="connsiteY19" fmla="*/ 612634 h 1445191"/>
              <a:gd name="connsiteX20" fmla="*/ 10112222 w 12192000"/>
              <a:gd name="connsiteY20" fmla="*/ 277136 h 1445191"/>
              <a:gd name="connsiteX21" fmla="*/ 10686084 w 12192000"/>
              <a:gd name="connsiteY21" fmla="*/ 407095 h 1445191"/>
              <a:gd name="connsiteX22" fmla="*/ 10698420 w 12192000"/>
              <a:gd name="connsiteY22" fmla="*/ 414641 h 1445191"/>
              <a:gd name="connsiteX23" fmla="*/ 10756361 w 12192000"/>
              <a:gd name="connsiteY23" fmla="*/ 335498 h 1445191"/>
              <a:gd name="connsiteX24" fmla="*/ 11607457 w 12192000"/>
              <a:gd name="connsiteY24" fmla="*/ 0 h 1445191"/>
              <a:gd name="connsiteX25" fmla="*/ 12096693 w 12192000"/>
              <a:gd name="connsiteY25" fmla="*/ 91844 h 1445191"/>
              <a:gd name="connsiteX26" fmla="*/ 12192000 w 12192000"/>
              <a:gd name="connsiteY26" fmla="*/ 135942 h 1445191"/>
              <a:gd name="connsiteX27" fmla="*/ 12192000 w 12192000"/>
              <a:gd name="connsiteY27" fmla="*/ 1445191 h 1445191"/>
              <a:gd name="connsiteX28" fmla="*/ 0 w 12192000"/>
              <a:gd name="connsiteY28" fmla="*/ 1445191 h 1445191"/>
              <a:gd name="connsiteX29" fmla="*/ 0 w 12192000"/>
              <a:gd name="connsiteY29" fmla="*/ 326970 h 1445191"/>
              <a:gd name="connsiteX30" fmla="*/ 2069 w 12192000"/>
              <a:gd name="connsiteY30" fmla="*/ 326409 h 1445191"/>
              <a:gd name="connsiteX31" fmla="*/ 329894 w 12192000"/>
              <a:gd name="connsiteY31" fmla="*/ 289663 h 1445191"/>
              <a:gd name="connsiteX32" fmla="*/ 878628 w 12192000"/>
              <a:gd name="connsiteY32" fmla="*/ 397949 h 1445191"/>
              <a:gd name="connsiteX33" fmla="*/ 914726 w 12192000"/>
              <a:gd name="connsiteY33" fmla="*/ 416495 h 1445191"/>
              <a:gd name="connsiteX34" fmla="*/ 974025 w 12192000"/>
              <a:gd name="connsiteY34" fmla="*/ 335498 h 1445191"/>
              <a:gd name="connsiteX35" fmla="*/ 1825119 w 12192000"/>
              <a:gd name="connsiteY35" fmla="*/ 0 h 1445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192000" h="1445191">
                <a:moveTo>
                  <a:pt x="1825119" y="0"/>
                </a:moveTo>
                <a:cubicBezTo>
                  <a:pt x="2179406" y="0"/>
                  <a:pt x="2491766" y="133083"/>
                  <a:pt x="2676215" y="335498"/>
                </a:cubicBezTo>
                <a:lnTo>
                  <a:pt x="2725007" y="402142"/>
                </a:lnTo>
                <a:lnTo>
                  <a:pt x="2887042" y="336937"/>
                </a:lnTo>
                <a:cubicBezTo>
                  <a:pt x="3009837" y="298430"/>
                  <a:pt x="3144843" y="277137"/>
                  <a:pt x="3286558" y="277137"/>
                </a:cubicBezTo>
                <a:cubicBezTo>
                  <a:pt x="3640842" y="277137"/>
                  <a:pt x="3953203" y="410220"/>
                  <a:pt x="4137654" y="612635"/>
                </a:cubicBezTo>
                <a:lnTo>
                  <a:pt x="4137762" y="612785"/>
                </a:lnTo>
                <a:lnTo>
                  <a:pt x="4173314" y="564223"/>
                </a:lnTo>
                <a:cubicBezTo>
                  <a:pt x="4408621" y="305997"/>
                  <a:pt x="4807103" y="136221"/>
                  <a:pt x="5259074" y="136221"/>
                </a:cubicBezTo>
                <a:cubicBezTo>
                  <a:pt x="5485056" y="136221"/>
                  <a:pt x="5697670" y="178665"/>
                  <a:pt x="5883199" y="253387"/>
                </a:cubicBezTo>
                <a:lnTo>
                  <a:pt x="5937700" y="277935"/>
                </a:lnTo>
                <a:lnTo>
                  <a:pt x="5998970" y="222879"/>
                </a:lnTo>
                <a:cubicBezTo>
                  <a:pt x="6184708" y="85173"/>
                  <a:pt x="6441306" y="0"/>
                  <a:pt x="6724734" y="0"/>
                </a:cubicBezTo>
                <a:cubicBezTo>
                  <a:pt x="7008162" y="0"/>
                  <a:pt x="7264760" y="85173"/>
                  <a:pt x="7450498" y="222879"/>
                </a:cubicBezTo>
                <a:lnTo>
                  <a:pt x="7504128" y="271069"/>
                </a:lnTo>
                <a:lnTo>
                  <a:pt x="7515578" y="265911"/>
                </a:lnTo>
                <a:cubicBezTo>
                  <a:pt x="7701109" y="191189"/>
                  <a:pt x="7913723" y="148745"/>
                  <a:pt x="8139707" y="148745"/>
                </a:cubicBezTo>
                <a:cubicBezTo>
                  <a:pt x="8535178" y="148745"/>
                  <a:pt x="8889702" y="278730"/>
                  <a:pt x="9129790" y="484217"/>
                </a:cubicBezTo>
                <a:lnTo>
                  <a:pt x="9258974" y="615575"/>
                </a:lnTo>
                <a:lnTo>
                  <a:pt x="9261126" y="612634"/>
                </a:lnTo>
                <a:cubicBezTo>
                  <a:pt x="9445576" y="410219"/>
                  <a:pt x="9757936" y="277136"/>
                  <a:pt x="10112222" y="277136"/>
                </a:cubicBezTo>
                <a:cubicBezTo>
                  <a:pt x="10324793" y="277136"/>
                  <a:pt x="10522273" y="325046"/>
                  <a:pt x="10686084" y="407095"/>
                </a:cubicBezTo>
                <a:lnTo>
                  <a:pt x="10698420" y="414641"/>
                </a:lnTo>
                <a:lnTo>
                  <a:pt x="10756361" y="335498"/>
                </a:lnTo>
                <a:cubicBezTo>
                  <a:pt x="10940811" y="133083"/>
                  <a:pt x="11253171" y="0"/>
                  <a:pt x="11607457" y="0"/>
                </a:cubicBezTo>
                <a:cubicBezTo>
                  <a:pt x="11784600" y="0"/>
                  <a:pt x="11951262" y="33271"/>
                  <a:pt x="12096693" y="91844"/>
                </a:cubicBezTo>
                <a:lnTo>
                  <a:pt x="12192000" y="135942"/>
                </a:lnTo>
                <a:lnTo>
                  <a:pt x="12192000" y="1445191"/>
                </a:lnTo>
                <a:lnTo>
                  <a:pt x="0" y="1445191"/>
                </a:lnTo>
                <a:lnTo>
                  <a:pt x="0" y="326970"/>
                </a:lnTo>
                <a:lnTo>
                  <a:pt x="2069" y="326409"/>
                </a:lnTo>
                <a:cubicBezTo>
                  <a:pt x="105629" y="302528"/>
                  <a:pt x="215735" y="289663"/>
                  <a:pt x="329894" y="289663"/>
                </a:cubicBezTo>
                <a:cubicBezTo>
                  <a:pt x="529672" y="289663"/>
                  <a:pt x="717038" y="329061"/>
                  <a:pt x="878628" y="397949"/>
                </a:cubicBezTo>
                <a:lnTo>
                  <a:pt x="914726" y="416495"/>
                </a:lnTo>
                <a:lnTo>
                  <a:pt x="974025" y="335498"/>
                </a:lnTo>
                <a:cubicBezTo>
                  <a:pt x="1158473" y="133083"/>
                  <a:pt x="1470835" y="0"/>
                  <a:pt x="1825119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accent2">
                  <a:alpha val="3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3" name="任意多边形: 形状 12"/>
          <p:cNvSpPr/>
          <p:nvPr/>
        </p:nvSpPr>
        <p:spPr>
          <a:xfrm>
            <a:off x="0" y="5723453"/>
            <a:ext cx="12192000" cy="1133339"/>
          </a:xfrm>
          <a:custGeom>
            <a:avLst/>
            <a:gdLst>
              <a:gd name="connsiteX0" fmla="*/ 4165443 w 12192000"/>
              <a:gd name="connsiteY0" fmla="*/ 0 h 1133339"/>
              <a:gd name="connsiteX1" fmla="*/ 4793789 w 12192000"/>
              <a:gd name="connsiteY1" fmla="*/ 268294 h 1133339"/>
              <a:gd name="connsiteX2" fmla="*/ 4822897 w 12192000"/>
              <a:gd name="connsiteY2" fmla="*/ 311359 h 1133339"/>
              <a:gd name="connsiteX3" fmla="*/ 4850903 w 12192000"/>
              <a:gd name="connsiteY3" fmla="*/ 309092 h 1133339"/>
              <a:gd name="connsiteX4" fmla="*/ 5389486 w 12192000"/>
              <a:gd name="connsiteY4" fmla="*/ 539058 h 1133339"/>
              <a:gd name="connsiteX5" fmla="*/ 5423004 w 12192000"/>
              <a:gd name="connsiteY5" fmla="*/ 588645 h 1133339"/>
              <a:gd name="connsiteX6" fmla="*/ 5512341 w 12192000"/>
              <a:gd name="connsiteY6" fmla="*/ 549703 h 1133339"/>
              <a:gd name="connsiteX7" fmla="*/ 5765161 w 12192000"/>
              <a:gd name="connsiteY7" fmla="*/ 508714 h 1133339"/>
              <a:gd name="connsiteX8" fmla="*/ 5820259 w 12192000"/>
              <a:gd name="connsiteY8" fmla="*/ 512618 h 1133339"/>
              <a:gd name="connsiteX9" fmla="*/ 5859170 w 12192000"/>
              <a:gd name="connsiteY9" fmla="*/ 474742 h 1133339"/>
              <a:gd name="connsiteX10" fmla="*/ 6318443 w 12192000"/>
              <a:gd name="connsiteY10" fmla="*/ 321971 h 1133339"/>
              <a:gd name="connsiteX11" fmla="*/ 6571261 w 12192000"/>
              <a:gd name="connsiteY11" fmla="*/ 362960 h 1133339"/>
              <a:gd name="connsiteX12" fmla="*/ 6669499 w 12192000"/>
              <a:gd name="connsiteY12" fmla="*/ 405780 h 1133339"/>
              <a:gd name="connsiteX13" fmla="*/ 6680980 w 12192000"/>
              <a:gd name="connsiteY13" fmla="*/ 398172 h 1133339"/>
              <a:gd name="connsiteX14" fmla="*/ 7044125 w 12192000"/>
              <a:gd name="connsiteY14" fmla="*/ 309092 h 1133339"/>
              <a:gd name="connsiteX15" fmla="*/ 7503396 w 12192000"/>
              <a:gd name="connsiteY15" fmla="*/ 461863 h 1133339"/>
              <a:gd name="connsiteX16" fmla="*/ 7549263 w 12192000"/>
              <a:gd name="connsiteY16" fmla="*/ 506507 h 1133339"/>
              <a:gd name="connsiteX17" fmla="*/ 7557270 w 12192000"/>
              <a:gd name="connsiteY17" fmla="*/ 501203 h 1133339"/>
              <a:gd name="connsiteX18" fmla="*/ 7920415 w 12192000"/>
              <a:gd name="connsiteY18" fmla="*/ 412123 h 1133339"/>
              <a:gd name="connsiteX19" fmla="*/ 8518883 w 12192000"/>
              <a:gd name="connsiteY19" fmla="*/ 730689 h 1133339"/>
              <a:gd name="connsiteX20" fmla="*/ 8523397 w 12192000"/>
              <a:gd name="connsiteY20" fmla="*/ 742369 h 1133339"/>
              <a:gd name="connsiteX21" fmla="*/ 8530242 w 12192000"/>
              <a:gd name="connsiteY21" fmla="*/ 732242 h 1133339"/>
              <a:gd name="connsiteX22" fmla="*/ 9068825 w 12192000"/>
              <a:gd name="connsiteY22" fmla="*/ 502276 h 1133339"/>
              <a:gd name="connsiteX23" fmla="*/ 9292147 w 12192000"/>
              <a:gd name="connsiteY23" fmla="*/ 533926 h 1133339"/>
              <a:gd name="connsiteX24" fmla="*/ 9381057 w 12192000"/>
              <a:gd name="connsiteY24" fmla="*/ 567236 h 1133339"/>
              <a:gd name="connsiteX25" fmla="*/ 9408408 w 12192000"/>
              <a:gd name="connsiteY25" fmla="*/ 526771 h 1133339"/>
              <a:gd name="connsiteX26" fmla="*/ 9788804 w 12192000"/>
              <a:gd name="connsiteY26" fmla="*/ 364348 h 1133339"/>
              <a:gd name="connsiteX27" fmla="*/ 10169201 w 12192000"/>
              <a:gd name="connsiteY27" fmla="*/ 526771 h 1133339"/>
              <a:gd name="connsiteX28" fmla="*/ 10193126 w 12192000"/>
              <a:gd name="connsiteY28" fmla="*/ 562169 h 1133339"/>
              <a:gd name="connsiteX29" fmla="*/ 10221725 w 12192000"/>
              <a:gd name="connsiteY29" fmla="*/ 549703 h 1133339"/>
              <a:gd name="connsiteX30" fmla="*/ 10474543 w 12192000"/>
              <a:gd name="connsiteY30" fmla="*/ 508714 h 1133339"/>
              <a:gd name="connsiteX31" fmla="*/ 11030020 w 12192000"/>
              <a:gd name="connsiteY31" fmla="*/ 759843 h 1133339"/>
              <a:gd name="connsiteX32" fmla="*/ 11042281 w 12192000"/>
              <a:gd name="connsiteY32" fmla="*/ 779672 h 1133339"/>
              <a:gd name="connsiteX33" fmla="*/ 11058727 w 12192000"/>
              <a:gd name="connsiteY33" fmla="*/ 737128 h 1133339"/>
              <a:gd name="connsiteX34" fmla="*/ 11657193 w 12192000"/>
              <a:gd name="connsiteY34" fmla="*/ 418562 h 1133339"/>
              <a:gd name="connsiteX35" fmla="*/ 11910011 w 12192000"/>
              <a:gd name="connsiteY35" fmla="*/ 459551 h 1133339"/>
              <a:gd name="connsiteX36" fmla="*/ 12013158 w 12192000"/>
              <a:gd name="connsiteY36" fmla="*/ 504512 h 1133339"/>
              <a:gd name="connsiteX37" fmla="*/ 12070208 w 12192000"/>
              <a:gd name="connsiteY37" fmla="*/ 448985 h 1133339"/>
              <a:gd name="connsiteX38" fmla="*/ 12166333 w 12192000"/>
              <a:gd name="connsiteY38" fmla="*/ 385294 h 1133339"/>
              <a:gd name="connsiteX39" fmla="*/ 12192000 w 12192000"/>
              <a:gd name="connsiteY39" fmla="*/ 374106 h 1133339"/>
              <a:gd name="connsiteX40" fmla="*/ 12192000 w 12192000"/>
              <a:gd name="connsiteY40" fmla="*/ 1133339 h 1133339"/>
              <a:gd name="connsiteX41" fmla="*/ 0 w 12192000"/>
              <a:gd name="connsiteY41" fmla="*/ 1133339 h 1133339"/>
              <a:gd name="connsiteX42" fmla="*/ 0 w 12192000"/>
              <a:gd name="connsiteY42" fmla="*/ 486996 h 1133339"/>
              <a:gd name="connsiteX43" fmla="*/ 71 w 12192000"/>
              <a:gd name="connsiteY43" fmla="*/ 486956 h 1133339"/>
              <a:gd name="connsiteX44" fmla="*/ 336420 w 12192000"/>
              <a:gd name="connsiteY44" fmla="*/ 418562 h 1133339"/>
              <a:gd name="connsiteX45" fmla="*/ 611086 w 12192000"/>
              <a:gd name="connsiteY45" fmla="*/ 463094 h 1133339"/>
              <a:gd name="connsiteX46" fmla="*/ 684818 w 12192000"/>
              <a:gd name="connsiteY46" fmla="*/ 495232 h 1133339"/>
              <a:gd name="connsiteX47" fmla="*/ 719102 w 12192000"/>
              <a:gd name="connsiteY47" fmla="*/ 461863 h 1133339"/>
              <a:gd name="connsiteX48" fmla="*/ 1178373 w 12192000"/>
              <a:gd name="connsiteY48" fmla="*/ 309092 h 1133339"/>
              <a:gd name="connsiteX49" fmla="*/ 1431191 w 12192000"/>
              <a:gd name="connsiteY49" fmla="*/ 350081 h 1133339"/>
              <a:gd name="connsiteX50" fmla="*/ 1535098 w 12192000"/>
              <a:gd name="connsiteY50" fmla="*/ 395372 h 1133339"/>
              <a:gd name="connsiteX51" fmla="*/ 1601328 w 12192000"/>
              <a:gd name="connsiteY51" fmla="*/ 366503 h 1133339"/>
              <a:gd name="connsiteX52" fmla="*/ 1875994 w 12192000"/>
              <a:gd name="connsiteY52" fmla="*/ 321971 h 1133339"/>
              <a:gd name="connsiteX53" fmla="*/ 2526182 w 12192000"/>
              <a:gd name="connsiteY53" fmla="*/ 668067 h 1133339"/>
              <a:gd name="connsiteX54" fmla="*/ 2552597 w 12192000"/>
              <a:gd name="connsiteY54" fmla="*/ 736404 h 1133339"/>
              <a:gd name="connsiteX55" fmla="*/ 2571015 w 12192000"/>
              <a:gd name="connsiteY55" fmla="*/ 731813 h 1133339"/>
              <a:gd name="connsiteX56" fmla="*/ 2701915 w 12192000"/>
              <a:gd name="connsiteY56" fmla="*/ 721216 h 1133339"/>
              <a:gd name="connsiteX57" fmla="*/ 2724369 w 12192000"/>
              <a:gd name="connsiteY57" fmla="*/ 722353 h 1133339"/>
              <a:gd name="connsiteX58" fmla="*/ 2760974 w 12192000"/>
              <a:gd name="connsiteY58" fmla="*/ 627658 h 1133339"/>
              <a:gd name="connsiteX59" fmla="*/ 3359439 w 12192000"/>
              <a:gd name="connsiteY59" fmla="*/ 309092 h 1133339"/>
              <a:gd name="connsiteX60" fmla="*/ 3490338 w 12192000"/>
              <a:gd name="connsiteY60" fmla="*/ 319689 h 1133339"/>
              <a:gd name="connsiteX61" fmla="*/ 3500624 w 12192000"/>
              <a:gd name="connsiteY61" fmla="*/ 322253 h 1133339"/>
              <a:gd name="connsiteX62" fmla="*/ 3537095 w 12192000"/>
              <a:gd name="connsiteY62" fmla="*/ 268294 h 1133339"/>
              <a:gd name="connsiteX63" fmla="*/ 4165443 w 12192000"/>
              <a:gd name="connsiteY63" fmla="*/ 0 h 113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2192000" h="1133339">
                <a:moveTo>
                  <a:pt x="4165443" y="0"/>
                </a:moveTo>
                <a:cubicBezTo>
                  <a:pt x="4427005" y="0"/>
                  <a:pt x="4657616" y="106424"/>
                  <a:pt x="4793789" y="268294"/>
                </a:cubicBezTo>
                <a:lnTo>
                  <a:pt x="4822897" y="311359"/>
                </a:lnTo>
                <a:lnTo>
                  <a:pt x="4850903" y="309092"/>
                </a:lnTo>
                <a:cubicBezTo>
                  <a:pt x="5075099" y="309092"/>
                  <a:pt x="5272766" y="400313"/>
                  <a:pt x="5389486" y="539058"/>
                </a:cubicBezTo>
                <a:lnTo>
                  <a:pt x="5423004" y="588645"/>
                </a:lnTo>
                <a:lnTo>
                  <a:pt x="5512341" y="549703"/>
                </a:lnTo>
                <a:cubicBezTo>
                  <a:pt x="5590047" y="523309"/>
                  <a:pt x="5675481" y="508714"/>
                  <a:pt x="5765161" y="508714"/>
                </a:cubicBezTo>
                <a:lnTo>
                  <a:pt x="5820259" y="512618"/>
                </a:lnTo>
                <a:lnTo>
                  <a:pt x="5859170" y="474742"/>
                </a:lnTo>
                <a:cubicBezTo>
                  <a:pt x="5976709" y="380352"/>
                  <a:pt x="6139086" y="321971"/>
                  <a:pt x="6318443" y="321971"/>
                </a:cubicBezTo>
                <a:cubicBezTo>
                  <a:pt x="6408121" y="321971"/>
                  <a:pt x="6493555" y="336566"/>
                  <a:pt x="6571261" y="362960"/>
                </a:cubicBezTo>
                <a:lnTo>
                  <a:pt x="6669499" y="405780"/>
                </a:lnTo>
                <a:lnTo>
                  <a:pt x="6680980" y="398172"/>
                </a:lnTo>
                <a:cubicBezTo>
                  <a:pt x="6784641" y="341931"/>
                  <a:pt x="6909609" y="309092"/>
                  <a:pt x="7044125" y="309092"/>
                </a:cubicBezTo>
                <a:cubicBezTo>
                  <a:pt x="7223481" y="309092"/>
                  <a:pt x="7385858" y="367473"/>
                  <a:pt x="7503396" y="461863"/>
                </a:cubicBezTo>
                <a:lnTo>
                  <a:pt x="7549263" y="506507"/>
                </a:lnTo>
                <a:lnTo>
                  <a:pt x="7557270" y="501203"/>
                </a:lnTo>
                <a:cubicBezTo>
                  <a:pt x="7660931" y="444962"/>
                  <a:pt x="7785899" y="412123"/>
                  <a:pt x="7920415" y="412123"/>
                </a:cubicBezTo>
                <a:cubicBezTo>
                  <a:pt x="8189451" y="412123"/>
                  <a:pt x="8420281" y="543481"/>
                  <a:pt x="8518883" y="730689"/>
                </a:cubicBezTo>
                <a:lnTo>
                  <a:pt x="8523397" y="742369"/>
                </a:lnTo>
                <a:lnTo>
                  <a:pt x="8530242" y="732242"/>
                </a:lnTo>
                <a:cubicBezTo>
                  <a:pt x="8646964" y="593497"/>
                  <a:pt x="8844630" y="502276"/>
                  <a:pt x="9068825" y="502276"/>
                </a:cubicBezTo>
                <a:cubicBezTo>
                  <a:pt x="9147294" y="502276"/>
                  <a:pt x="9222512" y="513450"/>
                  <a:pt x="9292147" y="533926"/>
                </a:cubicBezTo>
                <a:lnTo>
                  <a:pt x="9381057" y="567236"/>
                </a:lnTo>
                <a:lnTo>
                  <a:pt x="9408408" y="526771"/>
                </a:lnTo>
                <a:cubicBezTo>
                  <a:pt x="9490847" y="428776"/>
                  <a:pt x="9630456" y="364348"/>
                  <a:pt x="9788804" y="364348"/>
                </a:cubicBezTo>
                <a:cubicBezTo>
                  <a:pt x="9947151" y="364348"/>
                  <a:pt x="10086761" y="428776"/>
                  <a:pt x="10169201" y="526771"/>
                </a:cubicBezTo>
                <a:lnTo>
                  <a:pt x="10193126" y="562169"/>
                </a:lnTo>
                <a:lnTo>
                  <a:pt x="10221725" y="549703"/>
                </a:lnTo>
                <a:cubicBezTo>
                  <a:pt x="10299432" y="523309"/>
                  <a:pt x="10384865" y="508714"/>
                  <a:pt x="10474543" y="508714"/>
                </a:cubicBezTo>
                <a:cubicBezTo>
                  <a:pt x="10709949" y="508714"/>
                  <a:pt x="10916105" y="609285"/>
                  <a:pt x="11030020" y="759843"/>
                </a:cubicBezTo>
                <a:lnTo>
                  <a:pt x="11042281" y="779672"/>
                </a:lnTo>
                <a:lnTo>
                  <a:pt x="11058727" y="737128"/>
                </a:lnTo>
                <a:cubicBezTo>
                  <a:pt x="11157327" y="549920"/>
                  <a:pt x="11388158" y="418562"/>
                  <a:pt x="11657193" y="418562"/>
                </a:cubicBezTo>
                <a:cubicBezTo>
                  <a:pt x="11746871" y="418562"/>
                  <a:pt x="11832305" y="433157"/>
                  <a:pt x="11910011" y="459551"/>
                </a:cubicBezTo>
                <a:lnTo>
                  <a:pt x="12013158" y="504512"/>
                </a:lnTo>
                <a:lnTo>
                  <a:pt x="12070208" y="448985"/>
                </a:lnTo>
                <a:cubicBezTo>
                  <a:pt x="12099592" y="425388"/>
                  <a:pt x="12131779" y="404041"/>
                  <a:pt x="12166333" y="385294"/>
                </a:cubicBezTo>
                <a:lnTo>
                  <a:pt x="12192000" y="374106"/>
                </a:lnTo>
                <a:lnTo>
                  <a:pt x="12192000" y="1133339"/>
                </a:lnTo>
                <a:lnTo>
                  <a:pt x="0" y="1133339"/>
                </a:lnTo>
                <a:lnTo>
                  <a:pt x="0" y="486996"/>
                </a:lnTo>
                <a:lnTo>
                  <a:pt x="71" y="486956"/>
                </a:lnTo>
                <a:cubicBezTo>
                  <a:pt x="100055" y="443338"/>
                  <a:pt x="214635" y="418562"/>
                  <a:pt x="336420" y="418562"/>
                </a:cubicBezTo>
                <a:cubicBezTo>
                  <a:pt x="433848" y="418562"/>
                  <a:pt x="526664" y="434418"/>
                  <a:pt x="611086" y="463094"/>
                </a:cubicBezTo>
                <a:lnTo>
                  <a:pt x="684818" y="495232"/>
                </a:lnTo>
                <a:lnTo>
                  <a:pt x="719102" y="461863"/>
                </a:lnTo>
                <a:cubicBezTo>
                  <a:pt x="836640" y="367473"/>
                  <a:pt x="999017" y="309092"/>
                  <a:pt x="1178373" y="309092"/>
                </a:cubicBezTo>
                <a:cubicBezTo>
                  <a:pt x="1268052" y="309092"/>
                  <a:pt x="1353485" y="323687"/>
                  <a:pt x="1431191" y="350081"/>
                </a:cubicBezTo>
                <a:lnTo>
                  <a:pt x="1535098" y="395372"/>
                </a:lnTo>
                <a:lnTo>
                  <a:pt x="1601328" y="366503"/>
                </a:lnTo>
                <a:cubicBezTo>
                  <a:pt x="1685751" y="337827"/>
                  <a:pt x="1778567" y="321971"/>
                  <a:pt x="1875994" y="321971"/>
                </a:cubicBezTo>
                <a:cubicBezTo>
                  <a:pt x="2168280" y="321971"/>
                  <a:pt x="2419060" y="464681"/>
                  <a:pt x="2526182" y="668067"/>
                </a:cubicBezTo>
                <a:lnTo>
                  <a:pt x="2552597" y="736404"/>
                </a:lnTo>
                <a:lnTo>
                  <a:pt x="2571015" y="731813"/>
                </a:lnTo>
                <a:cubicBezTo>
                  <a:pt x="2613296" y="724865"/>
                  <a:pt x="2657074" y="721216"/>
                  <a:pt x="2701915" y="721216"/>
                </a:cubicBezTo>
                <a:lnTo>
                  <a:pt x="2724369" y="722353"/>
                </a:lnTo>
                <a:lnTo>
                  <a:pt x="2760974" y="627658"/>
                </a:lnTo>
                <a:cubicBezTo>
                  <a:pt x="2859573" y="440450"/>
                  <a:pt x="3090405" y="309092"/>
                  <a:pt x="3359439" y="309092"/>
                </a:cubicBezTo>
                <a:cubicBezTo>
                  <a:pt x="3404279" y="309092"/>
                  <a:pt x="3448056" y="312741"/>
                  <a:pt x="3490338" y="319689"/>
                </a:cubicBezTo>
                <a:lnTo>
                  <a:pt x="3500624" y="322253"/>
                </a:lnTo>
                <a:lnTo>
                  <a:pt x="3537095" y="268294"/>
                </a:lnTo>
                <a:cubicBezTo>
                  <a:pt x="3673270" y="106424"/>
                  <a:pt x="3903880" y="0"/>
                  <a:pt x="4165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506964" y="2390776"/>
            <a:ext cx="5178075" cy="1242410"/>
          </a:xfrm>
        </p:spPr>
        <p:txBody>
          <a:bodyPr anchor="b" anchorCtr="0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  <p:sp>
        <p:nvSpPr>
          <p:cNvPr id="20" name="任意多边形 30"/>
          <p:cNvSpPr/>
          <p:nvPr/>
        </p:nvSpPr>
        <p:spPr>
          <a:xfrm rot="20700000" flipH="1">
            <a:off x="5461137" y="1538366"/>
            <a:ext cx="1269723" cy="877899"/>
          </a:xfrm>
          <a:custGeom>
            <a:avLst/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gradFill flip="none" rotWithShape="1">
            <a:gsLst>
              <a:gs pos="100000">
                <a:schemeClr val="accent2">
                  <a:alpha val="49000"/>
                </a:schemeClr>
              </a:gs>
              <a:gs pos="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 hasCustomPrompt="1"/>
          </p:nvPr>
        </p:nvSpPr>
        <p:spPr>
          <a:xfrm>
            <a:off x="3506964" y="3652236"/>
            <a:ext cx="5178075" cy="71021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单机此处编辑文本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 algn="l"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375901" y="365125"/>
            <a:ext cx="977900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94488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5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 rot="10800000">
            <a:off x="1281392" y="3296034"/>
            <a:ext cx="267237" cy="2672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 rot="10800000">
            <a:off x="1913518" y="3328786"/>
            <a:ext cx="200428" cy="200428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 rot="10800000">
            <a:off x="2484831" y="3362190"/>
            <a:ext cx="133619" cy="133619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10650376" y="3296034"/>
            <a:ext cx="267237" cy="2672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10078054" y="3328787"/>
            <a:ext cx="200428" cy="200428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9573550" y="3362190"/>
            <a:ext cx="133619" cy="133619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连接符 12"/>
          <p:cNvCxnSpPr/>
          <p:nvPr/>
        </p:nvCxnSpPr>
        <p:spPr>
          <a:xfrm>
            <a:off x="4560528" y="3420693"/>
            <a:ext cx="440457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任意多边形: 形状 13"/>
          <p:cNvSpPr/>
          <p:nvPr/>
        </p:nvSpPr>
        <p:spPr>
          <a:xfrm>
            <a:off x="1" y="4882636"/>
            <a:ext cx="12191999" cy="1975365"/>
          </a:xfrm>
          <a:custGeom>
            <a:avLst/>
            <a:gdLst>
              <a:gd name="connsiteX0" fmla="*/ 4408996 w 12191999"/>
              <a:gd name="connsiteY0" fmla="*/ 0 h 1975365"/>
              <a:gd name="connsiteX1" fmla="*/ 5790561 w 12191999"/>
              <a:gd name="connsiteY1" fmla="*/ 551581 h 1975365"/>
              <a:gd name="connsiteX2" fmla="*/ 5801495 w 12191999"/>
              <a:gd name="connsiteY2" fmla="*/ 563959 h 1975365"/>
              <a:gd name="connsiteX3" fmla="*/ 5826131 w 12191999"/>
              <a:gd name="connsiteY3" fmla="*/ 553912 h 1975365"/>
              <a:gd name="connsiteX4" fmla="*/ 6523038 w 12191999"/>
              <a:gd name="connsiteY4" fmla="*/ 434799 h 1975365"/>
              <a:gd name="connsiteX5" fmla="*/ 7789046 w 12191999"/>
              <a:gd name="connsiteY5" fmla="*/ 878743 h 1975365"/>
              <a:gd name="connsiteX6" fmla="*/ 7859692 w 12191999"/>
              <a:gd name="connsiteY6" fmla="*/ 944547 h 1975365"/>
              <a:gd name="connsiteX7" fmla="*/ 7890845 w 12191999"/>
              <a:gd name="connsiteY7" fmla="*/ 901137 h 1975365"/>
              <a:gd name="connsiteX8" fmla="*/ 9633465 w 12191999"/>
              <a:gd name="connsiteY8" fmla="*/ 116746 h 1975365"/>
              <a:gd name="connsiteX9" fmla="*/ 11376086 w 12191999"/>
              <a:gd name="connsiteY9" fmla="*/ 901137 h 1975365"/>
              <a:gd name="connsiteX10" fmla="*/ 11381374 w 12191999"/>
              <a:gd name="connsiteY10" fmla="*/ 908506 h 1975365"/>
              <a:gd name="connsiteX11" fmla="*/ 11472015 w 12191999"/>
              <a:gd name="connsiteY11" fmla="*/ 824077 h 1975365"/>
              <a:gd name="connsiteX12" fmla="*/ 12041117 w 12191999"/>
              <a:gd name="connsiteY12" fmla="*/ 499246 h 1975365"/>
              <a:gd name="connsiteX13" fmla="*/ 12191999 w 12191999"/>
              <a:gd name="connsiteY13" fmla="*/ 452495 h 1975365"/>
              <a:gd name="connsiteX14" fmla="*/ 12191999 w 12191999"/>
              <a:gd name="connsiteY14" fmla="*/ 1975365 h 1975365"/>
              <a:gd name="connsiteX15" fmla="*/ 0 w 12191999"/>
              <a:gd name="connsiteY15" fmla="*/ 1975365 h 1975365"/>
              <a:gd name="connsiteX16" fmla="*/ 0 w 12191999"/>
              <a:gd name="connsiteY16" fmla="*/ 373214 h 1975365"/>
              <a:gd name="connsiteX17" fmla="*/ 103466 w 12191999"/>
              <a:gd name="connsiteY17" fmla="*/ 416152 h 1975365"/>
              <a:gd name="connsiteX18" fmla="*/ 712248 w 12191999"/>
              <a:gd name="connsiteY18" fmla="*/ 843689 h 1975365"/>
              <a:gd name="connsiteX19" fmla="*/ 815917 w 12191999"/>
              <a:gd name="connsiteY19" fmla="*/ 961054 h 1975365"/>
              <a:gd name="connsiteX20" fmla="*/ 821465 w 12191999"/>
              <a:gd name="connsiteY20" fmla="*/ 955887 h 1975365"/>
              <a:gd name="connsiteX21" fmla="*/ 2307470 w 12191999"/>
              <a:gd name="connsiteY21" fmla="*/ 434799 h 1975365"/>
              <a:gd name="connsiteX22" fmla="*/ 2932400 w 12191999"/>
              <a:gd name="connsiteY22" fmla="*/ 514784 h 1975365"/>
              <a:gd name="connsiteX23" fmla="*/ 3033353 w 12191999"/>
              <a:gd name="connsiteY23" fmla="*/ 546065 h 1975365"/>
              <a:gd name="connsiteX24" fmla="*/ 3142988 w 12191999"/>
              <a:gd name="connsiteY24" fmla="*/ 443944 h 1975365"/>
              <a:gd name="connsiteX25" fmla="*/ 4408996 w 12191999"/>
              <a:gd name="connsiteY25" fmla="*/ 0 h 197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191999" h="1975365">
                <a:moveTo>
                  <a:pt x="4408996" y="0"/>
                </a:moveTo>
                <a:cubicBezTo>
                  <a:pt x="4965206" y="0"/>
                  <a:pt x="5462174" y="214716"/>
                  <a:pt x="5790561" y="551581"/>
                </a:cubicBezTo>
                <a:lnTo>
                  <a:pt x="5801495" y="563959"/>
                </a:lnTo>
                <a:lnTo>
                  <a:pt x="5826131" y="553912"/>
                </a:lnTo>
                <a:cubicBezTo>
                  <a:pt x="6040333" y="477212"/>
                  <a:pt x="6275835" y="434799"/>
                  <a:pt x="6523038" y="434799"/>
                </a:cubicBezTo>
                <a:cubicBezTo>
                  <a:pt x="7017445" y="434799"/>
                  <a:pt x="7465046" y="604452"/>
                  <a:pt x="7789046" y="878743"/>
                </a:cubicBezTo>
                <a:lnTo>
                  <a:pt x="7859692" y="944547"/>
                </a:lnTo>
                <a:lnTo>
                  <a:pt x="7890845" y="901137"/>
                </a:lnTo>
                <a:cubicBezTo>
                  <a:pt x="8268504" y="427892"/>
                  <a:pt x="8908064" y="116746"/>
                  <a:pt x="9633465" y="116746"/>
                </a:cubicBezTo>
                <a:cubicBezTo>
                  <a:pt x="10358867" y="116746"/>
                  <a:pt x="10998426" y="427892"/>
                  <a:pt x="11376086" y="901137"/>
                </a:cubicBezTo>
                <a:lnTo>
                  <a:pt x="11381374" y="908506"/>
                </a:lnTo>
                <a:lnTo>
                  <a:pt x="11472015" y="824077"/>
                </a:lnTo>
                <a:cubicBezTo>
                  <a:pt x="11634015" y="686932"/>
                  <a:pt x="11826915" y="575946"/>
                  <a:pt x="12041117" y="499246"/>
                </a:cubicBezTo>
                <a:lnTo>
                  <a:pt x="12191999" y="452495"/>
                </a:lnTo>
                <a:lnTo>
                  <a:pt x="12191999" y="1975365"/>
                </a:lnTo>
                <a:lnTo>
                  <a:pt x="0" y="1975365"/>
                </a:lnTo>
                <a:lnTo>
                  <a:pt x="0" y="373214"/>
                </a:lnTo>
                <a:lnTo>
                  <a:pt x="103466" y="416152"/>
                </a:lnTo>
                <a:cubicBezTo>
                  <a:pt x="337103" y="525156"/>
                  <a:pt x="543613" y="670701"/>
                  <a:pt x="712248" y="843689"/>
                </a:cubicBezTo>
                <a:lnTo>
                  <a:pt x="815917" y="961054"/>
                </a:lnTo>
                <a:lnTo>
                  <a:pt x="821465" y="955887"/>
                </a:lnTo>
                <a:cubicBezTo>
                  <a:pt x="1201766" y="633932"/>
                  <a:pt x="1727148" y="434799"/>
                  <a:pt x="2307470" y="434799"/>
                </a:cubicBezTo>
                <a:cubicBezTo>
                  <a:pt x="2525090" y="434799"/>
                  <a:pt x="2734985" y="462802"/>
                  <a:pt x="2932400" y="514784"/>
                </a:cubicBezTo>
                <a:lnTo>
                  <a:pt x="3033353" y="546065"/>
                </a:lnTo>
                <a:lnTo>
                  <a:pt x="3142988" y="443944"/>
                </a:lnTo>
                <a:cubicBezTo>
                  <a:pt x="3466988" y="169652"/>
                  <a:pt x="3914590" y="0"/>
                  <a:pt x="4408996" y="0"/>
                </a:cubicBez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任意多边形: 形状 14"/>
          <p:cNvSpPr/>
          <p:nvPr/>
        </p:nvSpPr>
        <p:spPr>
          <a:xfrm>
            <a:off x="-2" y="5412809"/>
            <a:ext cx="12192001" cy="1445191"/>
          </a:xfrm>
          <a:custGeom>
            <a:avLst/>
            <a:gdLst>
              <a:gd name="connsiteX0" fmla="*/ 3246538 w 12192001"/>
              <a:gd name="connsiteY0" fmla="*/ 0 h 1445191"/>
              <a:gd name="connsiteX1" fmla="*/ 3888381 w 12192001"/>
              <a:gd name="connsiteY1" fmla="*/ 335498 h 1445191"/>
              <a:gd name="connsiteX2" fmla="*/ 3925176 w 12192001"/>
              <a:gd name="connsiteY2" fmla="*/ 402142 h 1445191"/>
              <a:gd name="connsiteX3" fmla="*/ 4047372 w 12192001"/>
              <a:gd name="connsiteY3" fmla="*/ 336937 h 1445191"/>
              <a:gd name="connsiteX4" fmla="*/ 4348662 w 12192001"/>
              <a:gd name="connsiteY4" fmla="*/ 277137 h 1445191"/>
              <a:gd name="connsiteX5" fmla="*/ 4990506 w 12192001"/>
              <a:gd name="connsiteY5" fmla="*/ 612635 h 1445191"/>
              <a:gd name="connsiteX6" fmla="*/ 4990587 w 12192001"/>
              <a:gd name="connsiteY6" fmla="*/ 612785 h 1445191"/>
              <a:gd name="connsiteX7" fmla="*/ 5017399 w 12192001"/>
              <a:gd name="connsiteY7" fmla="*/ 564223 h 1445191"/>
              <a:gd name="connsiteX8" fmla="*/ 5836210 w 12192001"/>
              <a:gd name="connsiteY8" fmla="*/ 136221 h 1445191"/>
              <a:gd name="connsiteX9" fmla="*/ 6306886 w 12192001"/>
              <a:gd name="connsiteY9" fmla="*/ 253387 h 1445191"/>
              <a:gd name="connsiteX10" fmla="*/ 6347988 w 12192001"/>
              <a:gd name="connsiteY10" fmla="*/ 277935 h 1445191"/>
              <a:gd name="connsiteX11" fmla="*/ 6394194 w 12192001"/>
              <a:gd name="connsiteY11" fmla="*/ 222879 h 1445191"/>
              <a:gd name="connsiteX12" fmla="*/ 6941520 w 12192001"/>
              <a:gd name="connsiteY12" fmla="*/ 0 h 1445191"/>
              <a:gd name="connsiteX13" fmla="*/ 7488846 w 12192001"/>
              <a:gd name="connsiteY13" fmla="*/ 222879 h 1445191"/>
              <a:gd name="connsiteX14" fmla="*/ 7529289 w 12192001"/>
              <a:gd name="connsiteY14" fmla="*/ 271069 h 1445191"/>
              <a:gd name="connsiteX15" fmla="*/ 7537925 w 12192001"/>
              <a:gd name="connsiteY15" fmla="*/ 265911 h 1445191"/>
              <a:gd name="connsiteX16" fmla="*/ 8008603 w 12192001"/>
              <a:gd name="connsiteY16" fmla="*/ 148745 h 1445191"/>
              <a:gd name="connsiteX17" fmla="*/ 8755262 w 12192001"/>
              <a:gd name="connsiteY17" fmla="*/ 484217 h 1445191"/>
              <a:gd name="connsiteX18" fmla="*/ 8852685 w 12192001"/>
              <a:gd name="connsiteY18" fmla="*/ 615575 h 1445191"/>
              <a:gd name="connsiteX19" fmla="*/ 8854308 w 12192001"/>
              <a:gd name="connsiteY19" fmla="*/ 612634 h 1445191"/>
              <a:gd name="connsiteX20" fmla="*/ 9496151 w 12192001"/>
              <a:gd name="connsiteY20" fmla="*/ 277136 h 1445191"/>
              <a:gd name="connsiteX21" fmla="*/ 9928922 w 12192001"/>
              <a:gd name="connsiteY21" fmla="*/ 407095 h 1445191"/>
              <a:gd name="connsiteX22" fmla="*/ 9938225 w 12192001"/>
              <a:gd name="connsiteY22" fmla="*/ 414641 h 1445191"/>
              <a:gd name="connsiteX23" fmla="*/ 9981920 w 12192001"/>
              <a:gd name="connsiteY23" fmla="*/ 335498 h 1445191"/>
              <a:gd name="connsiteX24" fmla="*/ 10623763 w 12192001"/>
              <a:gd name="connsiteY24" fmla="*/ 0 h 1445191"/>
              <a:gd name="connsiteX25" fmla="*/ 11265607 w 12192001"/>
              <a:gd name="connsiteY25" fmla="*/ 335498 h 1445191"/>
              <a:gd name="connsiteX26" fmla="*/ 11291202 w 12192001"/>
              <a:gd name="connsiteY26" fmla="*/ 381858 h 1445191"/>
              <a:gd name="connsiteX27" fmla="*/ 11306415 w 12192001"/>
              <a:gd name="connsiteY27" fmla="*/ 369518 h 1445191"/>
              <a:gd name="connsiteX28" fmla="*/ 11739186 w 12192001"/>
              <a:gd name="connsiteY28" fmla="*/ 239559 h 1445191"/>
              <a:gd name="connsiteX29" fmla="*/ 12171956 w 12192001"/>
              <a:gd name="connsiteY29" fmla="*/ 369518 h 1445191"/>
              <a:gd name="connsiteX30" fmla="*/ 12192001 w 12192001"/>
              <a:gd name="connsiteY30" fmla="*/ 385777 h 1445191"/>
              <a:gd name="connsiteX31" fmla="*/ 12192001 w 12192001"/>
              <a:gd name="connsiteY31" fmla="*/ 1445191 h 1445191"/>
              <a:gd name="connsiteX32" fmla="*/ 0 w 12192001"/>
              <a:gd name="connsiteY32" fmla="*/ 1445191 h 1445191"/>
              <a:gd name="connsiteX33" fmla="*/ 0 w 12192001"/>
              <a:gd name="connsiteY33" fmla="*/ 160691 h 1445191"/>
              <a:gd name="connsiteX34" fmla="*/ 41876 w 12192001"/>
              <a:gd name="connsiteY34" fmla="*/ 184935 h 1445191"/>
              <a:gd name="connsiteX35" fmla="*/ 134451 w 12192001"/>
              <a:gd name="connsiteY35" fmla="*/ 253847 h 1445191"/>
              <a:gd name="connsiteX36" fmla="*/ 135221 w 12192001"/>
              <a:gd name="connsiteY36" fmla="*/ 253387 h 1445191"/>
              <a:gd name="connsiteX37" fmla="*/ 605900 w 12192001"/>
              <a:gd name="connsiteY37" fmla="*/ 136221 h 1445191"/>
              <a:gd name="connsiteX38" fmla="*/ 1450394 w 12192001"/>
              <a:gd name="connsiteY38" fmla="*/ 603610 h 1445191"/>
              <a:gd name="connsiteX39" fmla="*/ 1457193 w 12192001"/>
              <a:gd name="connsiteY39" fmla="*/ 617070 h 1445191"/>
              <a:gd name="connsiteX40" fmla="*/ 1531063 w 12192001"/>
              <a:gd name="connsiteY40" fmla="*/ 529051 h 1445191"/>
              <a:gd name="connsiteX41" fmla="*/ 2118933 w 12192001"/>
              <a:gd name="connsiteY41" fmla="*/ 289663 h 1445191"/>
              <a:gd name="connsiteX42" fmla="*/ 2532753 w 12192001"/>
              <a:gd name="connsiteY42" fmla="*/ 397949 h 1445191"/>
              <a:gd name="connsiteX43" fmla="*/ 2559976 w 12192001"/>
              <a:gd name="connsiteY43" fmla="*/ 416495 h 1445191"/>
              <a:gd name="connsiteX44" fmla="*/ 2604696 w 12192001"/>
              <a:gd name="connsiteY44" fmla="*/ 335498 h 1445191"/>
              <a:gd name="connsiteX45" fmla="*/ 3246538 w 12192001"/>
              <a:gd name="connsiteY45" fmla="*/ 0 h 1445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192001" h="1445191">
                <a:moveTo>
                  <a:pt x="3246538" y="0"/>
                </a:moveTo>
                <a:cubicBezTo>
                  <a:pt x="3513718" y="0"/>
                  <a:pt x="3749281" y="133083"/>
                  <a:pt x="3888381" y="335498"/>
                </a:cubicBezTo>
                <a:lnTo>
                  <a:pt x="3925176" y="402142"/>
                </a:lnTo>
                <a:lnTo>
                  <a:pt x="4047372" y="336937"/>
                </a:lnTo>
                <a:cubicBezTo>
                  <a:pt x="4139977" y="298430"/>
                  <a:pt x="4241791" y="277137"/>
                  <a:pt x="4348662" y="277137"/>
                </a:cubicBezTo>
                <a:cubicBezTo>
                  <a:pt x="4615842" y="277137"/>
                  <a:pt x="4851406" y="410220"/>
                  <a:pt x="4990506" y="612635"/>
                </a:cubicBezTo>
                <a:lnTo>
                  <a:pt x="4990587" y="612785"/>
                </a:lnTo>
                <a:lnTo>
                  <a:pt x="5017399" y="564223"/>
                </a:lnTo>
                <a:cubicBezTo>
                  <a:pt x="5194852" y="305997"/>
                  <a:pt x="5495363" y="136221"/>
                  <a:pt x="5836210" y="136221"/>
                </a:cubicBezTo>
                <a:cubicBezTo>
                  <a:pt x="6006632" y="136221"/>
                  <a:pt x="6166972" y="178665"/>
                  <a:pt x="6306886" y="253387"/>
                </a:cubicBezTo>
                <a:lnTo>
                  <a:pt x="6347988" y="277935"/>
                </a:lnTo>
                <a:lnTo>
                  <a:pt x="6394194" y="222879"/>
                </a:lnTo>
                <a:cubicBezTo>
                  <a:pt x="6534266" y="85173"/>
                  <a:pt x="6727776" y="0"/>
                  <a:pt x="6941520" y="0"/>
                </a:cubicBezTo>
                <a:cubicBezTo>
                  <a:pt x="7155263" y="0"/>
                  <a:pt x="7348773" y="85173"/>
                  <a:pt x="7488846" y="222879"/>
                </a:cubicBezTo>
                <a:lnTo>
                  <a:pt x="7529289" y="271069"/>
                </a:lnTo>
                <a:lnTo>
                  <a:pt x="7537925" y="265911"/>
                </a:lnTo>
                <a:cubicBezTo>
                  <a:pt x="7677840" y="191189"/>
                  <a:pt x="7838181" y="148745"/>
                  <a:pt x="8008603" y="148745"/>
                </a:cubicBezTo>
                <a:cubicBezTo>
                  <a:pt x="8306843" y="148745"/>
                  <a:pt x="8574203" y="278730"/>
                  <a:pt x="8755262" y="484217"/>
                </a:cubicBezTo>
                <a:lnTo>
                  <a:pt x="8852685" y="615575"/>
                </a:lnTo>
                <a:lnTo>
                  <a:pt x="8854308" y="612634"/>
                </a:lnTo>
                <a:cubicBezTo>
                  <a:pt x="8993408" y="410219"/>
                  <a:pt x="9228971" y="277136"/>
                  <a:pt x="9496151" y="277136"/>
                </a:cubicBezTo>
                <a:cubicBezTo>
                  <a:pt x="9656459" y="277136"/>
                  <a:pt x="9805385" y="325046"/>
                  <a:pt x="9928922" y="407095"/>
                </a:cubicBezTo>
                <a:lnTo>
                  <a:pt x="9938225" y="414641"/>
                </a:lnTo>
                <a:lnTo>
                  <a:pt x="9981920" y="335498"/>
                </a:lnTo>
                <a:cubicBezTo>
                  <a:pt x="10121021" y="133083"/>
                  <a:pt x="10356583" y="0"/>
                  <a:pt x="10623763" y="0"/>
                </a:cubicBezTo>
                <a:cubicBezTo>
                  <a:pt x="10890944" y="0"/>
                  <a:pt x="11126506" y="133083"/>
                  <a:pt x="11265607" y="335498"/>
                </a:cubicBezTo>
                <a:lnTo>
                  <a:pt x="11291202" y="381858"/>
                </a:lnTo>
                <a:lnTo>
                  <a:pt x="11306415" y="369518"/>
                </a:lnTo>
                <a:cubicBezTo>
                  <a:pt x="11429952" y="287469"/>
                  <a:pt x="11578878" y="239559"/>
                  <a:pt x="11739186" y="239559"/>
                </a:cubicBezTo>
                <a:cubicBezTo>
                  <a:pt x="11899494" y="239559"/>
                  <a:pt x="12048420" y="287469"/>
                  <a:pt x="12171956" y="369518"/>
                </a:cubicBezTo>
                <a:lnTo>
                  <a:pt x="12192001" y="385777"/>
                </a:lnTo>
                <a:lnTo>
                  <a:pt x="12192001" y="1445191"/>
                </a:lnTo>
                <a:lnTo>
                  <a:pt x="0" y="1445191"/>
                </a:lnTo>
                <a:lnTo>
                  <a:pt x="0" y="160691"/>
                </a:lnTo>
                <a:lnTo>
                  <a:pt x="41876" y="184935"/>
                </a:lnTo>
                <a:lnTo>
                  <a:pt x="134451" y="253847"/>
                </a:lnTo>
                <a:lnTo>
                  <a:pt x="135221" y="253387"/>
                </a:lnTo>
                <a:cubicBezTo>
                  <a:pt x="275136" y="178665"/>
                  <a:pt x="435476" y="136221"/>
                  <a:pt x="605900" y="136221"/>
                </a:cubicBezTo>
                <a:cubicBezTo>
                  <a:pt x="963788" y="136221"/>
                  <a:pt x="1277208" y="323399"/>
                  <a:pt x="1450394" y="603610"/>
                </a:cubicBezTo>
                <a:lnTo>
                  <a:pt x="1457193" y="617070"/>
                </a:lnTo>
                <a:lnTo>
                  <a:pt x="1531063" y="529051"/>
                </a:lnTo>
                <a:cubicBezTo>
                  <a:pt x="1681511" y="381145"/>
                  <a:pt x="1889354" y="289663"/>
                  <a:pt x="2118933" y="289663"/>
                </a:cubicBezTo>
                <a:cubicBezTo>
                  <a:pt x="2269592" y="289663"/>
                  <a:pt x="2410892" y="329061"/>
                  <a:pt x="2532753" y="397949"/>
                </a:cubicBezTo>
                <a:lnTo>
                  <a:pt x="2559976" y="416495"/>
                </a:lnTo>
                <a:lnTo>
                  <a:pt x="2604696" y="335498"/>
                </a:lnTo>
                <a:cubicBezTo>
                  <a:pt x="2743795" y="133083"/>
                  <a:pt x="2979358" y="0"/>
                  <a:pt x="3246538" y="0"/>
                </a:cubicBez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任意多边形: 形状 15"/>
          <p:cNvSpPr/>
          <p:nvPr/>
        </p:nvSpPr>
        <p:spPr>
          <a:xfrm>
            <a:off x="0" y="5724661"/>
            <a:ext cx="12192001" cy="1133339"/>
          </a:xfrm>
          <a:custGeom>
            <a:avLst/>
            <a:gdLst>
              <a:gd name="connsiteX0" fmla="*/ 4783442 w 12192001"/>
              <a:gd name="connsiteY0" fmla="*/ 0 h 1133339"/>
              <a:gd name="connsiteX1" fmla="*/ 5390536 w 12192001"/>
              <a:gd name="connsiteY1" fmla="*/ 268294 h 1133339"/>
              <a:gd name="connsiteX2" fmla="*/ 5418659 w 12192001"/>
              <a:gd name="connsiteY2" fmla="*/ 311359 h 1133339"/>
              <a:gd name="connsiteX3" fmla="*/ 5445718 w 12192001"/>
              <a:gd name="connsiteY3" fmla="*/ 309092 h 1133339"/>
              <a:gd name="connsiteX4" fmla="*/ 5966086 w 12192001"/>
              <a:gd name="connsiteY4" fmla="*/ 539058 h 1133339"/>
              <a:gd name="connsiteX5" fmla="*/ 5998471 w 12192001"/>
              <a:gd name="connsiteY5" fmla="*/ 588645 h 1133339"/>
              <a:gd name="connsiteX6" fmla="*/ 6084786 w 12192001"/>
              <a:gd name="connsiteY6" fmla="*/ 549703 h 1133339"/>
              <a:gd name="connsiteX7" fmla="*/ 6329055 w 12192001"/>
              <a:gd name="connsiteY7" fmla="*/ 508714 h 1133339"/>
              <a:gd name="connsiteX8" fmla="*/ 6382291 w 12192001"/>
              <a:gd name="connsiteY8" fmla="*/ 512618 h 1133339"/>
              <a:gd name="connsiteX9" fmla="*/ 6419886 w 12192001"/>
              <a:gd name="connsiteY9" fmla="*/ 474742 h 1133339"/>
              <a:gd name="connsiteX10" fmla="*/ 6863627 w 12192001"/>
              <a:gd name="connsiteY10" fmla="*/ 321971 h 1133339"/>
              <a:gd name="connsiteX11" fmla="*/ 7107895 w 12192001"/>
              <a:gd name="connsiteY11" fmla="*/ 362960 h 1133339"/>
              <a:gd name="connsiteX12" fmla="*/ 7202810 w 12192001"/>
              <a:gd name="connsiteY12" fmla="*/ 405780 h 1133339"/>
              <a:gd name="connsiteX13" fmla="*/ 7213903 w 12192001"/>
              <a:gd name="connsiteY13" fmla="*/ 398172 h 1133339"/>
              <a:gd name="connsiteX14" fmla="*/ 7564766 w 12192001"/>
              <a:gd name="connsiteY14" fmla="*/ 309092 h 1133339"/>
              <a:gd name="connsiteX15" fmla="*/ 8008506 w 12192001"/>
              <a:gd name="connsiteY15" fmla="*/ 461863 h 1133339"/>
              <a:gd name="connsiteX16" fmla="*/ 8052822 w 12192001"/>
              <a:gd name="connsiteY16" fmla="*/ 506507 h 1133339"/>
              <a:gd name="connsiteX17" fmla="*/ 8060557 w 12192001"/>
              <a:gd name="connsiteY17" fmla="*/ 501203 h 1133339"/>
              <a:gd name="connsiteX18" fmla="*/ 8411422 w 12192001"/>
              <a:gd name="connsiteY18" fmla="*/ 412123 h 1133339"/>
              <a:gd name="connsiteX19" fmla="*/ 8989649 w 12192001"/>
              <a:gd name="connsiteY19" fmla="*/ 730689 h 1133339"/>
              <a:gd name="connsiteX20" fmla="*/ 8994011 w 12192001"/>
              <a:gd name="connsiteY20" fmla="*/ 742369 h 1133339"/>
              <a:gd name="connsiteX21" fmla="*/ 9000624 w 12192001"/>
              <a:gd name="connsiteY21" fmla="*/ 732242 h 1133339"/>
              <a:gd name="connsiteX22" fmla="*/ 9520993 w 12192001"/>
              <a:gd name="connsiteY22" fmla="*/ 502276 h 1133339"/>
              <a:gd name="connsiteX23" fmla="*/ 9736762 w 12192001"/>
              <a:gd name="connsiteY23" fmla="*/ 533926 h 1133339"/>
              <a:gd name="connsiteX24" fmla="*/ 9822666 w 12192001"/>
              <a:gd name="connsiteY24" fmla="*/ 567236 h 1133339"/>
              <a:gd name="connsiteX25" fmla="*/ 9849091 w 12192001"/>
              <a:gd name="connsiteY25" fmla="*/ 526771 h 1133339"/>
              <a:gd name="connsiteX26" fmla="*/ 10216623 w 12192001"/>
              <a:gd name="connsiteY26" fmla="*/ 364348 h 1133339"/>
              <a:gd name="connsiteX27" fmla="*/ 10584155 w 12192001"/>
              <a:gd name="connsiteY27" fmla="*/ 526771 h 1133339"/>
              <a:gd name="connsiteX28" fmla="*/ 10607270 w 12192001"/>
              <a:gd name="connsiteY28" fmla="*/ 562169 h 1133339"/>
              <a:gd name="connsiteX29" fmla="*/ 10634903 w 12192001"/>
              <a:gd name="connsiteY29" fmla="*/ 549703 h 1133339"/>
              <a:gd name="connsiteX30" fmla="*/ 10879171 w 12192001"/>
              <a:gd name="connsiteY30" fmla="*/ 508714 h 1133339"/>
              <a:gd name="connsiteX31" fmla="*/ 11415862 w 12192001"/>
              <a:gd name="connsiteY31" fmla="*/ 759843 h 1133339"/>
              <a:gd name="connsiteX32" fmla="*/ 11427708 w 12192001"/>
              <a:gd name="connsiteY32" fmla="*/ 779672 h 1133339"/>
              <a:gd name="connsiteX33" fmla="*/ 11443598 w 12192001"/>
              <a:gd name="connsiteY33" fmla="*/ 737128 h 1133339"/>
              <a:gd name="connsiteX34" fmla="*/ 12021824 w 12192001"/>
              <a:gd name="connsiteY34" fmla="*/ 418562 h 1133339"/>
              <a:gd name="connsiteX35" fmla="*/ 12148296 w 12192001"/>
              <a:gd name="connsiteY35" fmla="*/ 429159 h 1133339"/>
              <a:gd name="connsiteX36" fmla="*/ 12192001 w 12192001"/>
              <a:gd name="connsiteY36" fmla="*/ 440435 h 1133339"/>
              <a:gd name="connsiteX37" fmla="*/ 12192001 w 12192001"/>
              <a:gd name="connsiteY37" fmla="*/ 1133339 h 1133339"/>
              <a:gd name="connsiteX38" fmla="*/ 0 w 12192001"/>
              <a:gd name="connsiteY38" fmla="*/ 1133339 h 1133339"/>
              <a:gd name="connsiteX39" fmla="*/ 0 w 12192001"/>
              <a:gd name="connsiteY39" fmla="*/ 510365 h 1133339"/>
              <a:gd name="connsiteX40" fmla="*/ 22512 w 12192001"/>
              <a:gd name="connsiteY40" fmla="*/ 508714 h 1133339"/>
              <a:gd name="connsiteX41" fmla="*/ 497027 w 12192001"/>
              <a:gd name="connsiteY41" fmla="*/ 688964 h 1133339"/>
              <a:gd name="connsiteX42" fmla="*/ 501680 w 12192001"/>
              <a:gd name="connsiteY42" fmla="*/ 694269 h 1133339"/>
              <a:gd name="connsiteX43" fmla="*/ 518573 w 12192001"/>
              <a:gd name="connsiteY43" fmla="*/ 668401 h 1133339"/>
              <a:gd name="connsiteX44" fmla="*/ 1083912 w 12192001"/>
              <a:gd name="connsiteY44" fmla="*/ 418562 h 1133339"/>
              <a:gd name="connsiteX45" fmla="*/ 1349289 w 12192001"/>
              <a:gd name="connsiteY45" fmla="*/ 463094 h 1133339"/>
              <a:gd name="connsiteX46" fmla="*/ 1420528 w 12192001"/>
              <a:gd name="connsiteY46" fmla="*/ 495232 h 1133339"/>
              <a:gd name="connsiteX47" fmla="*/ 1453652 w 12192001"/>
              <a:gd name="connsiteY47" fmla="*/ 461863 h 1133339"/>
              <a:gd name="connsiteX48" fmla="*/ 1897391 w 12192001"/>
              <a:gd name="connsiteY48" fmla="*/ 309092 h 1133339"/>
              <a:gd name="connsiteX49" fmla="*/ 2141659 w 12192001"/>
              <a:gd name="connsiteY49" fmla="*/ 350081 h 1133339"/>
              <a:gd name="connsiteX50" fmla="*/ 2242051 w 12192001"/>
              <a:gd name="connsiteY50" fmla="*/ 395372 h 1133339"/>
              <a:gd name="connsiteX51" fmla="*/ 2306042 w 12192001"/>
              <a:gd name="connsiteY51" fmla="*/ 366503 h 1133339"/>
              <a:gd name="connsiteX52" fmla="*/ 2571419 w 12192001"/>
              <a:gd name="connsiteY52" fmla="*/ 321971 h 1133339"/>
              <a:gd name="connsiteX53" fmla="*/ 3199618 w 12192001"/>
              <a:gd name="connsiteY53" fmla="*/ 668067 h 1133339"/>
              <a:gd name="connsiteX54" fmla="*/ 3225139 w 12192001"/>
              <a:gd name="connsiteY54" fmla="*/ 736404 h 1133339"/>
              <a:gd name="connsiteX55" fmla="*/ 3242934 w 12192001"/>
              <a:gd name="connsiteY55" fmla="*/ 731813 h 1133339"/>
              <a:gd name="connsiteX56" fmla="*/ 3369406 w 12192001"/>
              <a:gd name="connsiteY56" fmla="*/ 721216 h 1133339"/>
              <a:gd name="connsiteX57" fmla="*/ 3391102 w 12192001"/>
              <a:gd name="connsiteY57" fmla="*/ 722353 h 1133339"/>
              <a:gd name="connsiteX58" fmla="*/ 3426468 w 12192001"/>
              <a:gd name="connsiteY58" fmla="*/ 627658 h 1133339"/>
              <a:gd name="connsiteX59" fmla="*/ 4004695 w 12192001"/>
              <a:gd name="connsiteY59" fmla="*/ 309092 h 1133339"/>
              <a:gd name="connsiteX60" fmla="*/ 4131167 w 12192001"/>
              <a:gd name="connsiteY60" fmla="*/ 319689 h 1133339"/>
              <a:gd name="connsiteX61" fmla="*/ 4141105 w 12192001"/>
              <a:gd name="connsiteY61" fmla="*/ 322253 h 1133339"/>
              <a:gd name="connsiteX62" fmla="*/ 4176342 w 12192001"/>
              <a:gd name="connsiteY62" fmla="*/ 268294 h 1133339"/>
              <a:gd name="connsiteX63" fmla="*/ 4783442 w 12192001"/>
              <a:gd name="connsiteY63" fmla="*/ 0 h 113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2192001" h="1133339">
                <a:moveTo>
                  <a:pt x="4783442" y="0"/>
                </a:moveTo>
                <a:cubicBezTo>
                  <a:pt x="5036157" y="0"/>
                  <a:pt x="5258967" y="106424"/>
                  <a:pt x="5390536" y="268294"/>
                </a:cubicBezTo>
                <a:lnTo>
                  <a:pt x="5418659" y="311359"/>
                </a:lnTo>
                <a:lnTo>
                  <a:pt x="5445718" y="309092"/>
                </a:lnTo>
                <a:cubicBezTo>
                  <a:pt x="5662331" y="309092"/>
                  <a:pt x="5853314" y="400313"/>
                  <a:pt x="5966086" y="539058"/>
                </a:cubicBezTo>
                <a:lnTo>
                  <a:pt x="5998471" y="588645"/>
                </a:lnTo>
                <a:lnTo>
                  <a:pt x="6084786" y="549703"/>
                </a:lnTo>
                <a:cubicBezTo>
                  <a:pt x="6159865" y="523309"/>
                  <a:pt x="6242409" y="508714"/>
                  <a:pt x="6329055" y="508714"/>
                </a:cubicBezTo>
                <a:lnTo>
                  <a:pt x="6382291" y="512618"/>
                </a:lnTo>
                <a:lnTo>
                  <a:pt x="6419886" y="474742"/>
                </a:lnTo>
                <a:cubicBezTo>
                  <a:pt x="6533449" y="380352"/>
                  <a:pt x="6690336" y="321971"/>
                  <a:pt x="6863627" y="321971"/>
                </a:cubicBezTo>
                <a:cubicBezTo>
                  <a:pt x="6950273" y="321971"/>
                  <a:pt x="7032817" y="336566"/>
                  <a:pt x="7107895" y="362960"/>
                </a:cubicBezTo>
                <a:lnTo>
                  <a:pt x="7202810" y="405780"/>
                </a:lnTo>
                <a:lnTo>
                  <a:pt x="7213903" y="398172"/>
                </a:lnTo>
                <a:cubicBezTo>
                  <a:pt x="7314059" y="341931"/>
                  <a:pt x="7434800" y="309092"/>
                  <a:pt x="7564766" y="309092"/>
                </a:cubicBezTo>
                <a:cubicBezTo>
                  <a:pt x="7738057" y="309092"/>
                  <a:pt x="7894943" y="367473"/>
                  <a:pt x="8008506" y="461863"/>
                </a:cubicBezTo>
                <a:lnTo>
                  <a:pt x="8052822" y="506507"/>
                </a:lnTo>
                <a:lnTo>
                  <a:pt x="8060557" y="501203"/>
                </a:lnTo>
                <a:cubicBezTo>
                  <a:pt x="8160713" y="444962"/>
                  <a:pt x="8281454" y="412123"/>
                  <a:pt x="8411422" y="412123"/>
                </a:cubicBezTo>
                <a:cubicBezTo>
                  <a:pt x="8671358" y="412123"/>
                  <a:pt x="8894382" y="543481"/>
                  <a:pt x="8989649" y="730689"/>
                </a:cubicBezTo>
                <a:lnTo>
                  <a:pt x="8994011" y="742369"/>
                </a:lnTo>
                <a:lnTo>
                  <a:pt x="9000624" y="732242"/>
                </a:lnTo>
                <a:cubicBezTo>
                  <a:pt x="9113399" y="593497"/>
                  <a:pt x="9304380" y="502276"/>
                  <a:pt x="9520993" y="502276"/>
                </a:cubicBezTo>
                <a:cubicBezTo>
                  <a:pt x="9596808" y="502276"/>
                  <a:pt x="9669483" y="513450"/>
                  <a:pt x="9736762" y="533926"/>
                </a:cubicBezTo>
                <a:lnTo>
                  <a:pt x="9822666" y="567236"/>
                </a:lnTo>
                <a:lnTo>
                  <a:pt x="9849091" y="526771"/>
                </a:lnTo>
                <a:cubicBezTo>
                  <a:pt x="9928743" y="428776"/>
                  <a:pt x="10063630" y="364348"/>
                  <a:pt x="10216623" y="364348"/>
                </a:cubicBezTo>
                <a:cubicBezTo>
                  <a:pt x="10369615" y="364348"/>
                  <a:pt x="10504503" y="428776"/>
                  <a:pt x="10584155" y="526771"/>
                </a:cubicBezTo>
                <a:lnTo>
                  <a:pt x="10607270" y="562169"/>
                </a:lnTo>
                <a:lnTo>
                  <a:pt x="10634903" y="549703"/>
                </a:lnTo>
                <a:cubicBezTo>
                  <a:pt x="10709981" y="523309"/>
                  <a:pt x="10792525" y="508714"/>
                  <a:pt x="10879171" y="508714"/>
                </a:cubicBezTo>
                <a:cubicBezTo>
                  <a:pt x="11106615" y="508714"/>
                  <a:pt x="11305799" y="609285"/>
                  <a:pt x="11415862" y="759843"/>
                </a:cubicBezTo>
                <a:lnTo>
                  <a:pt x="11427708" y="779672"/>
                </a:lnTo>
                <a:lnTo>
                  <a:pt x="11443598" y="737128"/>
                </a:lnTo>
                <a:cubicBezTo>
                  <a:pt x="11538863" y="549920"/>
                  <a:pt x="11761888" y="418562"/>
                  <a:pt x="12021824" y="418562"/>
                </a:cubicBezTo>
                <a:cubicBezTo>
                  <a:pt x="12065147" y="418562"/>
                  <a:pt x="12107444" y="422211"/>
                  <a:pt x="12148296" y="429159"/>
                </a:cubicBezTo>
                <a:lnTo>
                  <a:pt x="12192001" y="440435"/>
                </a:lnTo>
                <a:lnTo>
                  <a:pt x="12192001" y="1133339"/>
                </a:lnTo>
                <a:lnTo>
                  <a:pt x="0" y="1133339"/>
                </a:lnTo>
                <a:lnTo>
                  <a:pt x="0" y="510365"/>
                </a:lnTo>
                <a:lnTo>
                  <a:pt x="22512" y="508714"/>
                </a:lnTo>
                <a:cubicBezTo>
                  <a:pt x="212048" y="508714"/>
                  <a:pt x="381960" y="578555"/>
                  <a:pt x="497027" y="688964"/>
                </a:cubicBezTo>
                <a:lnTo>
                  <a:pt x="501680" y="694269"/>
                </a:lnTo>
                <a:lnTo>
                  <a:pt x="518573" y="668401"/>
                </a:lnTo>
                <a:cubicBezTo>
                  <a:pt x="641094" y="517666"/>
                  <a:pt x="848579" y="418562"/>
                  <a:pt x="1083912" y="418562"/>
                </a:cubicBezTo>
                <a:cubicBezTo>
                  <a:pt x="1178045" y="418562"/>
                  <a:pt x="1267722" y="434418"/>
                  <a:pt x="1349289" y="463094"/>
                </a:cubicBezTo>
                <a:lnTo>
                  <a:pt x="1420528" y="495232"/>
                </a:lnTo>
                <a:lnTo>
                  <a:pt x="1453652" y="461863"/>
                </a:lnTo>
                <a:cubicBezTo>
                  <a:pt x="1567215" y="367473"/>
                  <a:pt x="1724100" y="309092"/>
                  <a:pt x="1897391" y="309092"/>
                </a:cubicBezTo>
                <a:cubicBezTo>
                  <a:pt x="1984036" y="309092"/>
                  <a:pt x="2066580" y="323687"/>
                  <a:pt x="2141659" y="350081"/>
                </a:cubicBezTo>
                <a:lnTo>
                  <a:pt x="2242051" y="395372"/>
                </a:lnTo>
                <a:lnTo>
                  <a:pt x="2306042" y="366503"/>
                </a:lnTo>
                <a:cubicBezTo>
                  <a:pt x="2387609" y="337827"/>
                  <a:pt x="2477286" y="321971"/>
                  <a:pt x="2571419" y="321971"/>
                </a:cubicBezTo>
                <a:cubicBezTo>
                  <a:pt x="2853820" y="321971"/>
                  <a:pt x="3096119" y="464681"/>
                  <a:pt x="3199618" y="668067"/>
                </a:cubicBezTo>
                <a:lnTo>
                  <a:pt x="3225139" y="736404"/>
                </a:lnTo>
                <a:lnTo>
                  <a:pt x="3242934" y="731813"/>
                </a:lnTo>
                <a:cubicBezTo>
                  <a:pt x="3283786" y="724865"/>
                  <a:pt x="3326083" y="721216"/>
                  <a:pt x="3369406" y="721216"/>
                </a:cubicBezTo>
                <a:lnTo>
                  <a:pt x="3391102" y="722353"/>
                </a:lnTo>
                <a:lnTo>
                  <a:pt x="3426468" y="627658"/>
                </a:lnTo>
                <a:cubicBezTo>
                  <a:pt x="3521734" y="440450"/>
                  <a:pt x="3744758" y="309092"/>
                  <a:pt x="4004695" y="309092"/>
                </a:cubicBezTo>
                <a:cubicBezTo>
                  <a:pt x="4048018" y="309092"/>
                  <a:pt x="4090315" y="312741"/>
                  <a:pt x="4131167" y="319689"/>
                </a:cubicBezTo>
                <a:lnTo>
                  <a:pt x="4141105" y="322253"/>
                </a:lnTo>
                <a:lnTo>
                  <a:pt x="4176342" y="268294"/>
                </a:lnTo>
                <a:cubicBezTo>
                  <a:pt x="4307913" y="106424"/>
                  <a:pt x="4530723" y="0"/>
                  <a:pt x="4783442" y="0"/>
                </a:cubicBez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任意多边形 19"/>
          <p:cNvSpPr/>
          <p:nvPr/>
        </p:nvSpPr>
        <p:spPr>
          <a:xfrm rot="20700000" flipH="1">
            <a:off x="8862054" y="447672"/>
            <a:ext cx="886409" cy="612872"/>
          </a:xfrm>
          <a:custGeom>
            <a:avLst/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560528" y="2566153"/>
            <a:ext cx="4815701" cy="830997"/>
          </a:xfrm>
        </p:spPr>
        <p:txBody>
          <a:bodyPr anchor="b">
            <a:normAutofit/>
          </a:bodyPr>
          <a:lstStyle>
            <a:lvl1pPr algn="l"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60528" y="3482194"/>
            <a:ext cx="4815701" cy="46166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27921" y="288925"/>
            <a:ext cx="7133926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仅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/>
        </p:nvGrpSpPr>
        <p:grpSpPr>
          <a:xfrm>
            <a:off x="2044696" y="3346898"/>
            <a:ext cx="8102608" cy="267237"/>
            <a:chOff x="1204405" y="3346898"/>
            <a:chExt cx="8102608" cy="267237"/>
          </a:xfrm>
        </p:grpSpPr>
        <p:grpSp>
          <p:nvGrpSpPr>
            <p:cNvPr id="8" name="组合 7"/>
            <p:cNvGrpSpPr/>
            <p:nvPr userDrawn="1"/>
          </p:nvGrpSpPr>
          <p:grpSpPr>
            <a:xfrm>
              <a:off x="1204405" y="3346898"/>
              <a:ext cx="1476859" cy="267237"/>
              <a:chOff x="1204405" y="3346898"/>
              <a:chExt cx="1476859" cy="267237"/>
            </a:xfrm>
          </p:grpSpPr>
          <p:sp>
            <p:nvSpPr>
              <p:cNvPr id="14" name="椭圆 13"/>
              <p:cNvSpPr/>
              <p:nvPr/>
            </p:nvSpPr>
            <p:spPr>
              <a:xfrm rot="10800000">
                <a:off x="1204405" y="3346898"/>
                <a:ext cx="267237" cy="26723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椭圆 14"/>
              <p:cNvSpPr/>
              <p:nvPr/>
            </p:nvSpPr>
            <p:spPr>
              <a:xfrm rot="10800000">
                <a:off x="1913518" y="3380302"/>
                <a:ext cx="200428" cy="200428"/>
              </a:xfrm>
              <a:prstGeom prst="ellipse">
                <a:avLst/>
              </a:prstGeom>
              <a:solidFill>
                <a:schemeClr val="accent2"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椭圆 15"/>
              <p:cNvSpPr/>
              <p:nvPr/>
            </p:nvSpPr>
            <p:spPr>
              <a:xfrm rot="10800000">
                <a:off x="2547645" y="3413706"/>
                <a:ext cx="133619" cy="133619"/>
              </a:xfrm>
              <a:prstGeom prst="ellipse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9" name="组合 8"/>
            <p:cNvGrpSpPr/>
            <p:nvPr userDrawn="1"/>
          </p:nvGrpSpPr>
          <p:grpSpPr>
            <a:xfrm>
              <a:off x="7830341" y="3346898"/>
              <a:ext cx="1476672" cy="267237"/>
              <a:chOff x="9506741" y="3346898"/>
              <a:chExt cx="1476672" cy="267237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10716176" y="3346898"/>
                <a:ext cx="267237" cy="26723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10078054" y="3380303"/>
                <a:ext cx="200428" cy="200428"/>
              </a:xfrm>
              <a:prstGeom prst="ellipse">
                <a:avLst/>
              </a:prstGeom>
              <a:solidFill>
                <a:schemeClr val="accent2"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9506741" y="3413706"/>
                <a:ext cx="133619" cy="133619"/>
              </a:xfrm>
              <a:prstGeom prst="ellipse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1" name="任意多边形: 形状 10"/>
          <p:cNvSpPr/>
          <p:nvPr/>
        </p:nvSpPr>
        <p:spPr>
          <a:xfrm>
            <a:off x="-1" y="4853388"/>
            <a:ext cx="12192001" cy="2004612"/>
          </a:xfrm>
          <a:custGeom>
            <a:avLst/>
            <a:gdLst>
              <a:gd name="connsiteX0" fmla="*/ 4761693 w 12192001"/>
              <a:gd name="connsiteY0" fmla="*/ 0 h 1975365"/>
              <a:gd name="connsiteX1" fmla="*/ 6041005 w 12192001"/>
              <a:gd name="connsiteY1" fmla="*/ 551581 h 1975365"/>
              <a:gd name="connsiteX2" fmla="*/ 6051129 w 12192001"/>
              <a:gd name="connsiteY2" fmla="*/ 563959 h 1975365"/>
              <a:gd name="connsiteX3" fmla="*/ 6073942 w 12192001"/>
              <a:gd name="connsiteY3" fmla="*/ 553912 h 1975365"/>
              <a:gd name="connsiteX4" fmla="*/ 6719270 w 12192001"/>
              <a:gd name="connsiteY4" fmla="*/ 434799 h 1975365"/>
              <a:gd name="connsiteX5" fmla="*/ 7891577 w 12192001"/>
              <a:gd name="connsiteY5" fmla="*/ 878743 h 1975365"/>
              <a:gd name="connsiteX6" fmla="*/ 7956994 w 12192001"/>
              <a:gd name="connsiteY6" fmla="*/ 944547 h 1975365"/>
              <a:gd name="connsiteX7" fmla="*/ 7985842 w 12192001"/>
              <a:gd name="connsiteY7" fmla="*/ 901137 h 1975365"/>
              <a:gd name="connsiteX8" fmla="*/ 9599486 w 12192001"/>
              <a:gd name="connsiteY8" fmla="*/ 116746 h 1975365"/>
              <a:gd name="connsiteX9" fmla="*/ 11213130 w 12192001"/>
              <a:gd name="connsiteY9" fmla="*/ 901137 h 1975365"/>
              <a:gd name="connsiteX10" fmla="*/ 11218027 w 12192001"/>
              <a:gd name="connsiteY10" fmla="*/ 908506 h 1975365"/>
              <a:gd name="connsiteX11" fmla="*/ 11301959 w 12192001"/>
              <a:gd name="connsiteY11" fmla="*/ 824077 h 1975365"/>
              <a:gd name="connsiteX12" fmla="*/ 12140144 w 12192001"/>
              <a:gd name="connsiteY12" fmla="*/ 410927 h 1975365"/>
              <a:gd name="connsiteX13" fmla="*/ 12192001 w 12192001"/>
              <a:gd name="connsiteY13" fmla="*/ 403692 h 1975365"/>
              <a:gd name="connsiteX14" fmla="*/ 12192001 w 12192001"/>
              <a:gd name="connsiteY14" fmla="*/ 1975365 h 1975365"/>
              <a:gd name="connsiteX15" fmla="*/ 0 w 12192001"/>
              <a:gd name="connsiteY15" fmla="*/ 1975365 h 1975365"/>
              <a:gd name="connsiteX16" fmla="*/ 0 w 12192001"/>
              <a:gd name="connsiteY16" fmla="*/ 204727 h 1975365"/>
              <a:gd name="connsiteX17" fmla="*/ 60384 w 12192001"/>
              <a:gd name="connsiteY17" fmla="*/ 207862 h 1975365"/>
              <a:gd name="connsiteX18" fmla="*/ 1338550 w 12192001"/>
              <a:gd name="connsiteY18" fmla="*/ 843689 h 1975365"/>
              <a:gd name="connsiteX19" fmla="*/ 1434547 w 12192001"/>
              <a:gd name="connsiteY19" fmla="*/ 961054 h 1975365"/>
              <a:gd name="connsiteX20" fmla="*/ 1439685 w 12192001"/>
              <a:gd name="connsiteY20" fmla="*/ 955887 h 1975365"/>
              <a:gd name="connsiteX21" fmla="*/ 2815706 w 12192001"/>
              <a:gd name="connsiteY21" fmla="*/ 434799 h 1975365"/>
              <a:gd name="connsiteX22" fmla="*/ 3394383 w 12192001"/>
              <a:gd name="connsiteY22" fmla="*/ 514784 h 1975365"/>
              <a:gd name="connsiteX23" fmla="*/ 3487865 w 12192001"/>
              <a:gd name="connsiteY23" fmla="*/ 546065 h 1975365"/>
              <a:gd name="connsiteX24" fmla="*/ 3589385 w 12192001"/>
              <a:gd name="connsiteY24" fmla="*/ 443944 h 1975365"/>
              <a:gd name="connsiteX25" fmla="*/ 4761693 w 12192001"/>
              <a:gd name="connsiteY25" fmla="*/ 0 h 197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192001" h="1975365">
                <a:moveTo>
                  <a:pt x="4761693" y="0"/>
                </a:moveTo>
                <a:cubicBezTo>
                  <a:pt x="5276735" y="0"/>
                  <a:pt x="5736923" y="214716"/>
                  <a:pt x="6041005" y="551581"/>
                </a:cubicBezTo>
                <a:lnTo>
                  <a:pt x="6051129" y="563959"/>
                </a:lnTo>
                <a:lnTo>
                  <a:pt x="6073942" y="553912"/>
                </a:lnTo>
                <a:cubicBezTo>
                  <a:pt x="6272289" y="477212"/>
                  <a:pt x="6490362" y="434799"/>
                  <a:pt x="6719270" y="434799"/>
                </a:cubicBezTo>
                <a:cubicBezTo>
                  <a:pt x="7177084" y="434799"/>
                  <a:pt x="7591557" y="604452"/>
                  <a:pt x="7891577" y="878743"/>
                </a:cubicBezTo>
                <a:lnTo>
                  <a:pt x="7956994" y="944547"/>
                </a:lnTo>
                <a:lnTo>
                  <a:pt x="7985842" y="901137"/>
                </a:lnTo>
                <a:cubicBezTo>
                  <a:pt x="8335549" y="427892"/>
                  <a:pt x="8927773" y="116746"/>
                  <a:pt x="9599486" y="116746"/>
                </a:cubicBezTo>
                <a:cubicBezTo>
                  <a:pt x="10271198" y="116746"/>
                  <a:pt x="10863422" y="427892"/>
                  <a:pt x="11213130" y="901137"/>
                </a:cubicBezTo>
                <a:lnTo>
                  <a:pt x="11218027" y="908506"/>
                </a:lnTo>
                <a:lnTo>
                  <a:pt x="11301959" y="824077"/>
                </a:lnTo>
                <a:cubicBezTo>
                  <a:pt x="11526974" y="618359"/>
                  <a:pt x="11816369" y="471500"/>
                  <a:pt x="12140144" y="410927"/>
                </a:cubicBezTo>
                <a:lnTo>
                  <a:pt x="12192001" y="403692"/>
                </a:lnTo>
                <a:lnTo>
                  <a:pt x="12192001" y="1975365"/>
                </a:lnTo>
                <a:lnTo>
                  <a:pt x="0" y="1975365"/>
                </a:lnTo>
                <a:lnTo>
                  <a:pt x="0" y="204727"/>
                </a:lnTo>
                <a:lnTo>
                  <a:pt x="60384" y="207862"/>
                </a:lnTo>
                <a:cubicBezTo>
                  <a:pt x="573648" y="261507"/>
                  <a:pt x="1026243" y="497713"/>
                  <a:pt x="1338550" y="843689"/>
                </a:cubicBezTo>
                <a:lnTo>
                  <a:pt x="1434547" y="961054"/>
                </a:lnTo>
                <a:lnTo>
                  <a:pt x="1439685" y="955887"/>
                </a:lnTo>
                <a:cubicBezTo>
                  <a:pt x="1791839" y="633932"/>
                  <a:pt x="2278336" y="434799"/>
                  <a:pt x="2815706" y="434799"/>
                </a:cubicBezTo>
                <a:cubicBezTo>
                  <a:pt x="3017220" y="434799"/>
                  <a:pt x="3211580" y="462802"/>
                  <a:pt x="3394383" y="514784"/>
                </a:cubicBezTo>
                <a:lnTo>
                  <a:pt x="3487865" y="546065"/>
                </a:lnTo>
                <a:lnTo>
                  <a:pt x="3589385" y="443944"/>
                </a:lnTo>
                <a:cubicBezTo>
                  <a:pt x="3889406" y="169652"/>
                  <a:pt x="4303879" y="0"/>
                  <a:pt x="4761693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50000"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任意多边形: 形状 11"/>
          <p:cNvSpPr/>
          <p:nvPr/>
        </p:nvSpPr>
        <p:spPr>
          <a:xfrm>
            <a:off x="0" y="5378549"/>
            <a:ext cx="12192000" cy="1445191"/>
          </a:xfrm>
          <a:custGeom>
            <a:avLst/>
            <a:gdLst>
              <a:gd name="connsiteX0" fmla="*/ 1825119 w 12192000"/>
              <a:gd name="connsiteY0" fmla="*/ 0 h 1445191"/>
              <a:gd name="connsiteX1" fmla="*/ 2676215 w 12192000"/>
              <a:gd name="connsiteY1" fmla="*/ 335498 h 1445191"/>
              <a:gd name="connsiteX2" fmla="*/ 2725007 w 12192000"/>
              <a:gd name="connsiteY2" fmla="*/ 402142 h 1445191"/>
              <a:gd name="connsiteX3" fmla="*/ 2887042 w 12192000"/>
              <a:gd name="connsiteY3" fmla="*/ 336937 h 1445191"/>
              <a:gd name="connsiteX4" fmla="*/ 3286558 w 12192000"/>
              <a:gd name="connsiteY4" fmla="*/ 277137 h 1445191"/>
              <a:gd name="connsiteX5" fmla="*/ 4137654 w 12192000"/>
              <a:gd name="connsiteY5" fmla="*/ 612635 h 1445191"/>
              <a:gd name="connsiteX6" fmla="*/ 4137762 w 12192000"/>
              <a:gd name="connsiteY6" fmla="*/ 612785 h 1445191"/>
              <a:gd name="connsiteX7" fmla="*/ 4173314 w 12192000"/>
              <a:gd name="connsiteY7" fmla="*/ 564223 h 1445191"/>
              <a:gd name="connsiteX8" fmla="*/ 5259074 w 12192000"/>
              <a:gd name="connsiteY8" fmla="*/ 136221 h 1445191"/>
              <a:gd name="connsiteX9" fmla="*/ 5883199 w 12192000"/>
              <a:gd name="connsiteY9" fmla="*/ 253387 h 1445191"/>
              <a:gd name="connsiteX10" fmla="*/ 5937700 w 12192000"/>
              <a:gd name="connsiteY10" fmla="*/ 277935 h 1445191"/>
              <a:gd name="connsiteX11" fmla="*/ 5998970 w 12192000"/>
              <a:gd name="connsiteY11" fmla="*/ 222879 h 1445191"/>
              <a:gd name="connsiteX12" fmla="*/ 6724734 w 12192000"/>
              <a:gd name="connsiteY12" fmla="*/ 0 h 1445191"/>
              <a:gd name="connsiteX13" fmla="*/ 7450498 w 12192000"/>
              <a:gd name="connsiteY13" fmla="*/ 222879 h 1445191"/>
              <a:gd name="connsiteX14" fmla="*/ 7504128 w 12192000"/>
              <a:gd name="connsiteY14" fmla="*/ 271069 h 1445191"/>
              <a:gd name="connsiteX15" fmla="*/ 7515578 w 12192000"/>
              <a:gd name="connsiteY15" fmla="*/ 265911 h 1445191"/>
              <a:gd name="connsiteX16" fmla="*/ 8139707 w 12192000"/>
              <a:gd name="connsiteY16" fmla="*/ 148745 h 1445191"/>
              <a:gd name="connsiteX17" fmla="*/ 9129790 w 12192000"/>
              <a:gd name="connsiteY17" fmla="*/ 484217 h 1445191"/>
              <a:gd name="connsiteX18" fmla="*/ 9258974 w 12192000"/>
              <a:gd name="connsiteY18" fmla="*/ 615575 h 1445191"/>
              <a:gd name="connsiteX19" fmla="*/ 9261126 w 12192000"/>
              <a:gd name="connsiteY19" fmla="*/ 612634 h 1445191"/>
              <a:gd name="connsiteX20" fmla="*/ 10112222 w 12192000"/>
              <a:gd name="connsiteY20" fmla="*/ 277136 h 1445191"/>
              <a:gd name="connsiteX21" fmla="*/ 10686084 w 12192000"/>
              <a:gd name="connsiteY21" fmla="*/ 407095 h 1445191"/>
              <a:gd name="connsiteX22" fmla="*/ 10698420 w 12192000"/>
              <a:gd name="connsiteY22" fmla="*/ 414641 h 1445191"/>
              <a:gd name="connsiteX23" fmla="*/ 10756361 w 12192000"/>
              <a:gd name="connsiteY23" fmla="*/ 335498 h 1445191"/>
              <a:gd name="connsiteX24" fmla="*/ 11607457 w 12192000"/>
              <a:gd name="connsiteY24" fmla="*/ 0 h 1445191"/>
              <a:gd name="connsiteX25" fmla="*/ 12096693 w 12192000"/>
              <a:gd name="connsiteY25" fmla="*/ 91844 h 1445191"/>
              <a:gd name="connsiteX26" fmla="*/ 12192000 w 12192000"/>
              <a:gd name="connsiteY26" fmla="*/ 135942 h 1445191"/>
              <a:gd name="connsiteX27" fmla="*/ 12192000 w 12192000"/>
              <a:gd name="connsiteY27" fmla="*/ 1445191 h 1445191"/>
              <a:gd name="connsiteX28" fmla="*/ 0 w 12192000"/>
              <a:gd name="connsiteY28" fmla="*/ 1445191 h 1445191"/>
              <a:gd name="connsiteX29" fmla="*/ 0 w 12192000"/>
              <a:gd name="connsiteY29" fmla="*/ 326970 h 1445191"/>
              <a:gd name="connsiteX30" fmla="*/ 2069 w 12192000"/>
              <a:gd name="connsiteY30" fmla="*/ 326409 h 1445191"/>
              <a:gd name="connsiteX31" fmla="*/ 329894 w 12192000"/>
              <a:gd name="connsiteY31" fmla="*/ 289663 h 1445191"/>
              <a:gd name="connsiteX32" fmla="*/ 878628 w 12192000"/>
              <a:gd name="connsiteY32" fmla="*/ 397949 h 1445191"/>
              <a:gd name="connsiteX33" fmla="*/ 914726 w 12192000"/>
              <a:gd name="connsiteY33" fmla="*/ 416495 h 1445191"/>
              <a:gd name="connsiteX34" fmla="*/ 974025 w 12192000"/>
              <a:gd name="connsiteY34" fmla="*/ 335498 h 1445191"/>
              <a:gd name="connsiteX35" fmla="*/ 1825119 w 12192000"/>
              <a:gd name="connsiteY35" fmla="*/ 0 h 1445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192000" h="1445191">
                <a:moveTo>
                  <a:pt x="1825119" y="0"/>
                </a:moveTo>
                <a:cubicBezTo>
                  <a:pt x="2179406" y="0"/>
                  <a:pt x="2491766" y="133083"/>
                  <a:pt x="2676215" y="335498"/>
                </a:cubicBezTo>
                <a:lnTo>
                  <a:pt x="2725007" y="402142"/>
                </a:lnTo>
                <a:lnTo>
                  <a:pt x="2887042" y="336937"/>
                </a:lnTo>
                <a:cubicBezTo>
                  <a:pt x="3009837" y="298430"/>
                  <a:pt x="3144843" y="277137"/>
                  <a:pt x="3286558" y="277137"/>
                </a:cubicBezTo>
                <a:cubicBezTo>
                  <a:pt x="3640842" y="277137"/>
                  <a:pt x="3953203" y="410220"/>
                  <a:pt x="4137654" y="612635"/>
                </a:cubicBezTo>
                <a:lnTo>
                  <a:pt x="4137762" y="612785"/>
                </a:lnTo>
                <a:lnTo>
                  <a:pt x="4173314" y="564223"/>
                </a:lnTo>
                <a:cubicBezTo>
                  <a:pt x="4408621" y="305997"/>
                  <a:pt x="4807103" y="136221"/>
                  <a:pt x="5259074" y="136221"/>
                </a:cubicBezTo>
                <a:cubicBezTo>
                  <a:pt x="5485056" y="136221"/>
                  <a:pt x="5697670" y="178665"/>
                  <a:pt x="5883199" y="253387"/>
                </a:cubicBezTo>
                <a:lnTo>
                  <a:pt x="5937700" y="277935"/>
                </a:lnTo>
                <a:lnTo>
                  <a:pt x="5998970" y="222879"/>
                </a:lnTo>
                <a:cubicBezTo>
                  <a:pt x="6184708" y="85173"/>
                  <a:pt x="6441306" y="0"/>
                  <a:pt x="6724734" y="0"/>
                </a:cubicBezTo>
                <a:cubicBezTo>
                  <a:pt x="7008162" y="0"/>
                  <a:pt x="7264760" y="85173"/>
                  <a:pt x="7450498" y="222879"/>
                </a:cubicBezTo>
                <a:lnTo>
                  <a:pt x="7504128" y="271069"/>
                </a:lnTo>
                <a:lnTo>
                  <a:pt x="7515578" y="265911"/>
                </a:lnTo>
                <a:cubicBezTo>
                  <a:pt x="7701109" y="191189"/>
                  <a:pt x="7913723" y="148745"/>
                  <a:pt x="8139707" y="148745"/>
                </a:cubicBezTo>
                <a:cubicBezTo>
                  <a:pt x="8535178" y="148745"/>
                  <a:pt x="8889702" y="278730"/>
                  <a:pt x="9129790" y="484217"/>
                </a:cubicBezTo>
                <a:lnTo>
                  <a:pt x="9258974" y="615575"/>
                </a:lnTo>
                <a:lnTo>
                  <a:pt x="9261126" y="612634"/>
                </a:lnTo>
                <a:cubicBezTo>
                  <a:pt x="9445576" y="410219"/>
                  <a:pt x="9757936" y="277136"/>
                  <a:pt x="10112222" y="277136"/>
                </a:cubicBezTo>
                <a:cubicBezTo>
                  <a:pt x="10324793" y="277136"/>
                  <a:pt x="10522273" y="325046"/>
                  <a:pt x="10686084" y="407095"/>
                </a:cubicBezTo>
                <a:lnTo>
                  <a:pt x="10698420" y="414641"/>
                </a:lnTo>
                <a:lnTo>
                  <a:pt x="10756361" y="335498"/>
                </a:lnTo>
                <a:cubicBezTo>
                  <a:pt x="10940811" y="133083"/>
                  <a:pt x="11253171" y="0"/>
                  <a:pt x="11607457" y="0"/>
                </a:cubicBezTo>
                <a:cubicBezTo>
                  <a:pt x="11784600" y="0"/>
                  <a:pt x="11951262" y="33271"/>
                  <a:pt x="12096693" y="91844"/>
                </a:cubicBezTo>
                <a:lnTo>
                  <a:pt x="12192000" y="135942"/>
                </a:lnTo>
                <a:lnTo>
                  <a:pt x="12192000" y="1445191"/>
                </a:lnTo>
                <a:lnTo>
                  <a:pt x="0" y="1445191"/>
                </a:lnTo>
                <a:lnTo>
                  <a:pt x="0" y="326970"/>
                </a:lnTo>
                <a:lnTo>
                  <a:pt x="2069" y="326409"/>
                </a:lnTo>
                <a:cubicBezTo>
                  <a:pt x="105629" y="302528"/>
                  <a:pt x="215735" y="289663"/>
                  <a:pt x="329894" y="289663"/>
                </a:cubicBezTo>
                <a:cubicBezTo>
                  <a:pt x="529672" y="289663"/>
                  <a:pt x="717038" y="329061"/>
                  <a:pt x="878628" y="397949"/>
                </a:cubicBezTo>
                <a:lnTo>
                  <a:pt x="914726" y="416495"/>
                </a:lnTo>
                <a:lnTo>
                  <a:pt x="974025" y="335498"/>
                </a:lnTo>
                <a:cubicBezTo>
                  <a:pt x="1158473" y="133083"/>
                  <a:pt x="1470835" y="0"/>
                  <a:pt x="1825119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accent2">
                  <a:alpha val="3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任意多边形: 形状 12"/>
          <p:cNvSpPr/>
          <p:nvPr/>
        </p:nvSpPr>
        <p:spPr>
          <a:xfrm>
            <a:off x="0" y="5723451"/>
            <a:ext cx="12192000" cy="1133339"/>
          </a:xfrm>
          <a:custGeom>
            <a:avLst/>
            <a:gdLst>
              <a:gd name="connsiteX0" fmla="*/ 4165443 w 12192000"/>
              <a:gd name="connsiteY0" fmla="*/ 0 h 1133339"/>
              <a:gd name="connsiteX1" fmla="*/ 4793789 w 12192000"/>
              <a:gd name="connsiteY1" fmla="*/ 268294 h 1133339"/>
              <a:gd name="connsiteX2" fmla="*/ 4822897 w 12192000"/>
              <a:gd name="connsiteY2" fmla="*/ 311359 h 1133339"/>
              <a:gd name="connsiteX3" fmla="*/ 4850903 w 12192000"/>
              <a:gd name="connsiteY3" fmla="*/ 309092 h 1133339"/>
              <a:gd name="connsiteX4" fmla="*/ 5389486 w 12192000"/>
              <a:gd name="connsiteY4" fmla="*/ 539058 h 1133339"/>
              <a:gd name="connsiteX5" fmla="*/ 5423004 w 12192000"/>
              <a:gd name="connsiteY5" fmla="*/ 588645 h 1133339"/>
              <a:gd name="connsiteX6" fmla="*/ 5512341 w 12192000"/>
              <a:gd name="connsiteY6" fmla="*/ 549703 h 1133339"/>
              <a:gd name="connsiteX7" fmla="*/ 5765161 w 12192000"/>
              <a:gd name="connsiteY7" fmla="*/ 508714 h 1133339"/>
              <a:gd name="connsiteX8" fmla="*/ 5820259 w 12192000"/>
              <a:gd name="connsiteY8" fmla="*/ 512618 h 1133339"/>
              <a:gd name="connsiteX9" fmla="*/ 5859170 w 12192000"/>
              <a:gd name="connsiteY9" fmla="*/ 474742 h 1133339"/>
              <a:gd name="connsiteX10" fmla="*/ 6318443 w 12192000"/>
              <a:gd name="connsiteY10" fmla="*/ 321971 h 1133339"/>
              <a:gd name="connsiteX11" fmla="*/ 6571261 w 12192000"/>
              <a:gd name="connsiteY11" fmla="*/ 362960 h 1133339"/>
              <a:gd name="connsiteX12" fmla="*/ 6669499 w 12192000"/>
              <a:gd name="connsiteY12" fmla="*/ 405780 h 1133339"/>
              <a:gd name="connsiteX13" fmla="*/ 6680980 w 12192000"/>
              <a:gd name="connsiteY13" fmla="*/ 398172 h 1133339"/>
              <a:gd name="connsiteX14" fmla="*/ 7044125 w 12192000"/>
              <a:gd name="connsiteY14" fmla="*/ 309092 h 1133339"/>
              <a:gd name="connsiteX15" fmla="*/ 7503396 w 12192000"/>
              <a:gd name="connsiteY15" fmla="*/ 461863 h 1133339"/>
              <a:gd name="connsiteX16" fmla="*/ 7549263 w 12192000"/>
              <a:gd name="connsiteY16" fmla="*/ 506507 h 1133339"/>
              <a:gd name="connsiteX17" fmla="*/ 7557270 w 12192000"/>
              <a:gd name="connsiteY17" fmla="*/ 501203 h 1133339"/>
              <a:gd name="connsiteX18" fmla="*/ 7920415 w 12192000"/>
              <a:gd name="connsiteY18" fmla="*/ 412123 h 1133339"/>
              <a:gd name="connsiteX19" fmla="*/ 8518883 w 12192000"/>
              <a:gd name="connsiteY19" fmla="*/ 730689 h 1133339"/>
              <a:gd name="connsiteX20" fmla="*/ 8523397 w 12192000"/>
              <a:gd name="connsiteY20" fmla="*/ 742369 h 1133339"/>
              <a:gd name="connsiteX21" fmla="*/ 8530242 w 12192000"/>
              <a:gd name="connsiteY21" fmla="*/ 732242 h 1133339"/>
              <a:gd name="connsiteX22" fmla="*/ 9068825 w 12192000"/>
              <a:gd name="connsiteY22" fmla="*/ 502276 h 1133339"/>
              <a:gd name="connsiteX23" fmla="*/ 9292147 w 12192000"/>
              <a:gd name="connsiteY23" fmla="*/ 533926 h 1133339"/>
              <a:gd name="connsiteX24" fmla="*/ 9381057 w 12192000"/>
              <a:gd name="connsiteY24" fmla="*/ 567236 h 1133339"/>
              <a:gd name="connsiteX25" fmla="*/ 9408408 w 12192000"/>
              <a:gd name="connsiteY25" fmla="*/ 526771 h 1133339"/>
              <a:gd name="connsiteX26" fmla="*/ 9788804 w 12192000"/>
              <a:gd name="connsiteY26" fmla="*/ 364348 h 1133339"/>
              <a:gd name="connsiteX27" fmla="*/ 10169201 w 12192000"/>
              <a:gd name="connsiteY27" fmla="*/ 526771 h 1133339"/>
              <a:gd name="connsiteX28" fmla="*/ 10193126 w 12192000"/>
              <a:gd name="connsiteY28" fmla="*/ 562169 h 1133339"/>
              <a:gd name="connsiteX29" fmla="*/ 10221725 w 12192000"/>
              <a:gd name="connsiteY29" fmla="*/ 549703 h 1133339"/>
              <a:gd name="connsiteX30" fmla="*/ 10474543 w 12192000"/>
              <a:gd name="connsiteY30" fmla="*/ 508714 h 1133339"/>
              <a:gd name="connsiteX31" fmla="*/ 11030020 w 12192000"/>
              <a:gd name="connsiteY31" fmla="*/ 759843 h 1133339"/>
              <a:gd name="connsiteX32" fmla="*/ 11042281 w 12192000"/>
              <a:gd name="connsiteY32" fmla="*/ 779672 h 1133339"/>
              <a:gd name="connsiteX33" fmla="*/ 11058727 w 12192000"/>
              <a:gd name="connsiteY33" fmla="*/ 737128 h 1133339"/>
              <a:gd name="connsiteX34" fmla="*/ 11657193 w 12192000"/>
              <a:gd name="connsiteY34" fmla="*/ 418562 h 1133339"/>
              <a:gd name="connsiteX35" fmla="*/ 11910011 w 12192000"/>
              <a:gd name="connsiteY35" fmla="*/ 459551 h 1133339"/>
              <a:gd name="connsiteX36" fmla="*/ 12013158 w 12192000"/>
              <a:gd name="connsiteY36" fmla="*/ 504512 h 1133339"/>
              <a:gd name="connsiteX37" fmla="*/ 12070208 w 12192000"/>
              <a:gd name="connsiteY37" fmla="*/ 448985 h 1133339"/>
              <a:gd name="connsiteX38" fmla="*/ 12166333 w 12192000"/>
              <a:gd name="connsiteY38" fmla="*/ 385294 h 1133339"/>
              <a:gd name="connsiteX39" fmla="*/ 12192000 w 12192000"/>
              <a:gd name="connsiteY39" fmla="*/ 374106 h 1133339"/>
              <a:gd name="connsiteX40" fmla="*/ 12192000 w 12192000"/>
              <a:gd name="connsiteY40" fmla="*/ 1133339 h 1133339"/>
              <a:gd name="connsiteX41" fmla="*/ 0 w 12192000"/>
              <a:gd name="connsiteY41" fmla="*/ 1133339 h 1133339"/>
              <a:gd name="connsiteX42" fmla="*/ 0 w 12192000"/>
              <a:gd name="connsiteY42" fmla="*/ 486996 h 1133339"/>
              <a:gd name="connsiteX43" fmla="*/ 71 w 12192000"/>
              <a:gd name="connsiteY43" fmla="*/ 486956 h 1133339"/>
              <a:gd name="connsiteX44" fmla="*/ 336420 w 12192000"/>
              <a:gd name="connsiteY44" fmla="*/ 418562 h 1133339"/>
              <a:gd name="connsiteX45" fmla="*/ 611086 w 12192000"/>
              <a:gd name="connsiteY45" fmla="*/ 463094 h 1133339"/>
              <a:gd name="connsiteX46" fmla="*/ 684818 w 12192000"/>
              <a:gd name="connsiteY46" fmla="*/ 495232 h 1133339"/>
              <a:gd name="connsiteX47" fmla="*/ 719102 w 12192000"/>
              <a:gd name="connsiteY47" fmla="*/ 461863 h 1133339"/>
              <a:gd name="connsiteX48" fmla="*/ 1178373 w 12192000"/>
              <a:gd name="connsiteY48" fmla="*/ 309092 h 1133339"/>
              <a:gd name="connsiteX49" fmla="*/ 1431191 w 12192000"/>
              <a:gd name="connsiteY49" fmla="*/ 350081 h 1133339"/>
              <a:gd name="connsiteX50" fmla="*/ 1535098 w 12192000"/>
              <a:gd name="connsiteY50" fmla="*/ 395372 h 1133339"/>
              <a:gd name="connsiteX51" fmla="*/ 1601328 w 12192000"/>
              <a:gd name="connsiteY51" fmla="*/ 366503 h 1133339"/>
              <a:gd name="connsiteX52" fmla="*/ 1875994 w 12192000"/>
              <a:gd name="connsiteY52" fmla="*/ 321971 h 1133339"/>
              <a:gd name="connsiteX53" fmla="*/ 2526182 w 12192000"/>
              <a:gd name="connsiteY53" fmla="*/ 668067 h 1133339"/>
              <a:gd name="connsiteX54" fmla="*/ 2552597 w 12192000"/>
              <a:gd name="connsiteY54" fmla="*/ 736404 h 1133339"/>
              <a:gd name="connsiteX55" fmla="*/ 2571015 w 12192000"/>
              <a:gd name="connsiteY55" fmla="*/ 731813 h 1133339"/>
              <a:gd name="connsiteX56" fmla="*/ 2701915 w 12192000"/>
              <a:gd name="connsiteY56" fmla="*/ 721216 h 1133339"/>
              <a:gd name="connsiteX57" fmla="*/ 2724369 w 12192000"/>
              <a:gd name="connsiteY57" fmla="*/ 722353 h 1133339"/>
              <a:gd name="connsiteX58" fmla="*/ 2760974 w 12192000"/>
              <a:gd name="connsiteY58" fmla="*/ 627658 h 1133339"/>
              <a:gd name="connsiteX59" fmla="*/ 3359439 w 12192000"/>
              <a:gd name="connsiteY59" fmla="*/ 309092 h 1133339"/>
              <a:gd name="connsiteX60" fmla="*/ 3490338 w 12192000"/>
              <a:gd name="connsiteY60" fmla="*/ 319689 h 1133339"/>
              <a:gd name="connsiteX61" fmla="*/ 3500624 w 12192000"/>
              <a:gd name="connsiteY61" fmla="*/ 322253 h 1133339"/>
              <a:gd name="connsiteX62" fmla="*/ 3537095 w 12192000"/>
              <a:gd name="connsiteY62" fmla="*/ 268294 h 1133339"/>
              <a:gd name="connsiteX63" fmla="*/ 4165443 w 12192000"/>
              <a:gd name="connsiteY63" fmla="*/ 0 h 113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2192000" h="1133339">
                <a:moveTo>
                  <a:pt x="4165443" y="0"/>
                </a:moveTo>
                <a:cubicBezTo>
                  <a:pt x="4427005" y="0"/>
                  <a:pt x="4657616" y="106424"/>
                  <a:pt x="4793789" y="268294"/>
                </a:cubicBezTo>
                <a:lnTo>
                  <a:pt x="4822897" y="311359"/>
                </a:lnTo>
                <a:lnTo>
                  <a:pt x="4850903" y="309092"/>
                </a:lnTo>
                <a:cubicBezTo>
                  <a:pt x="5075099" y="309092"/>
                  <a:pt x="5272766" y="400313"/>
                  <a:pt x="5389486" y="539058"/>
                </a:cubicBezTo>
                <a:lnTo>
                  <a:pt x="5423004" y="588645"/>
                </a:lnTo>
                <a:lnTo>
                  <a:pt x="5512341" y="549703"/>
                </a:lnTo>
                <a:cubicBezTo>
                  <a:pt x="5590047" y="523309"/>
                  <a:pt x="5675481" y="508714"/>
                  <a:pt x="5765161" y="508714"/>
                </a:cubicBezTo>
                <a:lnTo>
                  <a:pt x="5820259" y="512618"/>
                </a:lnTo>
                <a:lnTo>
                  <a:pt x="5859170" y="474742"/>
                </a:lnTo>
                <a:cubicBezTo>
                  <a:pt x="5976709" y="380352"/>
                  <a:pt x="6139086" y="321971"/>
                  <a:pt x="6318443" y="321971"/>
                </a:cubicBezTo>
                <a:cubicBezTo>
                  <a:pt x="6408121" y="321971"/>
                  <a:pt x="6493555" y="336566"/>
                  <a:pt x="6571261" y="362960"/>
                </a:cubicBezTo>
                <a:lnTo>
                  <a:pt x="6669499" y="405780"/>
                </a:lnTo>
                <a:lnTo>
                  <a:pt x="6680980" y="398172"/>
                </a:lnTo>
                <a:cubicBezTo>
                  <a:pt x="6784641" y="341931"/>
                  <a:pt x="6909609" y="309092"/>
                  <a:pt x="7044125" y="309092"/>
                </a:cubicBezTo>
                <a:cubicBezTo>
                  <a:pt x="7223481" y="309092"/>
                  <a:pt x="7385858" y="367473"/>
                  <a:pt x="7503396" y="461863"/>
                </a:cubicBezTo>
                <a:lnTo>
                  <a:pt x="7549263" y="506507"/>
                </a:lnTo>
                <a:lnTo>
                  <a:pt x="7557270" y="501203"/>
                </a:lnTo>
                <a:cubicBezTo>
                  <a:pt x="7660931" y="444962"/>
                  <a:pt x="7785899" y="412123"/>
                  <a:pt x="7920415" y="412123"/>
                </a:cubicBezTo>
                <a:cubicBezTo>
                  <a:pt x="8189451" y="412123"/>
                  <a:pt x="8420281" y="543481"/>
                  <a:pt x="8518883" y="730689"/>
                </a:cubicBezTo>
                <a:lnTo>
                  <a:pt x="8523397" y="742369"/>
                </a:lnTo>
                <a:lnTo>
                  <a:pt x="8530242" y="732242"/>
                </a:lnTo>
                <a:cubicBezTo>
                  <a:pt x="8646964" y="593497"/>
                  <a:pt x="8844630" y="502276"/>
                  <a:pt x="9068825" y="502276"/>
                </a:cubicBezTo>
                <a:cubicBezTo>
                  <a:pt x="9147294" y="502276"/>
                  <a:pt x="9222512" y="513450"/>
                  <a:pt x="9292147" y="533926"/>
                </a:cubicBezTo>
                <a:lnTo>
                  <a:pt x="9381057" y="567236"/>
                </a:lnTo>
                <a:lnTo>
                  <a:pt x="9408408" y="526771"/>
                </a:lnTo>
                <a:cubicBezTo>
                  <a:pt x="9490847" y="428776"/>
                  <a:pt x="9630456" y="364348"/>
                  <a:pt x="9788804" y="364348"/>
                </a:cubicBezTo>
                <a:cubicBezTo>
                  <a:pt x="9947151" y="364348"/>
                  <a:pt x="10086761" y="428776"/>
                  <a:pt x="10169201" y="526771"/>
                </a:cubicBezTo>
                <a:lnTo>
                  <a:pt x="10193126" y="562169"/>
                </a:lnTo>
                <a:lnTo>
                  <a:pt x="10221725" y="549703"/>
                </a:lnTo>
                <a:cubicBezTo>
                  <a:pt x="10299432" y="523309"/>
                  <a:pt x="10384865" y="508714"/>
                  <a:pt x="10474543" y="508714"/>
                </a:cubicBezTo>
                <a:cubicBezTo>
                  <a:pt x="10709949" y="508714"/>
                  <a:pt x="10916105" y="609285"/>
                  <a:pt x="11030020" y="759843"/>
                </a:cubicBezTo>
                <a:lnTo>
                  <a:pt x="11042281" y="779672"/>
                </a:lnTo>
                <a:lnTo>
                  <a:pt x="11058727" y="737128"/>
                </a:lnTo>
                <a:cubicBezTo>
                  <a:pt x="11157327" y="549920"/>
                  <a:pt x="11388158" y="418562"/>
                  <a:pt x="11657193" y="418562"/>
                </a:cubicBezTo>
                <a:cubicBezTo>
                  <a:pt x="11746871" y="418562"/>
                  <a:pt x="11832305" y="433157"/>
                  <a:pt x="11910011" y="459551"/>
                </a:cubicBezTo>
                <a:lnTo>
                  <a:pt x="12013158" y="504512"/>
                </a:lnTo>
                <a:lnTo>
                  <a:pt x="12070208" y="448985"/>
                </a:lnTo>
                <a:cubicBezTo>
                  <a:pt x="12099592" y="425388"/>
                  <a:pt x="12131779" y="404041"/>
                  <a:pt x="12166333" y="385294"/>
                </a:cubicBezTo>
                <a:lnTo>
                  <a:pt x="12192000" y="374106"/>
                </a:lnTo>
                <a:lnTo>
                  <a:pt x="12192000" y="1133339"/>
                </a:lnTo>
                <a:lnTo>
                  <a:pt x="0" y="1133339"/>
                </a:lnTo>
                <a:lnTo>
                  <a:pt x="0" y="486996"/>
                </a:lnTo>
                <a:lnTo>
                  <a:pt x="71" y="486956"/>
                </a:lnTo>
                <a:cubicBezTo>
                  <a:pt x="100055" y="443338"/>
                  <a:pt x="214635" y="418562"/>
                  <a:pt x="336420" y="418562"/>
                </a:cubicBezTo>
                <a:cubicBezTo>
                  <a:pt x="433848" y="418562"/>
                  <a:pt x="526664" y="434418"/>
                  <a:pt x="611086" y="463094"/>
                </a:cubicBezTo>
                <a:lnTo>
                  <a:pt x="684818" y="495232"/>
                </a:lnTo>
                <a:lnTo>
                  <a:pt x="719102" y="461863"/>
                </a:lnTo>
                <a:cubicBezTo>
                  <a:pt x="836640" y="367473"/>
                  <a:pt x="999017" y="309092"/>
                  <a:pt x="1178373" y="309092"/>
                </a:cubicBezTo>
                <a:cubicBezTo>
                  <a:pt x="1268052" y="309092"/>
                  <a:pt x="1353485" y="323687"/>
                  <a:pt x="1431191" y="350081"/>
                </a:cubicBezTo>
                <a:lnTo>
                  <a:pt x="1535098" y="395372"/>
                </a:lnTo>
                <a:lnTo>
                  <a:pt x="1601328" y="366503"/>
                </a:lnTo>
                <a:cubicBezTo>
                  <a:pt x="1685751" y="337827"/>
                  <a:pt x="1778567" y="321971"/>
                  <a:pt x="1875994" y="321971"/>
                </a:cubicBezTo>
                <a:cubicBezTo>
                  <a:pt x="2168280" y="321971"/>
                  <a:pt x="2419060" y="464681"/>
                  <a:pt x="2526182" y="668067"/>
                </a:cubicBezTo>
                <a:lnTo>
                  <a:pt x="2552597" y="736404"/>
                </a:lnTo>
                <a:lnTo>
                  <a:pt x="2571015" y="731813"/>
                </a:lnTo>
                <a:cubicBezTo>
                  <a:pt x="2613296" y="724865"/>
                  <a:pt x="2657074" y="721216"/>
                  <a:pt x="2701915" y="721216"/>
                </a:cubicBezTo>
                <a:lnTo>
                  <a:pt x="2724369" y="722353"/>
                </a:lnTo>
                <a:lnTo>
                  <a:pt x="2760974" y="627658"/>
                </a:lnTo>
                <a:cubicBezTo>
                  <a:pt x="2859573" y="440450"/>
                  <a:pt x="3090405" y="309092"/>
                  <a:pt x="3359439" y="309092"/>
                </a:cubicBezTo>
                <a:cubicBezTo>
                  <a:pt x="3404279" y="309092"/>
                  <a:pt x="3448056" y="312741"/>
                  <a:pt x="3490338" y="319689"/>
                </a:cubicBezTo>
                <a:lnTo>
                  <a:pt x="3500624" y="322253"/>
                </a:lnTo>
                <a:lnTo>
                  <a:pt x="3537095" y="268294"/>
                </a:lnTo>
                <a:cubicBezTo>
                  <a:pt x="3673270" y="106424"/>
                  <a:pt x="3903880" y="0"/>
                  <a:pt x="4165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506963" y="2390776"/>
            <a:ext cx="5178075" cy="1242410"/>
          </a:xfrm>
        </p:spPr>
        <p:txBody>
          <a:bodyPr anchor="b" anchorCtr="0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  <p:sp>
        <p:nvSpPr>
          <p:cNvPr id="20" name="任意多边形 30"/>
          <p:cNvSpPr/>
          <p:nvPr/>
        </p:nvSpPr>
        <p:spPr>
          <a:xfrm rot="20700000" flipH="1">
            <a:off x="5461137" y="1538364"/>
            <a:ext cx="1269722" cy="877899"/>
          </a:xfrm>
          <a:custGeom>
            <a:avLst/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gradFill flip="none" rotWithShape="1">
            <a:gsLst>
              <a:gs pos="100000">
                <a:schemeClr val="accent2">
                  <a:alpha val="49000"/>
                </a:schemeClr>
              </a:gs>
              <a:gs pos="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 hasCustomPrompt="1"/>
          </p:nvPr>
        </p:nvSpPr>
        <p:spPr>
          <a:xfrm>
            <a:off x="3506963" y="3652236"/>
            <a:ext cx="5178075" cy="71021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单机此处编辑文本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 algn="l"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375900" y="365125"/>
            <a:ext cx="977900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94488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4" Type="http://schemas.openxmlformats.org/officeDocument/2006/relationships/theme" Target="../theme/theme2.xml"/><Relationship Id="rId13" Type="http://schemas.openxmlformats.org/officeDocument/2006/relationships/tags" Target="../tags/tag6.xml"/><Relationship Id="rId12" Type="http://schemas.openxmlformats.org/officeDocument/2006/relationships/tags" Target="../tags/tag5.xml"/><Relationship Id="rId11" Type="http://schemas.openxmlformats.org/officeDocument/2006/relationships/tags" Target="../tags/tag4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9661847" y="894287"/>
            <a:ext cx="1743908" cy="267237"/>
            <a:chOff x="8626149" y="409857"/>
            <a:chExt cx="1743908" cy="267237"/>
          </a:xfrm>
          <a:solidFill>
            <a:schemeClr val="accent1"/>
          </a:solidFill>
        </p:grpSpPr>
        <p:sp>
          <p:nvSpPr>
            <p:cNvPr id="8" name="椭圆 7"/>
            <p:cNvSpPr/>
            <p:nvPr/>
          </p:nvSpPr>
          <p:spPr>
            <a:xfrm>
              <a:off x="10102820" y="409857"/>
              <a:ext cx="267237" cy="2672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9331080" y="443263"/>
              <a:ext cx="200428" cy="2004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8626149" y="476666"/>
              <a:ext cx="133619" cy="1336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10"/>
          <p:cNvGrpSpPr/>
          <p:nvPr/>
        </p:nvGrpSpPr>
        <p:grpSpPr>
          <a:xfrm flipH="1">
            <a:off x="784013" y="881666"/>
            <a:ext cx="1743908" cy="267237"/>
            <a:chOff x="8626149" y="409857"/>
            <a:chExt cx="1743908" cy="267237"/>
          </a:xfrm>
          <a:solidFill>
            <a:schemeClr val="accent1"/>
          </a:solidFill>
        </p:grpSpPr>
        <p:sp>
          <p:nvSpPr>
            <p:cNvPr id="12" name="椭圆 11"/>
            <p:cNvSpPr/>
            <p:nvPr/>
          </p:nvSpPr>
          <p:spPr>
            <a:xfrm>
              <a:off x="10102820" y="409857"/>
              <a:ext cx="267237" cy="2672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9331080" y="443263"/>
              <a:ext cx="200428" cy="2004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8626149" y="476666"/>
              <a:ext cx="133619" cy="1336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2527921" y="365125"/>
            <a:ext cx="71339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  <p:sp>
        <p:nvSpPr>
          <p:cNvPr id="15" name="KSO_TEMPLAT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lnSpc>
          <a:spcPct val="12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9661847" y="894287"/>
            <a:ext cx="1743908" cy="267237"/>
            <a:chOff x="8626149" y="409857"/>
            <a:chExt cx="1743908" cy="267237"/>
          </a:xfrm>
          <a:solidFill>
            <a:schemeClr val="accent1"/>
          </a:solidFill>
        </p:grpSpPr>
        <p:sp>
          <p:nvSpPr>
            <p:cNvPr id="8" name="椭圆 7"/>
            <p:cNvSpPr/>
            <p:nvPr/>
          </p:nvSpPr>
          <p:spPr>
            <a:xfrm>
              <a:off x="10102820" y="409857"/>
              <a:ext cx="267237" cy="2672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9" name="椭圆 8"/>
            <p:cNvSpPr/>
            <p:nvPr/>
          </p:nvSpPr>
          <p:spPr>
            <a:xfrm>
              <a:off x="9331080" y="443263"/>
              <a:ext cx="200428" cy="2004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0" name="椭圆 9"/>
            <p:cNvSpPr/>
            <p:nvPr/>
          </p:nvSpPr>
          <p:spPr>
            <a:xfrm>
              <a:off x="8626149" y="476666"/>
              <a:ext cx="133619" cy="1336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11" name="组合 10"/>
          <p:cNvGrpSpPr/>
          <p:nvPr/>
        </p:nvGrpSpPr>
        <p:grpSpPr>
          <a:xfrm flipH="1">
            <a:off x="784014" y="881668"/>
            <a:ext cx="1743908" cy="267237"/>
            <a:chOff x="8626149" y="409857"/>
            <a:chExt cx="1743908" cy="267237"/>
          </a:xfrm>
          <a:solidFill>
            <a:schemeClr val="accent1"/>
          </a:solidFill>
        </p:grpSpPr>
        <p:sp>
          <p:nvSpPr>
            <p:cNvPr id="12" name="椭圆 11"/>
            <p:cNvSpPr/>
            <p:nvPr/>
          </p:nvSpPr>
          <p:spPr>
            <a:xfrm>
              <a:off x="10102820" y="409857"/>
              <a:ext cx="267237" cy="2672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3" name="椭圆 12"/>
            <p:cNvSpPr/>
            <p:nvPr/>
          </p:nvSpPr>
          <p:spPr>
            <a:xfrm>
              <a:off x="9331080" y="443263"/>
              <a:ext cx="200428" cy="2004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4" name="椭圆 13"/>
            <p:cNvSpPr/>
            <p:nvPr/>
          </p:nvSpPr>
          <p:spPr>
            <a:xfrm>
              <a:off x="8626149" y="476666"/>
              <a:ext cx="133619" cy="1336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2527922" y="365127"/>
            <a:ext cx="71339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7E32B8C-E81A-4559-905F-EA468C4AE0F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DC302A8-733F-4FC4-86EA-56C94980066F}" type="slidenum">
              <a:rPr lang="zh-CN" altLang="en-US" smtClean="0"/>
            </a:fld>
            <a:endParaRPr lang="zh-CN" altLang="en-US"/>
          </a:p>
        </p:txBody>
      </p:sp>
      <p:sp>
        <p:nvSpPr>
          <p:cNvPr id="15" name="KSO_TEMPLAT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ctr" defTabSz="913765" rtl="0" eaLnBrk="1" latinLnBrk="0" hangingPunct="1">
        <a:lnSpc>
          <a:spcPct val="12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3765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3765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4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2843530" y="1753870"/>
            <a:ext cx="6741795" cy="28028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9600" b="1" dirty="0"/>
              <a:t>赞   美</a:t>
            </a:r>
            <a:endParaRPr lang="zh-CN" altLang="en-US" sz="9600" b="1" dirty="0"/>
          </a:p>
          <a:p>
            <a:pPr algn="ctr"/>
            <a:endParaRPr lang="zh-CN" altLang="en-US" sz="3600" b="1" dirty="0"/>
          </a:p>
          <a:p>
            <a:pPr algn="ctr"/>
            <a:r>
              <a:rPr lang="zh-CN" altLang="en-US" sz="3600" b="1" dirty="0"/>
              <a:t>讲员：黄海姝</a:t>
            </a:r>
            <a:endParaRPr lang="zh-CN" altLang="en-US" sz="3600" b="1" dirty="0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1050" y="1055370"/>
            <a:ext cx="10515600" cy="4351338"/>
          </a:xfrm>
        </p:spPr>
        <p:txBody>
          <a:bodyPr>
            <a:noAutofit/>
          </a:bodyPr>
          <a:p>
            <a:pPr marL="0" indent="0" algn="l">
              <a:buNone/>
            </a:pPr>
            <a:endParaRPr lang="zh-CN" sz="40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sz="40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参加完特会很兴奋，回到家完全不一样？为什么？为什么？你的情绪被什么控制？</a:t>
            </a:r>
            <a:endParaRPr lang="zh-CN" sz="40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endParaRPr lang="zh-CN" altLang="en-US" sz="40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36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我们让环境控制我们？</a:t>
            </a:r>
            <a:endParaRPr lang="zh-CN" altLang="en-US" sz="36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1290"/>
            <a:ext cx="10515600" cy="5958840"/>
          </a:xfrm>
        </p:spPr>
        <p:txBody>
          <a:bodyPr>
            <a:noAutofit/>
          </a:bodyPr>
          <a:p>
            <a:pPr marL="0" indent="0" algn="l">
              <a:buNone/>
            </a:pPr>
            <a:r>
              <a:rPr lang="zh-CN" altLang="en-US" sz="2800" b="1" i="1" u="sng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被造的目的，如何影响环境</a:t>
            </a:r>
            <a:endParaRPr lang="zh-CN" altLang="en-US" sz="2800" b="1" i="1" u="sng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endParaRPr lang="zh-CN" altLang="en-US" sz="2800" b="1" i="1" u="sng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40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【诗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50:23</a:t>
            </a:r>
            <a:r>
              <a:rPr lang="zh-CN" altLang="en-US" sz="40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】</a:t>
            </a:r>
            <a:endParaRPr lang="zh-CN" altLang="en-US" sz="40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40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凡以感谢献上为祭的，便是荣耀我。那按正路而行的，我必使他得着我的救恩。</a:t>
            </a:r>
            <a:endParaRPr lang="zh-CN" altLang="en-US" sz="40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6275" y="354330"/>
            <a:ext cx="10515600" cy="5958840"/>
          </a:xfrm>
        </p:spPr>
        <p:txBody>
          <a:bodyPr>
            <a:noAutofit/>
          </a:bodyPr>
          <a:p>
            <a:pPr marL="0" indent="0" algn="l">
              <a:buNone/>
            </a:pPr>
            <a:r>
              <a:rPr lang="zh-CN" sz="28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为什么要赞美，频率的概念</a:t>
            </a:r>
            <a:endParaRPr lang="zh-CN" sz="28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endParaRPr lang="zh-CN" sz="3200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sz="32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视频：玻璃杯被震碎。</a:t>
            </a:r>
            <a:endParaRPr lang="zh-CN" sz="3200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sz="32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【希伯来书</a:t>
            </a:r>
            <a:r>
              <a:rPr lang="en-US" altLang="zh-CN" sz="32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1:3</a:t>
            </a:r>
            <a:r>
              <a:rPr lang="zh-CN" altLang="en-US" sz="32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】</a:t>
            </a:r>
            <a:endParaRPr lang="zh-CN" altLang="en-US" sz="3200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32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他是神荣耀所发的光辉，是神本体的真像，常用他权能的命令托住万有，他洗净了人的罪，就坐在高天至大者的右边。</a:t>
            </a:r>
            <a:endParaRPr lang="zh-CN" altLang="en-US" sz="3200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endParaRPr lang="zh-CN" altLang="en-US" sz="3200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6275" y="354330"/>
            <a:ext cx="10515600" cy="5958840"/>
          </a:xfrm>
        </p:spPr>
        <p:txBody>
          <a:bodyPr>
            <a:noAutofit/>
          </a:bodyPr>
          <a:p>
            <a:pPr marL="0" indent="0" algn="l">
              <a:buNone/>
            </a:pPr>
            <a:endParaRPr lang="zh-CN" altLang="en-US" sz="28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约书亚记：</a:t>
            </a:r>
            <a:r>
              <a:rPr lang="en-US" altLang="zh-CN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6</a:t>
            </a:r>
            <a:r>
              <a:rPr lang="zh-CN" altLang="en-US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章</a:t>
            </a:r>
            <a:r>
              <a:rPr lang="en-US" altLang="zh-CN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17</a:t>
            </a:r>
            <a:r>
              <a:rPr lang="zh-CN" altLang="en-US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节，</a:t>
            </a:r>
            <a:r>
              <a:rPr lang="en-US" altLang="zh-CN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20</a:t>
            </a:r>
            <a:r>
              <a:rPr lang="zh-CN" altLang="en-US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节</a:t>
            </a:r>
            <a:endParaRPr lang="zh-CN" altLang="en-US" sz="44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en-US" sz="3200" b="1" u="sng" dirty="0">
                <a:sym typeface="+mn-ea"/>
              </a:rPr>
              <a:t>17</a:t>
            </a:r>
            <a:r>
              <a:rPr sz="3200" b="1" u="sng" dirty="0">
                <a:sym typeface="+mn-ea"/>
              </a:rPr>
              <a:t>这城和其中所有的都要在耶和华面前毁灭。只有妓女喇合与她家中所有的可以存活，因为她隐藏了我们所打发的使者。</a:t>
            </a:r>
            <a:endParaRPr sz="3200" b="1" u="sng" dirty="0">
              <a:sym typeface="+mn-ea"/>
            </a:endParaRPr>
          </a:p>
          <a:p>
            <a:pPr marL="0" indent="0" algn="l">
              <a:buNone/>
            </a:pPr>
            <a:endParaRPr sz="3200" b="1" u="sng" dirty="0">
              <a:sym typeface="+mn-ea"/>
            </a:endParaRPr>
          </a:p>
          <a:p>
            <a:pPr marL="0" indent="0" algn="l">
              <a:buNone/>
            </a:pPr>
            <a:r>
              <a:rPr sz="3200" b="1" u="sng" dirty="0">
                <a:sym typeface="+mn-ea"/>
              </a:rPr>
              <a:t>20于是百姓呼喊，祭司也吹角。百姓听见角声，便大声呼喊，城墙就塌陷，百姓便上去进城，各人往前直上，将城夺取。</a:t>
            </a:r>
            <a:endParaRPr sz="3200" b="1" u="sng" dirty="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6275" y="277495"/>
            <a:ext cx="10515600" cy="5958840"/>
          </a:xfrm>
        </p:spPr>
        <p:txBody>
          <a:bodyPr>
            <a:noAutofit/>
          </a:bodyPr>
          <a:p>
            <a:pPr marL="0" indent="0" algn="l">
              <a:buNone/>
            </a:pPr>
            <a:endParaRPr lang="zh-CN" altLang="en-US" sz="28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赞美的果效</a:t>
            </a:r>
            <a:endParaRPr lang="zh-CN" altLang="en-US" sz="44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44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使徒行传：</a:t>
            </a:r>
            <a:r>
              <a:rPr lang="en-US" altLang="zh-CN" sz="44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16</a:t>
            </a:r>
            <a:r>
              <a:rPr lang="zh-CN" altLang="en-US" sz="44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章</a:t>
            </a:r>
            <a:r>
              <a:rPr lang="en-US" altLang="zh-CN" sz="44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25</a:t>
            </a:r>
            <a:r>
              <a:rPr lang="zh-CN" altLang="en-US" sz="44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到</a:t>
            </a:r>
            <a:r>
              <a:rPr lang="en-US" altLang="zh-CN" sz="44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26</a:t>
            </a:r>
            <a:r>
              <a:rPr lang="zh-CN" altLang="en-US" sz="44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节</a:t>
            </a:r>
            <a:endParaRPr lang="zh-CN" altLang="en-US" sz="44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36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25约在半夜，保罗和西拉，祷告唱诗赞美神，众囚犯也侧耳而听。</a:t>
            </a:r>
            <a:endParaRPr lang="zh-CN" altLang="en-US" sz="36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36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26忽然地大震动，甚至监牢的地基都摇动了。监门立刻全开，众囚犯的锁链也都松开了。</a:t>
            </a:r>
            <a:endParaRPr lang="zh-CN" altLang="en-US" sz="36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750" y="557530"/>
            <a:ext cx="10515600" cy="5958840"/>
          </a:xfrm>
        </p:spPr>
        <p:txBody>
          <a:bodyPr>
            <a:noAutofit/>
          </a:bodyPr>
          <a:p>
            <a:pPr marL="0" indent="0" algn="l">
              <a:buNone/>
            </a:pPr>
            <a:endParaRPr lang="zh-CN" altLang="en-US" sz="28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endParaRPr lang="zh-CN" altLang="en-US" sz="3600" u="sng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endParaRPr lang="zh-CN" altLang="en-US" sz="3600" u="sng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96850" y="1212850"/>
            <a:ext cx="12454255" cy="418147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750" y="557530"/>
            <a:ext cx="10515600" cy="5958840"/>
          </a:xfrm>
        </p:spPr>
        <p:txBody>
          <a:bodyPr>
            <a:noAutofit/>
          </a:bodyPr>
          <a:p>
            <a:pPr marL="0" indent="0" algn="l">
              <a:buNone/>
            </a:pPr>
            <a:endParaRPr lang="zh-CN" altLang="en-US" sz="28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3600" b="1" u="sng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最近半年的经历最大的困难是什么？</a:t>
            </a:r>
            <a:endParaRPr lang="zh-CN" altLang="en-US" sz="3600" b="1" u="sng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3600" b="1" u="sng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操练，神大过一切的困难！！</a:t>
            </a:r>
            <a:endParaRPr lang="zh-CN" altLang="en-US" sz="3600" b="1" u="sng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哈利路亚，耶稣我赞美你！</a:t>
            </a:r>
            <a:endParaRPr lang="zh-CN" altLang="en-US" sz="3600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你是</a:t>
            </a:r>
            <a:r>
              <a:rPr lang="en-US" altLang="zh-CN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____</a:t>
            </a:r>
            <a:r>
              <a:rPr lang="zh-CN" altLang="en-US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的神！</a:t>
            </a:r>
            <a:endParaRPr lang="zh-CN" altLang="en-US" sz="3600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你大过我</a:t>
            </a:r>
            <a:r>
              <a:rPr lang="en-US" altLang="zh-CN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________</a:t>
            </a:r>
            <a:r>
              <a:rPr lang="zh-CN" altLang="en-US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的困难！</a:t>
            </a:r>
            <a:endParaRPr lang="zh-CN" altLang="en-US" sz="3600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我要为着 </a:t>
            </a:r>
            <a:r>
              <a:rPr lang="en-US" altLang="zh-CN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__</a:t>
            </a:r>
            <a:r>
              <a:rPr lang="zh-CN" altLang="en-US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（困难）</a:t>
            </a:r>
            <a:r>
              <a:rPr lang="en-US" altLang="zh-CN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_____</a:t>
            </a:r>
            <a:r>
              <a:rPr lang="zh-CN" altLang="en-US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来赞美你！</a:t>
            </a:r>
            <a:endParaRPr lang="zh-CN" altLang="en-US" sz="3600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我不要逃避，我要选择赞美你！！</a:t>
            </a:r>
            <a:r>
              <a:rPr lang="en-US" altLang="zh-CN" sz="3600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X5</a:t>
            </a:r>
            <a:endParaRPr lang="en-US" altLang="zh-CN" sz="3600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750" y="557530"/>
            <a:ext cx="10515600" cy="6161405"/>
          </a:xfrm>
        </p:spPr>
        <p:txBody>
          <a:bodyPr>
            <a:noAutofit/>
          </a:bodyPr>
          <a:p>
            <a:pPr marL="0" indent="0" algn="l">
              <a:buNone/>
            </a:pPr>
            <a:endParaRPr lang="zh-CN" altLang="en-US" sz="28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结束语：鼓励大家随时赞美！</a:t>
            </a:r>
            <a:endParaRPr lang="zh-CN" altLang="en-US" sz="44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【箴</a:t>
            </a:r>
            <a:r>
              <a:rPr lang="en-US" altLang="zh-CN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18</a:t>
            </a:r>
            <a:r>
              <a:rPr lang="zh-CN" altLang="en-US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：</a:t>
            </a:r>
            <a:r>
              <a:rPr lang="en-US" altLang="zh-CN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21</a:t>
            </a:r>
            <a:r>
              <a:rPr lang="zh-CN" altLang="en-US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】</a:t>
            </a:r>
            <a:endParaRPr lang="zh-CN" altLang="en-US" sz="44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en-US" sz="4400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生死在舌头的权下。喜爱他的，必吃他所结的果子。</a:t>
            </a:r>
            <a:endParaRPr lang="zh-CN" altLang="en-US" sz="4400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  <a:p>
            <a:pPr marL="0" indent="0" algn="l">
              <a:buNone/>
            </a:pPr>
            <a:endParaRPr lang="zh-CN" altLang="en-US" sz="4400" u="sng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60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60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60"/>
</p:tagLst>
</file>

<file path=ppt/tags/tag12.xml><?xml version="1.0" encoding="utf-8"?>
<p:tagLst xmlns:p="http://schemas.openxmlformats.org/presentationml/2006/main">
  <p:tag name="KSO_WM_BEAUTIFY_FLAG" val="#wm#"/>
  <p:tag name="KSO_WM_TEMPLATE_CATEGORY" val="custom"/>
  <p:tag name="KSO_WM_TEMPLATE_INDEX" val="20184560"/>
</p:tagLst>
</file>

<file path=ppt/tags/tag1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60"/>
</p:tagLst>
</file>

<file path=ppt/tags/tag1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60"/>
</p:tagLst>
</file>

<file path=ppt/tags/tag1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60"/>
</p:tagLst>
</file>

<file path=ppt/tags/tag1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60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60"/>
</p:tagLst>
</file>

<file path=ppt/tags/tag3.xml><?xml version="1.0" encoding="utf-8"?>
<p:tagLst xmlns:p="http://schemas.openxmlformats.org/presentationml/2006/main">
  <p:tag name="KSO_WM_TEMPLATE_CATEGORY" val="custom"/>
  <p:tag name="KSO_WM_TEMPLATE_INDEX" val="20184560"/>
  <p:tag name="KSO_WM_TAG_VERSION" val="1.0"/>
  <p:tag name="KSO_WM_TEMPLATE_THUMBS_INDEX" val="1"/>
  <p:tag name="KSO_WM_BEAUTIFY_FLAG" val="#wm#"/>
</p:tagLst>
</file>

<file path=ppt/tags/tag4.xml><?xml version="1.0" encoding="utf-8"?>
<p:tagLst xmlns:p="http://schemas.openxmlformats.org/presentationml/2006/main">
  <p:tag name="KSO_WM_TAG_VERSION" val="1.0"/>
  <p:tag name="KSO_WM_TEMPLATE_CATEGORY" val="custom"/>
  <p:tag name="KSO_WM_TEMPLATE_INDEX" val="20184560"/>
</p:tagLst>
</file>

<file path=ppt/tags/tag5.xml><?xml version="1.0" encoding="utf-8"?>
<p:tagLst xmlns:p="http://schemas.openxmlformats.org/presentationml/2006/main">
  <p:tag name="KSO_WM_TAG_VERSION" val="1.0"/>
  <p:tag name="KSO_WM_TEMPLATE_CATEGORY" val="custom"/>
  <p:tag name="KSO_WM_TEMPLATE_INDEX" val="20184560"/>
</p:tagLst>
</file>

<file path=ppt/tags/tag6.xml><?xml version="1.0" encoding="utf-8"?>
<p:tagLst xmlns:p="http://schemas.openxmlformats.org/presentationml/2006/main">
  <p:tag name="KSO_WM_TEMPLATE_CATEGORY" val="custom"/>
  <p:tag name="KSO_WM_TEMPLATE_INDEX" val="20184560"/>
  <p:tag name="KSO_WM_TAG_VERSION" val="1.0"/>
  <p:tag name="KSO_WM_TEMPLATE_THUMBS_INDEX" val="1、11、12、16、22、23、"/>
  <p:tag name="KSO_WM_BEAUTIFY_FLAG" val="#wm#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60_1*i*0"/>
  <p:tag name="KSO_WM_TEMPLATE_CATEGORY" val="custom"/>
  <p:tag name="KSO_WM_TEMPLATE_INDEX" val="20184560"/>
  <p:tag name="KSO_WM_UNIT_INDEX" val="0"/>
</p:tagLst>
</file>

<file path=ppt/tags/tag8.xml><?xml version="1.0" encoding="utf-8"?>
<p:tagLst xmlns:p="http://schemas.openxmlformats.org/presentationml/2006/main">
  <p:tag name="KSO_WM_TEMPLATE_CATEGORY" val="custom"/>
  <p:tag name="KSO_WM_TEMPLATE_INDEX" val="20184560"/>
  <p:tag name="KSO_WM_TAG_VERSION" val="1.0"/>
  <p:tag name="KSO_WM_SLIDE_ID" val="custom20184560_1"/>
  <p:tag name="KSO_WM_SLIDE_INDEX" val="1"/>
  <p:tag name="KSO_WM_SLIDE_ITEM_CNT" val="2"/>
  <p:tag name="KSO_WM_SLIDE_LAYOUT" val="a_b"/>
  <p:tag name="KSO_WM_SLIDE_LAYOUT_CNT" val="1_1"/>
  <p:tag name="KSO_WM_SLIDE_TYPE" val="title"/>
  <p:tag name="KSO_WM_TEMPLATE_THUMBS_INDEX" val="1"/>
  <p:tag name="KSO_WM_BEAUTIFY_FLAG" val="#wm#"/>
  <p:tag name="KSO_WM_SLIDE_SUBTYPE" val="pureTxt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60"/>
</p:tagLst>
</file>

<file path=ppt/theme/theme1.xml><?xml version="1.0" encoding="utf-8"?>
<a:theme xmlns:a="http://schemas.openxmlformats.org/drawingml/2006/main" name="Office 主题">
  <a:themeElements>
    <a:clrScheme name="自定义 107">
      <a:dk1>
        <a:srgbClr val="000000"/>
      </a:dk1>
      <a:lt1>
        <a:srgbClr val="FFFFFF"/>
      </a:lt1>
      <a:dk2>
        <a:srgbClr val="5B9BD5"/>
      </a:dk2>
      <a:lt2>
        <a:srgbClr val="E7E6E6"/>
      </a:lt2>
      <a:accent1>
        <a:srgbClr val="5B9BD5"/>
      </a:accent1>
      <a:accent2>
        <a:srgbClr val="FFFFFF"/>
      </a:accent2>
      <a:accent3>
        <a:srgbClr val="5B9BD5"/>
      </a:accent3>
      <a:accent4>
        <a:srgbClr val="5B9BD5"/>
      </a:accent4>
      <a:accent5>
        <a:srgbClr val="5B9BD5"/>
      </a:accent5>
      <a:accent6>
        <a:srgbClr val="5B9BD5"/>
      </a:accent6>
      <a:hlink>
        <a:srgbClr val="0563C1"/>
      </a:hlink>
      <a:folHlink>
        <a:srgbClr val="954F72"/>
      </a:folHlink>
    </a:clrScheme>
    <a:fontScheme name="自定义 7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自定义 107">
      <a:dk1>
        <a:srgbClr val="000000"/>
      </a:dk1>
      <a:lt1>
        <a:srgbClr val="FFFFFF"/>
      </a:lt1>
      <a:dk2>
        <a:srgbClr val="5B9BD5"/>
      </a:dk2>
      <a:lt2>
        <a:srgbClr val="E7E6E6"/>
      </a:lt2>
      <a:accent1>
        <a:srgbClr val="5B9BD5"/>
      </a:accent1>
      <a:accent2>
        <a:srgbClr val="FFFFFF"/>
      </a:accent2>
      <a:accent3>
        <a:srgbClr val="5B9BD5"/>
      </a:accent3>
      <a:accent4>
        <a:srgbClr val="5B9BD5"/>
      </a:accent4>
      <a:accent5>
        <a:srgbClr val="5B9BD5"/>
      </a:accent5>
      <a:accent6>
        <a:srgbClr val="5B9BD5"/>
      </a:accent6>
      <a:hlink>
        <a:srgbClr val="0563C1"/>
      </a:hlink>
      <a:folHlink>
        <a:srgbClr val="954F72"/>
      </a:folHlink>
    </a:clrScheme>
    <a:fontScheme name="自定义 7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560</Words>
  <Application>WPS 演示</Application>
  <PresentationFormat>宽屏</PresentationFormat>
  <Paragraphs>46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hy5</cp:lastModifiedBy>
  <cp:revision>21</cp:revision>
  <dcterms:created xsi:type="dcterms:W3CDTF">2018-02-08T03:37:00Z</dcterms:created>
  <dcterms:modified xsi:type="dcterms:W3CDTF">2018-04-04T08:58:03Z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