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257" r:id="rId4"/>
    <p:sldId id="328" r:id="rId5"/>
    <p:sldId id="329" r:id="rId6"/>
    <p:sldId id="258" r:id="rId7"/>
    <p:sldId id="282" r:id="rId8"/>
    <p:sldId id="330" r:id="rId9"/>
    <p:sldId id="308" r:id="rId10"/>
    <p:sldId id="331" r:id="rId11"/>
    <p:sldId id="332" r:id="rId12"/>
  </p:sldIdLst>
  <p:sldSz cx="12192000" cy="6858000"/>
  <p:notesSz cx="7104380" cy="1023493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kern="1200">
        <a:solidFill>
          <a:schemeClr val="tx1"/>
        </a:solidFill>
        <a:latin typeface="Calibri" panose="020F050202020403020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5D3A"/>
    <a:srgbClr val="7F7F7F"/>
    <a:srgbClr val="C6DFC8"/>
    <a:srgbClr val="8DBE92"/>
    <a:srgbClr val="D8D8D8"/>
    <a:srgbClr val="589A60"/>
    <a:srgbClr val="F4F9F1"/>
    <a:srgbClr val="E2F0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312"/>
        <p:guide pos="28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auto"/>
            <a:fld id="{D2A48B96-639E-45A3-A0BA-2464DFDB1FAA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052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0"/>
            <a:r>
              <a:rPr lang="zh-CN" altLang="en-US"/>
              <a:t>第二级</a:t>
            </a:r>
            <a:endParaRPr lang="zh-CN" altLang="en-US"/>
          </a:p>
          <a:p>
            <a:pPr lvl="2" indent="0"/>
            <a:r>
              <a:rPr lang="zh-CN" altLang="en-US"/>
              <a:t>第三级</a:t>
            </a:r>
            <a:endParaRPr lang="zh-CN" altLang="en-US"/>
          </a:p>
          <a:p>
            <a:pPr lvl="3" indent="0"/>
            <a:r>
              <a:rPr lang="zh-CN" altLang="en-US"/>
              <a:t>第四级</a:t>
            </a:r>
            <a:endParaRPr lang="zh-CN" altLang="en-US"/>
          </a:p>
          <a:p>
            <a:pPr lvl="4" indent="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auto"/>
            <a:fld id="{A6837353-30EB-4A48-80EB-173D804AEFBD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fontAlgn="auto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lIns="91440" tIns="45720" rIns="91440" bIns="45720" anchor="t"/>
          <a:p>
            <a:pPr lvl="0" indent="-228600"/>
            <a:r>
              <a:rPr lang="zh-CN" altLang="en-US"/>
              <a:t>单击此处编辑母版文本样式</a:t>
            </a:r>
            <a:endParaRPr lang="zh-CN" altLang="en-US"/>
          </a:p>
          <a:p>
            <a:pPr lvl="1" indent="-228600"/>
            <a:r>
              <a:rPr lang="zh-CN" altLang="en-US"/>
              <a:t>第二级</a:t>
            </a:r>
            <a:endParaRPr lang="zh-CN" altLang="en-US"/>
          </a:p>
          <a:p>
            <a:pPr lvl="2" indent="-228600"/>
            <a:r>
              <a:rPr lang="zh-CN" altLang="en-US"/>
              <a:t>第三级</a:t>
            </a:r>
            <a:endParaRPr lang="zh-CN" altLang="en-US"/>
          </a:p>
          <a:p>
            <a:pPr lvl="3" indent="-228600"/>
            <a:r>
              <a:rPr lang="zh-CN" altLang="en-US"/>
              <a:t>第四级</a:t>
            </a:r>
            <a:endParaRPr lang="zh-CN" altLang="en-US"/>
          </a:p>
          <a:p>
            <a:pPr lvl="4" indent="-228600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82F288E0-7875-42C4-84C8-98DBBD3BF4D2}" type="datetimeFigureOut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endParaRPr lang="zh-CN" altLang="en-US" strike="noStrike" noProof="1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/>
            <a:fld id="{7D9BB5D0-35E4-459D-AEF3-FE4D7C45CC19}" type="slidenum">
              <a:rPr lang="zh-CN" altLang="en-US" strike="noStrike" noProof="1" smtClean="0">
                <a:latin typeface="+mn-lt"/>
                <a:ea typeface="+mn-ea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3" name="图片 5" descr="9131d84eb1ad267e9ff50f5e95d3d1bac35fb992982e0-824DCi_fw658"/>
          <p:cNvPicPr>
            <a:picLocks noChangeAspect="1"/>
          </p:cNvPicPr>
          <p:nvPr/>
        </p:nvPicPr>
        <p:blipFill>
          <a:blip r:embed="rId1"/>
          <a:srcRect r="14886"/>
          <a:stretch>
            <a:fillRect/>
          </a:stretch>
        </p:blipFill>
        <p:spPr>
          <a:xfrm rot="-5400000">
            <a:off x="2630488" y="-2678747"/>
            <a:ext cx="6931025" cy="12214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" name="矩形 259"/>
          <p:cNvSpPr>
            <a:spLocks noChangeArrowheads="1"/>
          </p:cNvSpPr>
          <p:nvPr/>
        </p:nvSpPr>
        <p:spPr bwMode="auto">
          <a:xfrm>
            <a:off x="2268855" y="1628140"/>
            <a:ext cx="750697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charset="0"/>
              </a:defRPr>
            </a:lvl9pPr>
          </a:lstStyle>
          <a:p>
            <a:pPr indent="0" algn="ctr" fontAlgn="auto">
              <a:buNone/>
            </a:pPr>
            <a:r>
              <a:rPr lang="zh-CN" altLang="en-US" sz="9600" b="1" strike="noStrike" cap="all" noProof="1" dirty="0">
                <a:solidFill>
                  <a:srgbClr val="355D3A"/>
                </a:solidFill>
                <a:cs typeface="Arial" panose="020B0604020202020204" pitchFamily="34" charset="0"/>
                <a:sym typeface="+mn-ea"/>
              </a:rPr>
              <a:t>祷    读</a:t>
            </a:r>
            <a:endParaRPr lang="zh-CN" altLang="en-US" sz="9600" b="1" strike="noStrike" cap="all" noProof="1" dirty="0">
              <a:solidFill>
                <a:srgbClr val="355D3A"/>
              </a:solidFill>
              <a:cs typeface="Arial" panose="020B0604020202020204" pitchFamily="34" charset="0"/>
              <a:sym typeface="+mn-ea"/>
            </a:endParaRPr>
          </a:p>
          <a:p>
            <a:pPr indent="0" algn="ctr" fontAlgn="auto">
              <a:buNone/>
            </a:pPr>
            <a:r>
              <a:rPr lang="en-US" altLang="zh-CN" sz="6000" b="1" strike="noStrike" cap="all" noProof="1" dirty="0">
                <a:solidFill>
                  <a:srgbClr val="355D3A"/>
                </a:solidFill>
                <a:latin typeface="Microsoft JhengHei UI Light" panose="020B0304030504040204" charset="-120"/>
                <a:ea typeface="Microsoft JhengHei UI Light" panose="020B0304030504040204" charset="-120"/>
                <a:cs typeface="Arial" panose="020B0604020202020204" pitchFamily="34" charset="0"/>
                <a:sym typeface="+mn-ea"/>
              </a:rPr>
              <a:t>Queit   time</a:t>
            </a:r>
            <a:endParaRPr lang="en-US" altLang="zh-CN" sz="6000" b="1" strike="noStrike" cap="all" noProof="1" dirty="0">
              <a:solidFill>
                <a:srgbClr val="355D3A"/>
              </a:solidFill>
              <a:latin typeface="Microsoft JhengHei UI Light" panose="020B0304030504040204" charset="-120"/>
              <a:ea typeface="Microsoft JhengHei UI Light" panose="020B0304030504040204" charset="-120"/>
              <a:cs typeface="Arial" panose="020B060402020202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5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7170" name="图片 1" descr="ebdef2282af6bf5993703c955403323e2611268d154d0-n6wdER_fw658"/>
          <p:cNvPicPr>
            <a:picLocks noChangeAspect="1"/>
          </p:cNvPicPr>
          <p:nvPr/>
        </p:nvPicPr>
        <p:blipFill>
          <a:blip r:embed="rId1"/>
          <a:srcRect t="15634" b="24655"/>
          <a:stretch>
            <a:fillRect/>
          </a:stretch>
        </p:blipFill>
        <p:spPr>
          <a:xfrm flipH="1">
            <a:off x="777875" y="465138"/>
            <a:ext cx="10636250" cy="60912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矩形 9"/>
          <p:cNvSpPr/>
          <p:nvPr/>
        </p:nvSpPr>
        <p:spPr>
          <a:xfrm>
            <a:off x="777875" y="461963"/>
            <a:ext cx="10636250" cy="6094413"/>
          </a:xfrm>
          <a:prstGeom prst="rect">
            <a:avLst/>
          </a:prstGeom>
          <a:solidFill>
            <a:srgbClr val="355D3A">
              <a:alpha val="54000"/>
            </a:srgbClr>
          </a:solidFill>
          <a:ln>
            <a:noFill/>
          </a:ln>
          <a:effectLst>
            <a:outerShdw blurRad="304800" sx="104000" sy="104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7172" name="组合 2"/>
          <p:cNvGrpSpPr/>
          <p:nvPr/>
        </p:nvGrpSpPr>
        <p:grpSpPr>
          <a:xfrm>
            <a:off x="1231876" y="785495"/>
            <a:ext cx="9408160" cy="5448300"/>
            <a:chOff x="1303" y="1147"/>
            <a:chExt cx="8492" cy="8580"/>
          </a:xfrm>
        </p:grpSpPr>
        <p:sp>
          <p:nvSpPr>
            <p:cNvPr id="2" name="矩形 1"/>
            <p:cNvSpPr/>
            <p:nvPr/>
          </p:nvSpPr>
          <p:spPr>
            <a:xfrm>
              <a:off x="1303" y="1147"/>
              <a:ext cx="8492" cy="85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fontAlgn="auto"/>
              <a:endParaRPr lang="zh-CN" altLang="en-US" strike="noStrike" noProof="1"/>
            </a:p>
          </p:txBody>
        </p:sp>
        <p:sp>
          <p:nvSpPr>
            <p:cNvPr id="7174" name="文本框 7"/>
            <p:cNvSpPr txBox="1"/>
            <p:nvPr/>
          </p:nvSpPr>
          <p:spPr>
            <a:xfrm>
              <a:off x="1927" y="1558"/>
              <a:ext cx="2554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dist"/>
              <a:r>
                <a:rPr lang="zh-CN" sz="2800" b="1" u="sng">
                  <a:solidFill>
                    <a:srgbClr val="355D3A"/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晨祷时间表</a:t>
              </a:r>
              <a:endParaRPr lang="zh-CN" sz="2800" b="1" u="sng">
                <a:solidFill>
                  <a:srgbClr val="355D3A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7175" name="文本框 8"/>
            <p:cNvSpPr txBox="1"/>
            <p:nvPr/>
          </p:nvSpPr>
          <p:spPr>
            <a:xfrm>
              <a:off x="1836" y="3332"/>
              <a:ext cx="3252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endParaRPr lang="en-US" altLang="zh-CN" sz="2800" dirty="0">
                <a:solidFill>
                  <a:srgbClr val="355D3A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176" name="文本框 1"/>
            <p:cNvSpPr txBox="1"/>
            <p:nvPr/>
          </p:nvSpPr>
          <p:spPr>
            <a:xfrm>
              <a:off x="1519" y="2380"/>
              <a:ext cx="8059" cy="65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>
                <a:lnSpc>
                  <a:spcPct val="150000"/>
                </a:lnSpc>
              </a:pPr>
              <a:r>
                <a:rPr lang="en-US" altLang="zh-CN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       10</a:t>
              </a:r>
              <a:r>
                <a:rPr lang="zh-CN" altLang="en-US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分钟</a:t>
              </a:r>
              <a:r>
                <a:rPr lang="en-US" altLang="zh-CN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——</a:t>
              </a:r>
              <a:r>
                <a:rPr lang="zh-CN" altLang="en-US" sz="4400" b="1" dirty="0">
                  <a:solidFill>
                    <a:schemeClr val="accent2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赞美</a:t>
              </a:r>
              <a:endParaRPr lang="zh-CN" altLang="en-US" sz="4400" b="1" dirty="0">
                <a:solidFill>
                  <a:schemeClr val="accent2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       30</a:t>
              </a:r>
              <a:r>
                <a:rPr lang="zh-CN" altLang="en-US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分钟</a:t>
              </a:r>
              <a:r>
                <a:rPr lang="en-US" altLang="zh-CN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——</a:t>
              </a:r>
              <a:r>
                <a:rPr lang="zh-CN" altLang="en-US" sz="4400" b="1" dirty="0">
                  <a:solidFill>
                    <a:schemeClr val="accent2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祷读</a:t>
              </a:r>
              <a:r>
                <a:rPr lang="en-US" altLang="zh-CN" sz="4400" b="1" dirty="0">
                  <a:solidFill>
                    <a:schemeClr val="accent2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+</a:t>
              </a:r>
              <a:r>
                <a:rPr lang="zh-CN" altLang="en-US" sz="4400" b="1" dirty="0">
                  <a:solidFill>
                    <a:schemeClr val="accent2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背经</a:t>
              </a:r>
              <a:endParaRPr lang="zh-CN" altLang="en-US" sz="4400" b="1" dirty="0">
                <a:solidFill>
                  <a:schemeClr val="accent2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       10</a:t>
              </a:r>
              <a:r>
                <a:rPr lang="zh-CN" altLang="en-US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分钟</a:t>
              </a:r>
              <a:r>
                <a:rPr lang="en-US" altLang="zh-CN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——</a:t>
              </a:r>
              <a:r>
                <a:rPr lang="en-US" altLang="zh-CN" sz="4400" b="1" dirty="0">
                  <a:solidFill>
                    <a:schemeClr val="accent2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QT</a:t>
              </a:r>
              <a:r>
                <a:rPr lang="zh-CN" altLang="en-US" sz="4400" b="1" dirty="0">
                  <a:solidFill>
                    <a:schemeClr val="accent2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灵修笔记</a:t>
              </a:r>
              <a:endParaRPr lang="zh-CN" altLang="en-US" sz="4400" b="1" dirty="0">
                <a:solidFill>
                  <a:schemeClr val="accent2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       20</a:t>
              </a:r>
              <a:r>
                <a:rPr lang="zh-CN" altLang="en-US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分钟</a:t>
              </a:r>
              <a:r>
                <a:rPr lang="en-US" altLang="zh-CN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——</a:t>
              </a:r>
              <a:r>
                <a:rPr lang="zh-CN" altLang="en-US" sz="4400" b="1" dirty="0">
                  <a:solidFill>
                    <a:schemeClr val="accent2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分享</a:t>
              </a:r>
              <a:r>
                <a:rPr lang="en-US" altLang="zh-CN" sz="4400" b="1" dirty="0">
                  <a:solidFill>
                    <a:schemeClr val="accent2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+</a:t>
              </a:r>
              <a:r>
                <a:rPr lang="zh-CN" altLang="en-US" sz="4400" b="1" dirty="0">
                  <a:solidFill>
                    <a:schemeClr val="accent2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祷告</a:t>
              </a:r>
              <a:endParaRPr lang="zh-CN" altLang="en-US" sz="4400" b="1" dirty="0">
                <a:solidFill>
                  <a:schemeClr val="accent2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" name="矩形 29"/>
          <p:cNvSpPr/>
          <p:nvPr/>
        </p:nvSpPr>
        <p:spPr>
          <a:xfrm>
            <a:off x="1633220" y="1424940"/>
            <a:ext cx="4669790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800" b="1" u="sng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什么是祷读</a:t>
            </a:r>
            <a:r>
              <a:rPr lang="en-US" altLang="zh-CN" sz="4800" b="1" u="sng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QT</a:t>
            </a:r>
            <a:r>
              <a:rPr lang="zh-CN" altLang="en-US" sz="4800" b="1" u="sng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？</a:t>
            </a:r>
            <a:endParaRPr lang="zh-CN" altLang="en-US" sz="4800" b="1" u="sng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  <p:grpSp>
        <p:nvGrpSpPr>
          <p:cNvPr id="4099" name="组合 27"/>
          <p:cNvGrpSpPr/>
          <p:nvPr/>
        </p:nvGrpSpPr>
        <p:grpSpPr>
          <a:xfrm>
            <a:off x="2557276" y="3282950"/>
            <a:ext cx="1401730" cy="1060685"/>
            <a:chOff x="4027" y="5922"/>
            <a:chExt cx="2209" cy="1672"/>
          </a:xfrm>
        </p:grpSpPr>
        <p:sp>
          <p:nvSpPr>
            <p:cNvPr id="4101" name="矩形 40"/>
            <p:cNvSpPr/>
            <p:nvPr/>
          </p:nvSpPr>
          <p:spPr>
            <a:xfrm>
              <a:off x="4027" y="7062"/>
              <a:ext cx="488" cy="5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endParaRPr lang="zh-CN" altLang="en-US" sz="1600" dirty="0">
                <a:solidFill>
                  <a:srgbClr val="355D3A"/>
                </a:solidFill>
                <a:latin typeface="Calibri Light" panose="020F0302020204030204" charset="0"/>
                <a:ea typeface="微软雅黑" panose="020B0503020204020204" charset="-122"/>
              </a:endParaRPr>
            </a:p>
          </p:txBody>
        </p:sp>
        <p:sp>
          <p:nvSpPr>
            <p:cNvPr id="4102" name="矩形 42"/>
            <p:cNvSpPr/>
            <p:nvPr/>
          </p:nvSpPr>
          <p:spPr>
            <a:xfrm>
              <a:off x="5748" y="5922"/>
              <a:ext cx="488" cy="581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 anchor="t">
              <a:spAutoFit/>
            </a:bodyPr>
            <a:p>
              <a:pPr algn="r"/>
              <a:endParaRPr lang="en-US" altLang="zh-CN" dirty="0">
                <a:solidFill>
                  <a:srgbClr val="355D3A"/>
                </a:solidFill>
                <a:latin typeface="Arial" panose="020B0604020202020204" pitchFamily="34" charset="0"/>
                <a:ea typeface="Arial Unicode MS" panose="020B0604020202020204" charset="-122"/>
              </a:endParaRPr>
            </a:p>
          </p:txBody>
        </p:sp>
      </p:grpSp>
      <p:pic>
        <p:nvPicPr>
          <p:cNvPr id="4104" name="图片 15" descr="9131d84eb1ad267e9ff50f5e95d3d1bac35fb992982e0-824DCi_fw658"/>
          <p:cNvPicPr>
            <a:picLocks noChangeAspect="1"/>
          </p:cNvPicPr>
          <p:nvPr/>
        </p:nvPicPr>
        <p:blipFill>
          <a:blip r:embed="rId1"/>
          <a:srcRect l="54987" t="44527"/>
          <a:stretch>
            <a:fillRect/>
          </a:stretch>
        </p:blipFill>
        <p:spPr>
          <a:xfrm rot="-5400000" flipV="1">
            <a:off x="1013778" y="-1025207"/>
            <a:ext cx="2438400" cy="4508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5" name="图片 16" descr="9131d84eb1ad267e9ff50f5e95d3d1bac35fb992982e0-824DCi_fw658"/>
          <p:cNvPicPr>
            <a:picLocks noChangeAspect="1"/>
          </p:cNvPicPr>
          <p:nvPr/>
        </p:nvPicPr>
        <p:blipFill>
          <a:blip r:embed="rId1"/>
          <a:srcRect r="52211" b="71559"/>
          <a:stretch>
            <a:fillRect/>
          </a:stretch>
        </p:blipFill>
        <p:spPr>
          <a:xfrm rot="-5400000" flipV="1">
            <a:off x="9674225" y="4349750"/>
            <a:ext cx="2657475" cy="2374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1454785" y="2620010"/>
            <a:ext cx="9283065" cy="25844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5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1.</a:t>
            </a:r>
            <a:r>
              <a:rPr lang="zh-CN" altLang="en-US" sz="5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用神的话来祷告</a:t>
            </a:r>
            <a:endParaRPr lang="zh-CN" altLang="en-US" sz="5400" b="1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5400" b="1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5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2.</a:t>
            </a:r>
            <a:r>
              <a:rPr lang="zh-CN" altLang="en-US" sz="5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透过祷告圣经喂养我们的灵</a:t>
            </a:r>
            <a:endParaRPr lang="zh-CN" altLang="en-US" sz="5400" b="1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ldLvl="0" animBg="1"/>
      <p:bldP spid="2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099" name="组合 27"/>
          <p:cNvGrpSpPr/>
          <p:nvPr/>
        </p:nvGrpSpPr>
        <p:grpSpPr>
          <a:xfrm>
            <a:off x="2557276" y="3282950"/>
            <a:ext cx="1401730" cy="1060685"/>
            <a:chOff x="4027" y="5922"/>
            <a:chExt cx="2209" cy="1672"/>
          </a:xfrm>
        </p:grpSpPr>
        <p:sp>
          <p:nvSpPr>
            <p:cNvPr id="4101" name="矩形 40"/>
            <p:cNvSpPr/>
            <p:nvPr/>
          </p:nvSpPr>
          <p:spPr>
            <a:xfrm>
              <a:off x="4027" y="7062"/>
              <a:ext cx="488" cy="5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endParaRPr lang="zh-CN" altLang="en-US" sz="1600" dirty="0">
                <a:solidFill>
                  <a:srgbClr val="355D3A"/>
                </a:solidFill>
                <a:latin typeface="Calibri Light" panose="020F0302020204030204" charset="0"/>
                <a:ea typeface="微软雅黑" panose="020B0503020204020204" charset="-122"/>
              </a:endParaRPr>
            </a:p>
          </p:txBody>
        </p:sp>
        <p:sp>
          <p:nvSpPr>
            <p:cNvPr id="4102" name="矩形 42"/>
            <p:cNvSpPr/>
            <p:nvPr/>
          </p:nvSpPr>
          <p:spPr>
            <a:xfrm>
              <a:off x="5748" y="5922"/>
              <a:ext cx="488" cy="581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 anchor="t">
              <a:spAutoFit/>
            </a:bodyPr>
            <a:p>
              <a:pPr algn="r"/>
              <a:endParaRPr lang="en-US" altLang="zh-CN" dirty="0">
                <a:solidFill>
                  <a:srgbClr val="355D3A"/>
                </a:solidFill>
                <a:latin typeface="Arial" panose="020B0604020202020204" pitchFamily="34" charset="0"/>
                <a:ea typeface="Arial Unicode MS" panose="020B0604020202020204" charset="-122"/>
              </a:endParaRPr>
            </a:p>
          </p:txBody>
        </p:sp>
      </p:grpSp>
      <p:pic>
        <p:nvPicPr>
          <p:cNvPr id="4104" name="图片 15" descr="9131d84eb1ad267e9ff50f5e95d3d1bac35fb992982e0-824DCi_fw658"/>
          <p:cNvPicPr>
            <a:picLocks noChangeAspect="1"/>
          </p:cNvPicPr>
          <p:nvPr/>
        </p:nvPicPr>
        <p:blipFill>
          <a:blip r:embed="rId1"/>
          <a:srcRect l="54987" t="44527"/>
          <a:stretch>
            <a:fillRect/>
          </a:stretch>
        </p:blipFill>
        <p:spPr>
          <a:xfrm rot="-5400000" flipV="1">
            <a:off x="1013778" y="-1025207"/>
            <a:ext cx="2438400" cy="4508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5" name="图片 16" descr="9131d84eb1ad267e9ff50f5e95d3d1bac35fb992982e0-824DCi_fw658"/>
          <p:cNvPicPr>
            <a:picLocks noChangeAspect="1"/>
          </p:cNvPicPr>
          <p:nvPr/>
        </p:nvPicPr>
        <p:blipFill>
          <a:blip r:embed="rId1"/>
          <a:srcRect r="52211" b="71559"/>
          <a:stretch>
            <a:fillRect/>
          </a:stretch>
        </p:blipFill>
        <p:spPr>
          <a:xfrm rot="-5400000" flipV="1">
            <a:off x="9674225" y="4349750"/>
            <a:ext cx="2657475" cy="2374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1551305" y="1256665"/>
            <a:ext cx="9283065" cy="461581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5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【</a:t>
            </a:r>
            <a:r>
              <a:rPr lang="zh-CN" altLang="en-US" sz="48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约</a:t>
            </a:r>
            <a:r>
              <a:rPr lang="en-US" altLang="zh-CN" sz="48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6:63</a:t>
            </a:r>
            <a:r>
              <a:rPr lang="zh-CN" altLang="en-US" sz="48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】叫人活着的乃是灵，肉体是无益的。我对你们所说的话就是灵，</a:t>
            </a:r>
            <a:endParaRPr lang="zh-CN" altLang="en-US" sz="4800" b="1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4800" b="1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zh-CN" altLang="en-US" sz="48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【诗</a:t>
            </a:r>
            <a:r>
              <a:rPr lang="en-US" altLang="zh-CN" sz="48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1:2</a:t>
            </a:r>
            <a:r>
              <a:rPr lang="zh-CN" altLang="en-US" sz="48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】惟喜爱耶和华的律法，昼夜思想，这人便为有福！</a:t>
            </a:r>
            <a:endParaRPr lang="zh-CN" altLang="en-US" sz="4800" b="1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099" name="组合 27"/>
          <p:cNvGrpSpPr/>
          <p:nvPr/>
        </p:nvGrpSpPr>
        <p:grpSpPr>
          <a:xfrm>
            <a:off x="2557276" y="3282950"/>
            <a:ext cx="1401730" cy="1060685"/>
            <a:chOff x="4027" y="5922"/>
            <a:chExt cx="2209" cy="1672"/>
          </a:xfrm>
        </p:grpSpPr>
        <p:sp>
          <p:nvSpPr>
            <p:cNvPr id="4101" name="矩形 40"/>
            <p:cNvSpPr/>
            <p:nvPr/>
          </p:nvSpPr>
          <p:spPr>
            <a:xfrm>
              <a:off x="4027" y="7062"/>
              <a:ext cx="488" cy="53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endParaRPr lang="zh-CN" altLang="en-US" sz="1600" dirty="0">
                <a:solidFill>
                  <a:srgbClr val="355D3A"/>
                </a:solidFill>
                <a:latin typeface="Calibri Light" panose="020F0302020204030204" charset="0"/>
                <a:ea typeface="微软雅黑" panose="020B0503020204020204" charset="-122"/>
              </a:endParaRPr>
            </a:p>
          </p:txBody>
        </p:sp>
        <p:sp>
          <p:nvSpPr>
            <p:cNvPr id="4102" name="矩形 42"/>
            <p:cNvSpPr/>
            <p:nvPr/>
          </p:nvSpPr>
          <p:spPr>
            <a:xfrm>
              <a:off x="5748" y="5922"/>
              <a:ext cx="488" cy="581"/>
            </a:xfrm>
            <a:prstGeom prst="rect">
              <a:avLst/>
            </a:prstGeom>
            <a:solidFill>
              <a:schemeClr val="bg1"/>
            </a:solidFill>
            <a:ln w="9525">
              <a:noFill/>
            </a:ln>
          </p:spPr>
          <p:txBody>
            <a:bodyPr wrap="none" anchor="t">
              <a:spAutoFit/>
            </a:bodyPr>
            <a:p>
              <a:pPr algn="r"/>
              <a:endParaRPr lang="en-US" altLang="zh-CN" dirty="0">
                <a:solidFill>
                  <a:srgbClr val="355D3A"/>
                </a:solidFill>
                <a:latin typeface="Arial" panose="020B0604020202020204" pitchFamily="34" charset="0"/>
                <a:ea typeface="Arial Unicode MS" panose="020B0604020202020204" charset="-122"/>
              </a:endParaRPr>
            </a:p>
          </p:txBody>
        </p:sp>
      </p:grpSp>
      <p:pic>
        <p:nvPicPr>
          <p:cNvPr id="4104" name="图片 15" descr="9131d84eb1ad267e9ff50f5e95d3d1bac35fb992982e0-824DCi_fw658"/>
          <p:cNvPicPr>
            <a:picLocks noChangeAspect="1"/>
          </p:cNvPicPr>
          <p:nvPr/>
        </p:nvPicPr>
        <p:blipFill>
          <a:blip r:embed="rId1"/>
          <a:srcRect l="54987" t="44527"/>
          <a:stretch>
            <a:fillRect/>
          </a:stretch>
        </p:blipFill>
        <p:spPr>
          <a:xfrm rot="-5400000" flipV="1">
            <a:off x="1013778" y="-1025207"/>
            <a:ext cx="2438400" cy="4508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05" name="图片 16" descr="9131d84eb1ad267e9ff50f5e95d3d1bac35fb992982e0-824DCi_fw658"/>
          <p:cNvPicPr>
            <a:picLocks noChangeAspect="1"/>
          </p:cNvPicPr>
          <p:nvPr/>
        </p:nvPicPr>
        <p:blipFill>
          <a:blip r:embed="rId1"/>
          <a:srcRect r="52211" b="71559"/>
          <a:stretch>
            <a:fillRect/>
          </a:stretch>
        </p:blipFill>
        <p:spPr>
          <a:xfrm rot="-5400000" flipV="1">
            <a:off x="9674225" y="4349750"/>
            <a:ext cx="2657475" cy="2374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1"/>
          <p:cNvSpPr/>
          <p:nvPr/>
        </p:nvSpPr>
        <p:spPr>
          <a:xfrm>
            <a:off x="1551305" y="859155"/>
            <a:ext cx="9283065" cy="612394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4000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        </a:t>
            </a:r>
            <a:r>
              <a:rPr lang="en-US" altLang="zh-CN" sz="4000" b="1" u="sng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 </a:t>
            </a:r>
            <a:r>
              <a:rPr lang="zh-CN" altLang="en-US" sz="4000" b="1" u="sng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祷读的优点：</a:t>
            </a:r>
            <a:endParaRPr lang="zh-CN" altLang="en-US" sz="4000" b="1" u="sng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4000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4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1.</a:t>
            </a:r>
            <a:r>
              <a:rPr lang="zh-CN" altLang="en-US" sz="4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帮助我们从【脑】转入【心】的最佳灵修方式</a:t>
            </a:r>
            <a:endParaRPr lang="zh-CN" altLang="en-US" sz="4400" b="1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4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2.</a:t>
            </a:r>
            <a:r>
              <a:rPr lang="zh-CN" altLang="en-US" sz="4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让我们更真实吸收神的话</a:t>
            </a:r>
            <a:endParaRPr lang="zh-CN" altLang="en-US" sz="4400" b="1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4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3.</a:t>
            </a:r>
            <a:r>
              <a:rPr lang="zh-CN" altLang="en-US" sz="4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让祷告更有方向，内容，更聚焦，更符合神的旨意</a:t>
            </a:r>
            <a:endParaRPr lang="zh-CN" altLang="en-US" sz="4400" b="1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r>
              <a:rPr lang="en-US" altLang="zh-CN" sz="4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4.</a:t>
            </a:r>
            <a:r>
              <a:rPr lang="zh-CN" altLang="en-US" sz="4400" b="1" dirty="0">
                <a:solidFill>
                  <a:srgbClr val="355D3A"/>
                </a:solidFill>
                <a:latin typeface="Calibri" panose="020F0502020204030204" charset="0"/>
                <a:ea typeface="微软雅黑" panose="020B0503020204020204" charset="-122"/>
              </a:rPr>
              <a:t>容易熟记，背诵</a:t>
            </a:r>
            <a:endParaRPr lang="zh-CN" altLang="en-US" sz="4400" b="1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  <a:p>
            <a:endParaRPr lang="zh-CN" altLang="en-US" sz="4800" dirty="0">
              <a:solidFill>
                <a:srgbClr val="355D3A"/>
              </a:solidFill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122" name="图片 5" descr="9131d84eb1ad267e9ff50f5e95d3d1bac35fb992982e0-824DCi_fw658"/>
          <p:cNvPicPr>
            <a:picLocks noChangeAspect="1"/>
          </p:cNvPicPr>
          <p:nvPr/>
        </p:nvPicPr>
        <p:blipFill>
          <a:blip r:embed="rId1"/>
          <a:srcRect r="14886"/>
          <a:stretch>
            <a:fillRect/>
          </a:stretch>
        </p:blipFill>
        <p:spPr>
          <a:xfrm rot="-5400000">
            <a:off x="2630488" y="-2678112"/>
            <a:ext cx="6931025" cy="12214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" name="矩形 5"/>
          <p:cNvSpPr/>
          <p:nvPr/>
        </p:nvSpPr>
        <p:spPr>
          <a:xfrm>
            <a:off x="915035" y="573405"/>
            <a:ext cx="10525125" cy="5710238"/>
          </a:xfrm>
          <a:prstGeom prst="rect">
            <a:avLst/>
          </a:prstGeom>
          <a:solidFill>
            <a:schemeClr val="bg1"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grpSp>
        <p:nvGrpSpPr>
          <p:cNvPr id="5124" name="组合 6"/>
          <p:cNvGrpSpPr/>
          <p:nvPr/>
        </p:nvGrpSpPr>
        <p:grpSpPr>
          <a:xfrm>
            <a:off x="1538947" y="573561"/>
            <a:ext cx="9276083" cy="5372914"/>
            <a:chOff x="2404" y="704"/>
            <a:chExt cx="14184" cy="8130"/>
          </a:xfrm>
        </p:grpSpPr>
        <p:sp>
          <p:nvSpPr>
            <p:cNvPr id="4" name="圆角矩形 3"/>
            <p:cNvSpPr/>
            <p:nvPr/>
          </p:nvSpPr>
          <p:spPr>
            <a:xfrm>
              <a:off x="2888" y="2097"/>
              <a:ext cx="12969" cy="6737"/>
            </a:xfrm>
            <a:prstGeom prst="roundRect">
              <a:avLst>
                <a:gd name="adj" fmla="val 12808"/>
              </a:avLst>
            </a:prstGeom>
            <a:noFill/>
            <a:ln w="28575">
              <a:solidFill>
                <a:srgbClr val="355D3A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fontAlgn="auto"/>
              <a:endParaRPr lang="zh-CN" altLang="en-US" sz="2400" strike="noStrike" noProof="1"/>
            </a:p>
          </p:txBody>
        </p:sp>
        <p:sp>
          <p:nvSpPr>
            <p:cNvPr id="5126" name="矩形 40"/>
            <p:cNvSpPr/>
            <p:nvPr/>
          </p:nvSpPr>
          <p:spPr>
            <a:xfrm>
              <a:off x="2404" y="704"/>
              <a:ext cx="14184" cy="791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r>
                <a:rPr lang="zh-CN" altLang="en-US" sz="32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团体祷读：</a:t>
              </a:r>
              <a:r>
                <a:rPr lang="en-US" altLang="zh-CN" sz="32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4</a:t>
              </a:r>
              <a:r>
                <a:rPr lang="zh-CN" altLang="en-US" sz="32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要</a:t>
              </a:r>
              <a:r>
                <a:rPr lang="en-US" altLang="zh-CN" sz="32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1</a:t>
              </a:r>
              <a:r>
                <a:rPr lang="zh-CN" altLang="en-US" sz="32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不要</a:t>
              </a:r>
              <a:endParaRPr lang="zh-CN" altLang="en-US" sz="3200" b="1" dirty="0">
                <a:solidFill>
                  <a:srgbClr val="355D3A"/>
                </a:solidFill>
                <a:latin typeface="Calibri Light" panose="020F0302020204030204" charset="0"/>
                <a:ea typeface="微软雅黑" panose="020B0503020204020204" charset="-122"/>
              </a:endParaRPr>
            </a:p>
            <a:p>
              <a:endParaRPr lang="zh-CN" altLang="en-US" sz="3200" b="1" dirty="0">
                <a:solidFill>
                  <a:srgbClr val="355D3A"/>
                </a:solidFill>
                <a:latin typeface="Calibri Light" panose="020F0302020204030204" charset="0"/>
                <a:ea typeface="微软雅黑" panose="020B0503020204020204" charset="-122"/>
              </a:endParaRPr>
            </a:p>
            <a:p>
              <a:r>
                <a:rPr lang="en-US" altLang="zh-CN" sz="44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        </a:t>
              </a:r>
              <a:r>
                <a:rPr lang="en-US" altLang="zh-CN" sz="48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  </a:t>
              </a:r>
              <a:r>
                <a:rPr lang="en-US" altLang="zh-CN" sz="54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1.</a:t>
              </a:r>
              <a:r>
                <a:rPr lang="zh-CN" altLang="en-US" sz="54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要开口</a:t>
              </a:r>
              <a:endParaRPr lang="zh-CN" altLang="en-US" sz="5400" b="1" dirty="0">
                <a:solidFill>
                  <a:srgbClr val="355D3A"/>
                </a:solidFill>
                <a:latin typeface="Calibri Light" panose="020F0302020204030204" charset="0"/>
                <a:ea typeface="微软雅黑" panose="020B0503020204020204" charset="-122"/>
              </a:endParaRPr>
            </a:p>
            <a:p>
              <a:r>
                <a:rPr lang="en-US" altLang="zh-CN" sz="54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        2.</a:t>
              </a:r>
              <a:r>
                <a:rPr lang="zh-CN" altLang="en-US" sz="54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要简短</a:t>
              </a:r>
              <a:endParaRPr lang="zh-CN" altLang="en-US" sz="5400" b="1" dirty="0">
                <a:solidFill>
                  <a:srgbClr val="355D3A"/>
                </a:solidFill>
                <a:latin typeface="Calibri Light" panose="020F0302020204030204" charset="0"/>
                <a:ea typeface="微软雅黑" panose="020B0503020204020204" charset="-122"/>
              </a:endParaRPr>
            </a:p>
            <a:p>
              <a:r>
                <a:rPr lang="en-US" altLang="zh-CN" sz="54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        3.</a:t>
              </a:r>
              <a:r>
                <a:rPr lang="zh-CN" altLang="en-US" sz="54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要大声</a:t>
              </a:r>
              <a:endParaRPr lang="zh-CN" altLang="en-US" sz="5400" b="1" dirty="0">
                <a:solidFill>
                  <a:srgbClr val="355D3A"/>
                </a:solidFill>
                <a:latin typeface="Calibri Light" panose="020F0302020204030204" charset="0"/>
                <a:ea typeface="微软雅黑" panose="020B0503020204020204" charset="-122"/>
              </a:endParaRPr>
            </a:p>
            <a:p>
              <a:r>
                <a:rPr lang="en-US" altLang="zh-CN" sz="54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        4.</a:t>
              </a:r>
              <a:r>
                <a:rPr lang="zh-CN" altLang="en-US" sz="54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要阿们</a:t>
              </a:r>
              <a:endParaRPr lang="zh-CN" altLang="en-US" sz="5400" b="1" dirty="0">
                <a:solidFill>
                  <a:srgbClr val="355D3A"/>
                </a:solidFill>
                <a:latin typeface="Calibri Light" panose="020F0302020204030204" charset="0"/>
                <a:ea typeface="微软雅黑" panose="020B0503020204020204" charset="-122"/>
              </a:endParaRPr>
            </a:p>
            <a:p>
              <a:r>
                <a:rPr lang="en-US" altLang="zh-CN" sz="54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        5.</a:t>
              </a:r>
              <a:r>
                <a:rPr lang="zh-CN" altLang="en-US" sz="5400" b="1" dirty="0">
                  <a:solidFill>
                    <a:srgbClr val="355D3A"/>
                  </a:solidFill>
                  <a:latin typeface="Calibri Light" panose="020F0302020204030204" charset="0"/>
                  <a:ea typeface="微软雅黑" panose="020B0503020204020204" charset="-122"/>
                </a:rPr>
                <a:t>不要怕重复</a:t>
              </a:r>
              <a:endParaRPr lang="zh-CN" altLang="en-US" sz="5400" b="1" dirty="0">
                <a:solidFill>
                  <a:srgbClr val="355D3A"/>
                </a:solidFill>
                <a:latin typeface="Calibri Light" panose="020F0302020204030204" charset="0"/>
                <a:ea typeface="微软雅黑" panose="020B0503020204020204" charset="-122"/>
              </a:endParaRPr>
            </a:p>
          </p:txBody>
        </p:sp>
        <p:sp>
          <p:nvSpPr>
            <p:cNvPr id="5128" name="矩形 41"/>
            <p:cNvSpPr/>
            <p:nvPr/>
          </p:nvSpPr>
          <p:spPr>
            <a:xfrm>
              <a:off x="10807" y="3426"/>
              <a:ext cx="1414" cy="208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r"/>
              <a:endParaRPr lang="en-US" altLang="zh-CN" sz="8000" dirty="0">
                <a:solidFill>
                  <a:srgbClr val="355D3A"/>
                </a:solidFill>
                <a:latin typeface="Agency FB" panose="020B0503020202020204" pitchFamily="34" charset="0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" name="Text Placeholder 4"/>
          <p:cNvSpPr txBox="1"/>
          <p:nvPr/>
        </p:nvSpPr>
        <p:spPr>
          <a:xfrm>
            <a:off x="1370330" y="640080"/>
            <a:ext cx="7078980" cy="168084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sz="4000" b="1" dirty="0">
                <a:solidFill>
                  <a:srgbClr val="7F7F7F"/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【祷读的方式】</a:t>
            </a:r>
            <a:endParaRPr lang="zh-CN" altLang="en-US" sz="4000" b="1" dirty="0">
              <a:solidFill>
                <a:srgbClr val="7F7F7F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1.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全体一起全部读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2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遍</a:t>
            </a:r>
            <a:endParaRPr lang="zh-CN" altLang="en-US" sz="4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2.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从第一节读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2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遍后读（直祷）</a:t>
            </a:r>
            <a:endParaRPr lang="zh-CN" altLang="en-US" sz="4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3.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第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1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节结束祷读后，一起念一次</a:t>
            </a:r>
            <a:endParaRPr lang="zh-CN" altLang="en-US" sz="4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pic>
        <p:nvPicPr>
          <p:cNvPr id="6146" name="图片 7" descr="67faa44f31b2bfafe93b4aa985bc01cd967dffee644e6-Scvnbb_fw658"/>
          <p:cNvPicPr>
            <a:picLocks noChangeAspect="1"/>
          </p:cNvPicPr>
          <p:nvPr/>
        </p:nvPicPr>
        <p:blipFill>
          <a:blip r:embed="rId1"/>
          <a:srcRect l="9137" t="3696" r="5109" b="8626"/>
          <a:stretch>
            <a:fillRect/>
          </a:stretch>
        </p:blipFill>
        <p:spPr>
          <a:xfrm>
            <a:off x="8575040" y="2617470"/>
            <a:ext cx="2322195" cy="1914525"/>
          </a:xfrm>
          <a:prstGeom prst="rect">
            <a:avLst/>
          </a:prstGeom>
          <a:noFill/>
          <a:ln w="38100" cap="flat" cmpd="sng">
            <a:solidFill>
              <a:srgbClr val="355D3A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6148" name="图片 15" descr="9131d84eb1ad267e9ff50f5e95d3d1bac35fb992982e0-824DCi_fw658"/>
          <p:cNvPicPr>
            <a:picLocks noChangeAspect="1"/>
          </p:cNvPicPr>
          <p:nvPr/>
        </p:nvPicPr>
        <p:blipFill>
          <a:blip r:embed="rId2"/>
          <a:srcRect l="54987" t="44527"/>
          <a:stretch>
            <a:fillRect/>
          </a:stretch>
        </p:blipFill>
        <p:spPr>
          <a:xfrm rot="-5400000" flipV="1">
            <a:off x="763588" y="-790575"/>
            <a:ext cx="1851025" cy="3422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9" name="图片 16" descr="9131d84eb1ad267e9ff50f5e95d3d1bac35fb992982e0-824DCi_fw658"/>
          <p:cNvPicPr>
            <a:picLocks noChangeAspect="1"/>
          </p:cNvPicPr>
          <p:nvPr/>
        </p:nvPicPr>
        <p:blipFill>
          <a:blip r:embed="rId2"/>
          <a:srcRect r="52211" b="71559"/>
          <a:stretch>
            <a:fillRect/>
          </a:stretch>
        </p:blipFill>
        <p:spPr>
          <a:xfrm rot="-5400000" flipV="1">
            <a:off x="10409238" y="5083175"/>
            <a:ext cx="1881187" cy="1682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0" name="图片 5" descr="9131d84eb1ad267e9ff50f5e95d3d1bac35fb992982e0-824DCi_fw658"/>
          <p:cNvPicPr>
            <a:picLocks noChangeAspect="1"/>
          </p:cNvPicPr>
          <p:nvPr/>
        </p:nvPicPr>
        <p:blipFill>
          <a:blip r:embed="rId2"/>
          <a:srcRect l="70038" t="71999" r="356" b="10072"/>
          <a:stretch>
            <a:fillRect/>
          </a:stretch>
        </p:blipFill>
        <p:spPr>
          <a:xfrm rot="-5400000">
            <a:off x="11350625" y="34925"/>
            <a:ext cx="881063" cy="8016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" name="Text Placeholder 4"/>
          <p:cNvSpPr txBox="1"/>
          <p:nvPr/>
        </p:nvSpPr>
        <p:spPr>
          <a:xfrm>
            <a:off x="1370330" y="630555"/>
            <a:ext cx="7078980" cy="1680845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zh-CN" altLang="en-US" sz="4000" b="1" dirty="0">
                <a:solidFill>
                  <a:srgbClr val="7F7F7F"/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【祷读的方式】</a:t>
            </a:r>
            <a:endParaRPr lang="zh-CN" altLang="en-US" sz="4000" b="1" dirty="0">
              <a:solidFill>
                <a:srgbClr val="7F7F7F"/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4.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再读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2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遍第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2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节后祷读（直祷）</a:t>
            </a:r>
            <a:endParaRPr lang="zh-CN" altLang="en-US" sz="4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5.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全部祷读完，请大家读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4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次后，试着背下来</a:t>
            </a:r>
            <a:endParaRPr lang="zh-CN" altLang="en-US" sz="4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</a:pP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6.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sym typeface="宋体" panose="02010600030101010101" pitchFamily="2" charset="-122"/>
              </a:rPr>
              <a:t>化为祷告（话祷）</a:t>
            </a:r>
            <a:endParaRPr lang="zh-CN" altLang="en-US" sz="4000" b="1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sym typeface="宋体" panose="02010600030101010101" pitchFamily="2" charset="-122"/>
            </a:endParaRPr>
          </a:p>
        </p:txBody>
      </p:sp>
      <p:pic>
        <p:nvPicPr>
          <p:cNvPr id="6146" name="图片 7" descr="67faa44f31b2bfafe93b4aa985bc01cd967dffee644e6-Scvnbb_fw658"/>
          <p:cNvPicPr>
            <a:picLocks noChangeAspect="1"/>
          </p:cNvPicPr>
          <p:nvPr/>
        </p:nvPicPr>
        <p:blipFill>
          <a:blip r:embed="rId1"/>
          <a:srcRect l="9137" t="3696" r="5109" b="8626"/>
          <a:stretch>
            <a:fillRect/>
          </a:stretch>
        </p:blipFill>
        <p:spPr>
          <a:xfrm>
            <a:off x="8575040" y="2617470"/>
            <a:ext cx="2322195" cy="1914525"/>
          </a:xfrm>
          <a:prstGeom prst="rect">
            <a:avLst/>
          </a:prstGeom>
          <a:noFill/>
          <a:ln w="38100" cap="flat" cmpd="sng">
            <a:solidFill>
              <a:srgbClr val="355D3A"/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6148" name="图片 15" descr="9131d84eb1ad267e9ff50f5e95d3d1bac35fb992982e0-824DCi_fw658"/>
          <p:cNvPicPr>
            <a:picLocks noChangeAspect="1"/>
          </p:cNvPicPr>
          <p:nvPr/>
        </p:nvPicPr>
        <p:blipFill>
          <a:blip r:embed="rId2"/>
          <a:srcRect l="54987" t="44527"/>
          <a:stretch>
            <a:fillRect/>
          </a:stretch>
        </p:blipFill>
        <p:spPr>
          <a:xfrm rot="-5400000" flipV="1">
            <a:off x="763588" y="-790575"/>
            <a:ext cx="1851025" cy="34226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9" name="图片 16" descr="9131d84eb1ad267e9ff50f5e95d3d1bac35fb992982e0-824DCi_fw658"/>
          <p:cNvPicPr>
            <a:picLocks noChangeAspect="1"/>
          </p:cNvPicPr>
          <p:nvPr/>
        </p:nvPicPr>
        <p:blipFill>
          <a:blip r:embed="rId2"/>
          <a:srcRect r="52211" b="71559"/>
          <a:stretch>
            <a:fillRect/>
          </a:stretch>
        </p:blipFill>
        <p:spPr>
          <a:xfrm rot="-5400000" flipV="1">
            <a:off x="10409238" y="5083175"/>
            <a:ext cx="1881187" cy="16827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50" name="图片 5" descr="9131d84eb1ad267e9ff50f5e95d3d1bac35fb992982e0-824DCi_fw658"/>
          <p:cNvPicPr>
            <a:picLocks noChangeAspect="1"/>
          </p:cNvPicPr>
          <p:nvPr/>
        </p:nvPicPr>
        <p:blipFill>
          <a:blip r:embed="rId2"/>
          <a:srcRect l="70038" t="71999" r="356" b="10072"/>
          <a:stretch>
            <a:fillRect/>
          </a:stretch>
        </p:blipFill>
        <p:spPr>
          <a:xfrm rot="-5400000">
            <a:off x="11350625" y="34925"/>
            <a:ext cx="881063" cy="8016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7170" name="图片 1" descr="ebdef2282af6bf5993703c955403323e2611268d154d0-n6wdER_fw658"/>
          <p:cNvPicPr>
            <a:picLocks noChangeAspect="1"/>
          </p:cNvPicPr>
          <p:nvPr/>
        </p:nvPicPr>
        <p:blipFill>
          <a:blip r:embed="rId1"/>
          <a:srcRect t="15634" b="24655"/>
          <a:stretch>
            <a:fillRect/>
          </a:stretch>
        </p:blipFill>
        <p:spPr>
          <a:xfrm flipH="1">
            <a:off x="777875" y="465138"/>
            <a:ext cx="10636250" cy="60912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矩形 9"/>
          <p:cNvSpPr/>
          <p:nvPr/>
        </p:nvSpPr>
        <p:spPr>
          <a:xfrm>
            <a:off x="777875" y="461963"/>
            <a:ext cx="10636250" cy="6094413"/>
          </a:xfrm>
          <a:prstGeom prst="rect">
            <a:avLst/>
          </a:prstGeom>
          <a:solidFill>
            <a:srgbClr val="355D3A">
              <a:alpha val="54000"/>
            </a:srgbClr>
          </a:solidFill>
          <a:ln>
            <a:noFill/>
          </a:ln>
          <a:effectLst>
            <a:outerShdw blurRad="304800" sx="104000" sy="104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7172" name="组合 2"/>
          <p:cNvGrpSpPr/>
          <p:nvPr/>
        </p:nvGrpSpPr>
        <p:grpSpPr>
          <a:xfrm>
            <a:off x="1237415" y="786765"/>
            <a:ext cx="9408160" cy="5504815"/>
            <a:chOff x="1308" y="1149"/>
            <a:chExt cx="8492" cy="8669"/>
          </a:xfrm>
        </p:grpSpPr>
        <p:sp>
          <p:nvSpPr>
            <p:cNvPr id="2" name="矩形 1"/>
            <p:cNvSpPr/>
            <p:nvPr/>
          </p:nvSpPr>
          <p:spPr>
            <a:xfrm>
              <a:off x="1308" y="1149"/>
              <a:ext cx="8492" cy="85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fontAlgn="auto"/>
              <a:endParaRPr lang="zh-CN" altLang="en-US" strike="noStrike" noProof="1"/>
            </a:p>
          </p:txBody>
        </p:sp>
        <p:sp>
          <p:nvSpPr>
            <p:cNvPr id="7174" name="文本框 7"/>
            <p:cNvSpPr txBox="1"/>
            <p:nvPr/>
          </p:nvSpPr>
          <p:spPr>
            <a:xfrm>
              <a:off x="1605" y="1239"/>
              <a:ext cx="1613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dist"/>
              <a:r>
                <a:rPr lang="zh-CN" altLang="en-US" sz="2800" b="1">
                  <a:solidFill>
                    <a:srgbClr val="355D3A"/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诗篇</a:t>
              </a:r>
              <a:r>
                <a:rPr lang="en-US" altLang="zh-CN" sz="2800" b="1">
                  <a:solidFill>
                    <a:srgbClr val="355D3A"/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23</a:t>
              </a:r>
              <a:r>
                <a:rPr lang="zh-CN" altLang="en-US" sz="2800" b="1">
                  <a:solidFill>
                    <a:srgbClr val="355D3A"/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篇</a:t>
              </a:r>
              <a:endParaRPr lang="zh-CN" altLang="en-US" sz="2800" b="1">
                <a:solidFill>
                  <a:srgbClr val="355D3A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7175" name="文本框 8"/>
            <p:cNvSpPr txBox="1"/>
            <p:nvPr/>
          </p:nvSpPr>
          <p:spPr>
            <a:xfrm>
              <a:off x="1836" y="3332"/>
              <a:ext cx="3252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endParaRPr lang="en-US" altLang="zh-CN" sz="2800" dirty="0">
                <a:solidFill>
                  <a:srgbClr val="355D3A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176" name="文本框 1"/>
            <p:cNvSpPr txBox="1"/>
            <p:nvPr/>
          </p:nvSpPr>
          <p:spPr>
            <a:xfrm>
              <a:off x="1519" y="1822"/>
              <a:ext cx="7667" cy="799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耶和华是我的牧者，我必不至缺乏。</a:t>
              </a:r>
              <a:endParaRPr lang="zh-CN" altLang="en-US" sz="2400" b="1" dirty="0">
                <a:solidFill>
                  <a:srgbClr val="355D3A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他使我躺卧在青草地上，领我在可安歇的水边；</a:t>
              </a:r>
              <a:endParaRPr lang="zh-CN" altLang="en-US" sz="2400" b="1" dirty="0">
                <a:solidFill>
                  <a:srgbClr val="355D3A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他使我的灵魂苏醒，为自己的名引导我走义路。</a:t>
              </a:r>
              <a:endParaRPr lang="zh-CN" altLang="en-US" sz="2400" b="1" dirty="0">
                <a:solidFill>
                  <a:srgbClr val="355D3A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我虽然行过死荫的幽谷，也不怕遭害，因为你与我同在；</a:t>
              </a:r>
              <a:endParaRPr lang="zh-CN" altLang="en-US" sz="2400" b="1" dirty="0">
                <a:solidFill>
                  <a:srgbClr val="355D3A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你的杖，你的竿，都安慰我。</a:t>
              </a:r>
              <a:endParaRPr lang="zh-CN" altLang="en-US" sz="2400" b="1" dirty="0">
                <a:solidFill>
                  <a:srgbClr val="355D3A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在我敌人面前，你为我摆设筵席；</a:t>
              </a:r>
              <a:endParaRPr lang="zh-CN" altLang="en-US" sz="2400" b="1" dirty="0">
                <a:solidFill>
                  <a:srgbClr val="355D3A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你用油膏了我的头，使我的福杯满溢。</a:t>
              </a:r>
              <a:endParaRPr lang="zh-CN" altLang="en-US" sz="2400" b="1" dirty="0">
                <a:solidFill>
                  <a:srgbClr val="355D3A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2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我一生一世必有恩惠慈爱随着我，我且要住在耶和华的殿中，直到永远！</a:t>
              </a:r>
              <a:endParaRPr lang="zh-CN" altLang="en-US" sz="2400" b="1" dirty="0">
                <a:solidFill>
                  <a:srgbClr val="355D3A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F0D9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7170" name="图片 1" descr="ebdef2282af6bf5993703c955403323e2611268d154d0-n6wdER_fw658"/>
          <p:cNvPicPr>
            <a:picLocks noChangeAspect="1"/>
          </p:cNvPicPr>
          <p:nvPr/>
        </p:nvPicPr>
        <p:blipFill>
          <a:blip r:embed="rId1"/>
          <a:srcRect t="15634" b="24655"/>
          <a:stretch>
            <a:fillRect/>
          </a:stretch>
        </p:blipFill>
        <p:spPr>
          <a:xfrm flipH="1">
            <a:off x="777875" y="465138"/>
            <a:ext cx="10636250" cy="60912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矩形 9"/>
          <p:cNvSpPr/>
          <p:nvPr/>
        </p:nvSpPr>
        <p:spPr>
          <a:xfrm>
            <a:off x="777875" y="461963"/>
            <a:ext cx="10636250" cy="6094413"/>
          </a:xfrm>
          <a:prstGeom prst="rect">
            <a:avLst/>
          </a:prstGeom>
          <a:solidFill>
            <a:srgbClr val="355D3A">
              <a:alpha val="54000"/>
            </a:srgbClr>
          </a:solidFill>
          <a:ln>
            <a:noFill/>
          </a:ln>
          <a:effectLst>
            <a:outerShdw blurRad="304800" sx="104000" sy="104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7172" name="组合 2"/>
          <p:cNvGrpSpPr/>
          <p:nvPr/>
        </p:nvGrpSpPr>
        <p:grpSpPr>
          <a:xfrm>
            <a:off x="1230768" y="785495"/>
            <a:ext cx="9408160" cy="5448300"/>
            <a:chOff x="1302" y="1147"/>
            <a:chExt cx="8492" cy="8580"/>
          </a:xfrm>
        </p:grpSpPr>
        <p:sp>
          <p:nvSpPr>
            <p:cNvPr id="2" name="矩形 1"/>
            <p:cNvSpPr/>
            <p:nvPr/>
          </p:nvSpPr>
          <p:spPr>
            <a:xfrm>
              <a:off x="1302" y="1147"/>
              <a:ext cx="8492" cy="85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 fontAlgn="auto"/>
              <a:endParaRPr lang="zh-CN" altLang="en-US" strike="noStrike" noProof="1"/>
            </a:p>
          </p:txBody>
        </p:sp>
        <p:sp>
          <p:nvSpPr>
            <p:cNvPr id="7174" name="文本框 7"/>
            <p:cNvSpPr txBox="1"/>
            <p:nvPr/>
          </p:nvSpPr>
          <p:spPr>
            <a:xfrm>
              <a:off x="1744" y="1786"/>
              <a:ext cx="2554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 algn="dist"/>
              <a:r>
                <a:rPr lang="zh-CN" sz="2800" b="1" u="sng">
                  <a:solidFill>
                    <a:srgbClr val="355D3A"/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灵修笔记</a:t>
              </a:r>
              <a:r>
                <a:rPr lang="en-US" altLang="zh-CN" sz="2800" b="1" u="sng">
                  <a:solidFill>
                    <a:srgbClr val="355D3A"/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rPr>
                <a:t>QT</a:t>
              </a:r>
              <a:endParaRPr lang="en-US" altLang="zh-CN" sz="2800" b="1" u="sng">
                <a:solidFill>
                  <a:srgbClr val="355D3A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endParaRPr>
            </a:p>
          </p:txBody>
        </p:sp>
        <p:sp>
          <p:nvSpPr>
            <p:cNvPr id="7175" name="文本框 8"/>
            <p:cNvSpPr txBox="1"/>
            <p:nvPr/>
          </p:nvSpPr>
          <p:spPr>
            <a:xfrm>
              <a:off x="1836" y="3332"/>
              <a:ext cx="3252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endParaRPr lang="en-US" altLang="zh-CN" sz="2800" dirty="0">
                <a:solidFill>
                  <a:srgbClr val="355D3A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176" name="文本框 1"/>
            <p:cNvSpPr txBox="1"/>
            <p:nvPr/>
          </p:nvSpPr>
          <p:spPr>
            <a:xfrm>
              <a:off x="1519" y="2968"/>
              <a:ext cx="8059" cy="494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p>
              <a:pPr>
                <a:lnSpc>
                  <a:spcPct val="150000"/>
                </a:lnSpc>
              </a:pPr>
              <a:r>
                <a:rPr lang="en-US" altLang="zh-CN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1.</a:t>
              </a:r>
              <a:r>
                <a:rPr lang="zh-CN" altLang="en-US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我今天领受的真理，教导和启示</a:t>
              </a:r>
              <a:endParaRPr lang="zh-CN" altLang="en-US" sz="4400" b="1" dirty="0">
                <a:solidFill>
                  <a:srgbClr val="355D3A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2.</a:t>
              </a:r>
              <a:r>
                <a:rPr lang="zh-CN" altLang="en-US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如果应用与实践在我生活当中？</a:t>
              </a:r>
              <a:endParaRPr lang="zh-CN" altLang="en-US" sz="4400" b="1" dirty="0">
                <a:solidFill>
                  <a:srgbClr val="355D3A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  <a:p>
              <a:pPr>
                <a:lnSpc>
                  <a:spcPct val="150000"/>
                </a:lnSpc>
              </a:pPr>
              <a:r>
                <a:rPr lang="en-US" altLang="zh-CN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3.</a:t>
              </a:r>
              <a:r>
                <a:rPr lang="zh-CN" altLang="en-US" sz="4400" b="1" dirty="0">
                  <a:solidFill>
                    <a:srgbClr val="355D3A"/>
                  </a:solidFill>
                  <a:latin typeface="Arial" panose="020B0604020202020204" pitchFamily="34" charset="0"/>
                  <a:sym typeface="宋体" panose="02010600030101010101" pitchFamily="2" charset="-122"/>
                </a:rPr>
                <a:t>聆听神</a:t>
              </a:r>
              <a:endParaRPr lang="zh-CN" altLang="en-US" sz="4400" b="1" dirty="0">
                <a:solidFill>
                  <a:srgbClr val="355D3A"/>
                </a:solidFill>
                <a:latin typeface="Arial" panose="020B0604020202020204" pitchFamily="34" charset="0"/>
                <a:sym typeface="宋体" panose="02010600030101010101" pitchFamily="2" charset="-122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660</Words>
  <Application>WPS 演示</Application>
  <PresentationFormat>宽屏</PresentationFormat>
  <Paragraphs>63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8" baseType="lpstr">
      <vt:lpstr>Arial</vt:lpstr>
      <vt:lpstr>宋体</vt:lpstr>
      <vt:lpstr>Wingdings</vt:lpstr>
      <vt:lpstr>Calibri</vt:lpstr>
      <vt:lpstr>微软雅黑</vt:lpstr>
      <vt:lpstr>Calibri Light</vt:lpstr>
      <vt:lpstr>Arial Unicode MS</vt:lpstr>
      <vt:lpstr>Agency FB</vt:lpstr>
      <vt:lpstr>Arial Unicode MS</vt:lpstr>
      <vt:lpstr>Yu Gothic UI</vt:lpstr>
      <vt:lpstr>等线 Light</vt:lpstr>
      <vt:lpstr>Microsoft JhengHei</vt:lpstr>
      <vt:lpstr>Malgun Gothic</vt:lpstr>
      <vt:lpstr>Microsoft JhengHei UI</vt:lpstr>
      <vt:lpstr>Microsoft JhengHei Light</vt:lpstr>
      <vt:lpstr>Microsoft JhengHei UI Light</vt:lpstr>
      <vt:lpstr>Microsoft YaHei UI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VULCAN</dc:creator>
  <cp:lastModifiedBy>hy5</cp:lastModifiedBy>
  <cp:revision>69</cp:revision>
  <dcterms:created xsi:type="dcterms:W3CDTF">2018-03-19T13:41:00Z</dcterms:created>
  <dcterms:modified xsi:type="dcterms:W3CDTF">2018-04-04T08:54:58Z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