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1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背景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5435" y="-229235"/>
            <a:ext cx="9754870" cy="73164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43000" y="1614170"/>
            <a:ext cx="7426960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恢复神的形象</a:t>
            </a:r>
            <a:endParaRPr lang="zh-CN" altLang="en-US" sz="660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660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12700" y="22860"/>
            <a:ext cx="9056370" cy="679323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82320" y="1289685"/>
            <a:ext cx="766064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【创世纪】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2:7  耶和华　神用地上的尘土造人，将生气吹在他鼻孔里，他就成了有灵的活人，名叫亚当。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6035" y="-42545"/>
            <a:ext cx="9103995" cy="68287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25450" y="937895"/>
            <a:ext cx="830516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【约翰福音】</a:t>
            </a:r>
            <a:endParaRPr lang="zh-CN" altLang="en-US" sz="4000" b="1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/>
              <a:t> </a:t>
            </a:r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20:22  说了这话，就向他们吹一口气，说：“你们受圣灵。</a:t>
            </a:r>
            <a:r>
              <a:rPr lang="zh-CN" altLang="en-US"/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39370" y="-3810"/>
            <a:ext cx="9065260" cy="67995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14020" y="488950"/>
            <a:ext cx="8524875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【路加福音】</a:t>
            </a:r>
          </a:p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1:30  天使对她说：“马利亚，不要怕！你在　神面前已经蒙恩了。  </a:t>
            </a:r>
          </a:p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1:31  你要怀孕生子，可以给他起名叫耶稣。  </a:t>
            </a:r>
          </a:p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1:32  他要为大，称为至高者的儿子，主　神要把他祖大卫的位给他。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26035" y="36195"/>
            <a:ext cx="9078595" cy="68097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22325" y="734695"/>
            <a:ext cx="768540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【路加福音】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1:34  马利亚对天使说：“我没有出嫁，怎么有这事呢？”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1:35  天使回答说：“圣灵要临到你身上，至高者的能力要荫庇你，因此所要生的圣者必称为　神的儿子（注：或作：“所要生的，必称为圣，称为　神的儿子”）。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10" y="17145"/>
            <a:ext cx="9126220" cy="68446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0375" y="626110"/>
            <a:ext cx="826389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7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【创世纪】</a:t>
            </a:r>
          </a:p>
          <a:p>
            <a:pPr algn="l"/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2:21  耶和华　神使他沉睡，他就睡了；于是取下他的一条肋骨，又把肉合起来。  </a:t>
            </a:r>
          </a:p>
          <a:p>
            <a:pPr algn="l"/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2:22  耶和华　神就用那人身上所取的肋骨造成一个女人，领她到那人跟前。  </a:t>
            </a:r>
          </a:p>
          <a:p>
            <a:pPr algn="l"/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2:23  那人说：“这是我骨中的骨，肉中的肉，可以称她为‘女人’，　因为她是从男人身上取出来的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zh-CN" sz="3200" b="1" dirty="0" smtClean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24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因此，人要离开父母与妻子连合，二人成为一体。“</a:t>
            </a:r>
            <a:r>
              <a:rPr lang="zh-CN" altLang="en-US" sz="3200" dirty="0" smtClean="0"/>
              <a:t>  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75" y="17145"/>
            <a:ext cx="9126220" cy="68446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14705" y="1098550"/>
            <a:ext cx="7468235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【约翰福音】</a:t>
            </a:r>
          </a:p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19:34  惟有一个兵拿枪扎他的肋旁，随即有血和水流出来。</a:t>
            </a:r>
            <a:r>
              <a:rPr lang="zh-CN" altLang="en-US"/>
              <a:t>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2700" y="31115"/>
            <a:ext cx="9154160" cy="68656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9285" y="555625"/>
            <a:ext cx="7773035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【约翰福音】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20:19  那日（就是七日的第一日）晚上，门徒所在的地方，因怕犹太人，门都关了。耶稣来站在当中，对他们说：“愿你们平安！”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20:22  说了这话，就向他们吹一口气，说：“你们受圣灵。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《</a:t>
            </a:r>
            <a:r>
              <a:rPr lang="zh-CN" altLang="en-US" b="1" dirty="0" smtClean="0">
                <a:solidFill>
                  <a:srgbClr val="FF0000"/>
                </a:solidFill>
              </a:rPr>
              <a:t>约翰壹书</a:t>
            </a:r>
            <a:r>
              <a:rPr lang="en-US" altLang="zh-CN" b="1" dirty="0" smtClean="0">
                <a:solidFill>
                  <a:srgbClr val="FF0000"/>
                </a:solidFill>
              </a:rPr>
              <a:t>》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solidFill>
                  <a:srgbClr val="FF0000"/>
                </a:solidFill>
              </a:rPr>
              <a:t>5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：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6-8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：“这籍着水和血而来的，就是耶稣基督，不单是用水，乃是用水又用血，并且有圣灵作见证，因为圣灵就是真理。作见证的原来有三：就是圣灵、水与血，这三样也都归于一。”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56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10" y="-10795"/>
            <a:ext cx="9112885" cy="68351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40410" y="559435"/>
            <a:ext cx="777494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【以弗所书】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5:30  因我们是他身上的肢体（注：有古卷在此有“就是他的骨、他的肉”）。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5:31  为这个缘故，人要离开父母，与妻子连合，二人成为一体。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5:32  这是极大的奥秘，但我是指着基督和教会说的。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2700" y="3175"/>
            <a:ext cx="9140190" cy="68554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32155" y="847725"/>
            <a:ext cx="737235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【歌罗西书】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3:10  穿上了新人。这新人在知识上渐渐更新，正如造他主的形像。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-635" y="36195"/>
            <a:ext cx="9184005" cy="68884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81050" y="393065"/>
            <a:ext cx="762127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【创世纪】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1:26  神说：“我们要照着我们的形像，按着我们的样式造人，使他们管理海里的鱼、空中的鸟、地上的牲畜和全地，并地上所爬的一切昆虫。”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1:27  神就照着自己的形像造人，乃是照着他的形像造男造女。 </a:t>
            </a:r>
          </a:p>
          <a:p>
            <a:endParaRPr lang="zh-CN" altLang="en-US" sz="4000" b="1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" y="1270"/>
            <a:ext cx="9140190" cy="68554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8650" y="716915"/>
            <a:ext cx="748093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【以弗所书】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4:23  又要将你们的心志改换一新，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4:24  并且穿上新人，这新人是照着　神的形像造的，有真理的仁义和圣洁。 </a:t>
            </a:r>
          </a:p>
          <a:p>
            <a:r>
              <a:rPr lang="zh-CN" altLang="en-US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985" y="-5080"/>
            <a:ext cx="9157970" cy="68687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1010" y="657225"/>
            <a:ext cx="84010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【启示录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endParaRPr lang="zh-CN" altLang="en-US" sz="40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21:7  得胜的，必承受这些为业。我要作他的　神，他要作我的儿子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en-US" altLang="zh-CN" sz="4000" b="1" dirty="0" smtClean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en-US" altLang="zh-CN" sz="4000" b="1" dirty="0" smtClean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40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14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en-US" altLang="zh-CN" sz="40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1-2</a:t>
            </a:r>
            <a:r>
              <a:rPr lang="zh-CN" altLang="en-US" sz="40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我又观看，见羔羊站在锡安山，同他又有十四万四千人，都有他的名和他父的名写在额上。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背景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05" y="-10795"/>
            <a:ext cx="9120505" cy="68408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9285" y="717550"/>
            <a:ext cx="8053705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【启示录】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3:12  得胜的，我要叫他在我　神殿中作柱子，他也必不再从那里出去。我又要将我　神的名和我　神城的名（这城就是从天上、从我　神那里降下来的新耶路撒冷），并我的新名，都写在他上面。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-6350" y="-5080"/>
            <a:ext cx="9156700" cy="68681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71220" y="380365"/>
            <a:ext cx="710819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5:1  亚当的后代记在下面。当　神造人的日子，是照着自己的样式造的，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5:2  并且造男造女。在他们被造的日子，　神赐福给他们，称他们为人。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5:3  亚当活到一百三十岁，生了一个儿子，形像样式和自己相似，就给他起名叫塞特。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-635" y="-16510"/>
            <a:ext cx="9184005" cy="68884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04570" y="899795"/>
            <a:ext cx="710184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【路加福音】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3:38  以挪士是塞特的儿子，塞特是亚当的儿子，亚当是　神的儿子。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0" y="146685"/>
            <a:ext cx="9143365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8345" y="1048385"/>
            <a:ext cx="76879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【约翰壹书】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5:1  凡信耶稣是基督的，都是从　神而生，凡爱生他之　神的，也必爱从  神生的。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39370" y="22860"/>
            <a:ext cx="9131300" cy="68491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69290" y="620395"/>
            <a:ext cx="780605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【约翰壹书】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3:9  凡从　神生的，就不犯罪，因　神的道（注：原文作“种”）存在他心里；他也不能犯罪，因为他是由　神生的。  </a:t>
            </a:r>
          </a:p>
          <a:p>
            <a:r>
              <a:rPr lang="zh-CN" altLang="en-US" sz="40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3:10  从此就显出谁是　神的儿女，谁是魔鬼的儿女。凡不行义的就不属神，不爱弟兄的也是如此。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52070" y="-3175"/>
            <a:ext cx="9134475" cy="68516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7840" y="673735"/>
            <a:ext cx="814832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【约翰福音】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3:5  耶稣说：“我实实在在地告诉你：人若不是从水和圣灵生的，就不能进　神的国。  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3:6  从肉身生的，就是肉身；从灵生的，就是灵。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365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36905" y="776605"/>
            <a:ext cx="787082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【约翰福音】</a:t>
            </a:r>
          </a:p>
          <a:p>
            <a:r>
              <a:rPr lang="zh-CN" altLang="en-US" sz="4800" b="1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14:17  就是真理的圣灵，乃世人不能接受的，因为不见他，也不认识他；你们却认识他，因他常与你们同在，也要在你们里面。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2" descr="背景6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-635" y="9525"/>
            <a:ext cx="9143365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03250" y="495300"/>
            <a:ext cx="79762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【以西结书】</a:t>
            </a:r>
          </a:p>
          <a:p>
            <a:r>
              <a:rPr lang="zh-CN" altLang="en-US" sz="48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37:1</a:t>
            </a:r>
            <a:r>
              <a:rPr lang="zh-CN" altLang="en-US" sz="48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4上：“我</a:t>
            </a:r>
            <a:r>
              <a:rPr lang="zh-CN" altLang="en-US" sz="48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必将我的灵放在你们里面，你们就要活了</a:t>
            </a:r>
            <a:r>
              <a:rPr lang="zh-CN" altLang="en-US" sz="4800" b="1" dirty="0" smtClean="0">
                <a:solidFill>
                  <a:schemeClr val="accent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。” </a:t>
            </a:r>
            <a:endParaRPr lang="zh-CN" altLang="en-US" sz="4800" b="1" dirty="0">
              <a:solidFill>
                <a:schemeClr val="accent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823</Words>
  <Application>Microsoft Office PowerPoint</Application>
  <PresentationFormat>On-screen Show (4:3)</PresentationFormat>
  <Paragraphs>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《约翰壹书》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peggy</dc:creator>
  <cp:lastModifiedBy>admin</cp:lastModifiedBy>
  <cp:revision>34</cp:revision>
  <dcterms:created xsi:type="dcterms:W3CDTF">2018-02-24T03:49:00Z</dcterms:created>
  <dcterms:modified xsi:type="dcterms:W3CDTF">2018-07-03T22:05:15Z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