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6222" r:id="rId3"/>
  </p:sldMasterIdLst>
  <p:notesMasterIdLst>
    <p:notesMasterId r:id="rId22"/>
  </p:notesMasterIdLst>
  <p:sldIdLst>
    <p:sldId id="373" r:id="rId4"/>
    <p:sldId id="352" r:id="rId5"/>
    <p:sldId id="355" r:id="rId6"/>
    <p:sldId id="380" r:id="rId7"/>
    <p:sldId id="354" r:id="rId8"/>
    <p:sldId id="356" r:id="rId9"/>
    <p:sldId id="375" r:id="rId10"/>
    <p:sldId id="376" r:id="rId11"/>
    <p:sldId id="357" r:id="rId12"/>
    <p:sldId id="378" r:id="rId13"/>
    <p:sldId id="358" r:id="rId14"/>
    <p:sldId id="359" r:id="rId15"/>
    <p:sldId id="381" r:id="rId16"/>
    <p:sldId id="361" r:id="rId17"/>
    <p:sldId id="362" r:id="rId18"/>
    <p:sldId id="363" r:id="rId19"/>
    <p:sldId id="371" r:id="rId20"/>
    <p:sldId id="372" r:id="rId21"/>
  </p:sldIdLst>
  <p:sldSz cx="9144000" cy="6858000" type="screen4x3"/>
  <p:notesSz cx="6858000" cy="9144000"/>
  <p:custDataLst>
    <p:tags r:id="rId23"/>
  </p:custDataLst>
  <p:defaultTextStyle>
    <a:defPPr>
      <a:defRPr lang="zh-CN"/>
    </a:defPPr>
    <a:lvl1pPr algn="l" rtl="0" eaLnBrk="0" fontAlgn="base" hangingPunct="0">
      <a:spcBef>
        <a:spcPct val="0"/>
      </a:spcBef>
      <a:spcAft>
        <a:spcPct val="0"/>
      </a:spcAft>
      <a:defRPr kern="1200">
        <a:solidFill>
          <a:schemeClr val="tx1"/>
        </a:solidFill>
        <a:latin typeface="Arial" charset="0"/>
        <a:ea typeface="SimSun" pitchFamily="2" charset="-122"/>
        <a:cs typeface="+mn-cs"/>
      </a:defRPr>
    </a:lvl1pPr>
    <a:lvl2pPr marL="457200" algn="l" rtl="0" eaLnBrk="0" fontAlgn="base" hangingPunct="0">
      <a:spcBef>
        <a:spcPct val="0"/>
      </a:spcBef>
      <a:spcAft>
        <a:spcPct val="0"/>
      </a:spcAft>
      <a:defRPr kern="1200">
        <a:solidFill>
          <a:schemeClr val="tx1"/>
        </a:solidFill>
        <a:latin typeface="Arial" charset="0"/>
        <a:ea typeface="SimSun" pitchFamily="2" charset="-122"/>
        <a:cs typeface="+mn-cs"/>
      </a:defRPr>
    </a:lvl2pPr>
    <a:lvl3pPr marL="914400" algn="l" rtl="0" eaLnBrk="0" fontAlgn="base" hangingPunct="0">
      <a:spcBef>
        <a:spcPct val="0"/>
      </a:spcBef>
      <a:spcAft>
        <a:spcPct val="0"/>
      </a:spcAft>
      <a:defRPr kern="1200">
        <a:solidFill>
          <a:schemeClr val="tx1"/>
        </a:solidFill>
        <a:latin typeface="Arial" charset="0"/>
        <a:ea typeface="SimSun" pitchFamily="2" charset="-122"/>
        <a:cs typeface="+mn-cs"/>
      </a:defRPr>
    </a:lvl3pPr>
    <a:lvl4pPr marL="1371600" algn="l" rtl="0" eaLnBrk="0" fontAlgn="base" hangingPunct="0">
      <a:spcBef>
        <a:spcPct val="0"/>
      </a:spcBef>
      <a:spcAft>
        <a:spcPct val="0"/>
      </a:spcAft>
      <a:defRPr kern="1200">
        <a:solidFill>
          <a:schemeClr val="tx1"/>
        </a:solidFill>
        <a:latin typeface="Arial" charset="0"/>
        <a:ea typeface="SimSun" pitchFamily="2" charset="-122"/>
        <a:cs typeface="+mn-cs"/>
      </a:defRPr>
    </a:lvl4pPr>
    <a:lvl5pPr marL="1828800" algn="l" rtl="0" eaLnBrk="0" fontAlgn="base" hangingPunct="0">
      <a:spcBef>
        <a:spcPct val="0"/>
      </a:spcBef>
      <a:spcAft>
        <a:spcPct val="0"/>
      </a:spcAft>
      <a:defRPr kern="1200">
        <a:solidFill>
          <a:schemeClr val="tx1"/>
        </a:solidFill>
        <a:latin typeface="Arial" charset="0"/>
        <a:ea typeface="SimSun" pitchFamily="2" charset="-122"/>
        <a:cs typeface="+mn-cs"/>
      </a:defRPr>
    </a:lvl5pPr>
    <a:lvl6pPr marL="2286000" algn="l" defTabSz="914400" rtl="0" eaLnBrk="1" latinLnBrk="0" hangingPunct="1">
      <a:defRPr kern="1200">
        <a:solidFill>
          <a:schemeClr val="tx1"/>
        </a:solidFill>
        <a:latin typeface="Arial" charset="0"/>
        <a:ea typeface="SimSun" pitchFamily="2" charset="-122"/>
        <a:cs typeface="+mn-cs"/>
      </a:defRPr>
    </a:lvl6pPr>
    <a:lvl7pPr marL="2743200" algn="l" defTabSz="914400" rtl="0" eaLnBrk="1" latinLnBrk="0" hangingPunct="1">
      <a:defRPr kern="1200">
        <a:solidFill>
          <a:schemeClr val="tx1"/>
        </a:solidFill>
        <a:latin typeface="Arial" charset="0"/>
        <a:ea typeface="SimSun" pitchFamily="2" charset="-122"/>
        <a:cs typeface="+mn-cs"/>
      </a:defRPr>
    </a:lvl7pPr>
    <a:lvl8pPr marL="3200400" algn="l" defTabSz="914400" rtl="0" eaLnBrk="1" latinLnBrk="0" hangingPunct="1">
      <a:defRPr kern="1200">
        <a:solidFill>
          <a:schemeClr val="tx1"/>
        </a:solidFill>
        <a:latin typeface="Arial" charset="0"/>
        <a:ea typeface="SimSun" pitchFamily="2" charset="-122"/>
        <a:cs typeface="+mn-cs"/>
      </a:defRPr>
    </a:lvl8pPr>
    <a:lvl9pPr marL="3657600" algn="l" defTabSz="914400" rtl="0" eaLnBrk="1" latinLnBrk="0" hangingPunct="1">
      <a:defRPr kern="1200">
        <a:solidFill>
          <a:schemeClr val="tx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1A09"/>
    <a:srgbClr val="111111"/>
    <a:srgbClr val="000000"/>
    <a:srgbClr val="FF3300"/>
    <a:srgbClr val="FF00FF"/>
    <a:srgbClr val="FFFF00"/>
    <a:srgbClr val="FF0000"/>
    <a:srgbClr val="FF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93" autoAdjust="0"/>
    <p:restoredTop sz="90959" autoAdjust="0"/>
  </p:normalViewPr>
  <p:slideViewPr>
    <p:cSldViewPr snapToGrid="0" snapToObjects="1">
      <p:cViewPr varScale="1">
        <p:scale>
          <a:sx n="67" d="100"/>
          <a:sy n="67" d="100"/>
        </p:scale>
        <p:origin x="-1434" y="-96"/>
      </p:cViewPr>
      <p:guideLst>
        <p:guide orient="horz" pos="2160"/>
        <p:guide pos="2880"/>
      </p:guideLst>
    </p:cSldViewPr>
  </p:slideViewPr>
  <p:notesTextViewPr>
    <p:cViewPr>
      <p:scale>
        <a:sx n="25" d="100"/>
        <a:sy n="25" d="100"/>
      </p:scale>
      <p:origin x="0" y="0"/>
    </p:cViewPr>
  </p:notesTextViewPr>
  <p:sorterViewPr>
    <p:cViewPr>
      <p:scale>
        <a:sx n="122" d="100"/>
        <a:sy n="122" d="100"/>
      </p:scale>
      <p:origin x="0" y="0"/>
    </p:cViewPr>
  </p:sorterViewPr>
  <p:gridSpacing cx="71999" cy="71999"/>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buFont typeface="Arial" pitchFamily="34" charset="0"/>
              <a:buNone/>
              <a:defRPr sz="1200">
                <a:latin typeface="Arial" pitchFamily="34" charset="0"/>
              </a:defRPr>
            </a:lvl1pPr>
          </a:lstStyle>
          <a:p>
            <a:pPr>
              <a:defRPr/>
            </a:pPr>
            <a:endParaRPr lang="zh-CN"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buFont typeface="Arial" pitchFamily="34" charset="0"/>
              <a:buNone/>
              <a:defRPr sz="1200">
                <a:latin typeface="Arial" pitchFamily="34" charset="0"/>
              </a:defRPr>
            </a:lvl1pPr>
          </a:lstStyle>
          <a:p>
            <a:pPr>
              <a:defRPr/>
            </a:pPr>
            <a:fld id="{64024070-AFD1-427C-B89E-52CBE88F83B3}" type="datetimeFigureOut">
              <a:rPr lang="zh-CN" altLang="en-US"/>
              <a:pPr>
                <a:defRPr/>
              </a:pPr>
              <a:t>2018/7/3</a:t>
            </a:fld>
            <a:endParaRPr lang="en-US" altLang="en-US"/>
          </a:p>
        </p:txBody>
      </p:sp>
      <p:sp>
        <p:nvSpPr>
          <p:cNvPr id="47108" name="Rectangle 4"/>
          <p:cNvSpPr>
            <a:spLocks noGrp="1" noChangeArrowheads="1"/>
          </p:cNvSpPr>
          <p:nvPr>
            <p:ph type="sldImg" idx="2"/>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buFont typeface="Arial" pitchFamily="34" charset="0"/>
              <a:buNone/>
              <a:defRPr sz="1200">
                <a:latin typeface="Arial" pitchFamily="34" charset="0"/>
              </a:defRPr>
            </a:lvl1pPr>
          </a:lstStyle>
          <a:p>
            <a:pPr>
              <a:defRPr/>
            </a:pPr>
            <a:endParaRPr lang="en-US"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buFont typeface="Arial" charset="0"/>
              <a:buNone/>
              <a:defRPr sz="1200"/>
            </a:lvl1pPr>
          </a:lstStyle>
          <a:p>
            <a:pPr>
              <a:defRPr/>
            </a:pPr>
            <a:fld id="{9E776B6F-527B-4EC1-BA6A-85D97CA02DC6}" type="slidenum">
              <a:rPr lang="zh-CN" altLang="en-US"/>
              <a:pPr>
                <a:defRPr/>
              </a:pPr>
              <a:t>‹#›</a:t>
            </a:fld>
            <a:endParaRPr lang="en-US" altLang="en-US"/>
          </a:p>
        </p:txBody>
      </p:sp>
    </p:spTree>
    <p:extLst>
      <p:ext uri="{BB962C8B-B14F-4D97-AF65-F5344CB8AC3E}">
        <p14:creationId xmlns:p14="http://schemas.microsoft.com/office/powerpoint/2010/main" val="695419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SimSun"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SimSun"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SimSun"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SimSun"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en-CA"/>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3C212820-B263-4A1D-B3C5-CDF9F7270C57}" type="datetime1">
              <a:rPr lang="zh-CN" altLang="en-US"/>
              <a:pPr>
                <a:defRPr/>
              </a:pPr>
              <a:t>2018/7/3</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8D3B51-AEC0-405B-BF5F-16F0335CAC6B}" type="slidenum">
              <a:rPr lang="zh-CN" altLang="en-US"/>
              <a:pPr>
                <a:defRPr/>
              </a:pPr>
              <a:t>‹#›</a:t>
            </a:fld>
            <a:endParaRPr lang="en-US" altLang="en-US"/>
          </a:p>
        </p:txBody>
      </p:sp>
    </p:spTree>
    <p:extLst>
      <p:ext uri="{BB962C8B-B14F-4D97-AF65-F5344CB8AC3E}">
        <p14:creationId xmlns:p14="http://schemas.microsoft.com/office/powerpoint/2010/main" val="2461961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4ED0F906-BD1D-4A48-AF56-1BCB03C3363C}" type="datetime1">
              <a:rPr lang="zh-CN" altLang="en-US"/>
              <a:pPr>
                <a:defRPr/>
              </a:pPr>
              <a:t>2018/7/3</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B782A7-C318-4E49-BCAD-99517A97AC8E}" type="slidenum">
              <a:rPr lang="zh-CN" altLang="en-US"/>
              <a:pPr>
                <a:defRPr/>
              </a:pPr>
              <a:t>‹#›</a:t>
            </a:fld>
            <a:endParaRPr lang="en-US" altLang="en-US"/>
          </a:p>
        </p:txBody>
      </p:sp>
    </p:spTree>
    <p:extLst>
      <p:ext uri="{BB962C8B-B14F-4D97-AF65-F5344CB8AC3E}">
        <p14:creationId xmlns:p14="http://schemas.microsoft.com/office/powerpoint/2010/main" val="169116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CA"/>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75035C57-27D9-4B42-81EC-3CC899AF0C41}" type="datetime1">
              <a:rPr lang="zh-CN" altLang="en-US"/>
              <a:pPr>
                <a:defRPr/>
              </a:pPr>
              <a:t>2018/7/3</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24A1E36-1BC0-4BDA-9429-F57FFF57706E}" type="slidenum">
              <a:rPr lang="zh-CN" altLang="en-US"/>
              <a:pPr>
                <a:defRPr/>
              </a:pPr>
              <a:t>‹#›</a:t>
            </a:fld>
            <a:endParaRPr lang="en-US" altLang="en-US"/>
          </a:p>
        </p:txBody>
      </p:sp>
    </p:spTree>
    <p:extLst>
      <p:ext uri="{BB962C8B-B14F-4D97-AF65-F5344CB8AC3E}">
        <p14:creationId xmlns:p14="http://schemas.microsoft.com/office/powerpoint/2010/main" val="3938419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图片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Placeholder 2"/>
          <p:cNvSpPr>
            <a:spLocks noGrp="1" noChangeArrowheads="1"/>
          </p:cNvSpPr>
          <p:nvPr>
            <p:ph type="subTitle" idx="1"/>
          </p:nvPr>
        </p:nvSpPr>
        <p:spPr>
          <a:xfrm>
            <a:off x="1849438" y="3557588"/>
            <a:ext cx="5443537" cy="504825"/>
          </a:xfrm>
        </p:spPr>
        <p:txBody>
          <a:bodyPr/>
          <a:lstStyle>
            <a:lvl1pPr marL="0" indent="0" algn="ctr">
              <a:buFont typeface="Wingdings 2" pitchFamily="18" charset="2"/>
              <a:buNone/>
              <a:defRPr sz="1600">
                <a:solidFill>
                  <a:srgbClr val="808080"/>
                </a:solidFill>
              </a:defRPr>
            </a:lvl1pPr>
          </a:lstStyle>
          <a:p>
            <a:pPr lvl="0"/>
            <a:r>
              <a:rPr lang="zh-CN" altLang="en-US" noProof="0" smtClean="0"/>
              <a:t>单击此处编辑母版副标题样式</a:t>
            </a:r>
          </a:p>
        </p:txBody>
      </p:sp>
      <p:sp>
        <p:nvSpPr>
          <p:cNvPr id="3079" name="Title Placeholder 1"/>
          <p:cNvSpPr>
            <a:spLocks noGrp="1" noChangeArrowheads="1"/>
          </p:cNvSpPr>
          <p:nvPr>
            <p:ph type="ctrTitle"/>
          </p:nvPr>
        </p:nvSpPr>
        <p:spPr>
          <a:xfrm>
            <a:off x="1847850" y="2536825"/>
            <a:ext cx="5435600" cy="976313"/>
          </a:xfrm>
        </p:spPr>
        <p:txBody>
          <a:bodyPr/>
          <a:lstStyle>
            <a:lvl1pPr algn="ctr">
              <a:defRPr sz="3200"/>
            </a:lvl1pPr>
          </a:lstStyle>
          <a:p>
            <a:pPr lvl="0"/>
            <a:r>
              <a:rPr lang="zh-CN" altLang="en-US" noProof="0" smtClean="0"/>
              <a:t>单击此处编辑母版标题样式</a:t>
            </a:r>
          </a:p>
        </p:txBody>
      </p:sp>
      <p:sp>
        <p:nvSpPr>
          <p:cNvPr id="5" name="Date Placeholder 3"/>
          <p:cNvSpPr>
            <a:spLocks noGrp="1" noChangeArrowheads="1"/>
          </p:cNvSpPr>
          <p:nvPr>
            <p:ph type="dt" sz="half" idx="10"/>
          </p:nvPr>
        </p:nvSpPr>
        <p:spPr>
          <a:xfrm>
            <a:off x="457200" y="6245225"/>
            <a:ext cx="2133600" cy="476250"/>
          </a:xfrm>
        </p:spPr>
        <p:txBody>
          <a:bodyPr/>
          <a:lstStyle>
            <a:lvl1pPr>
              <a:defRPr/>
            </a:lvl1pPr>
          </a:lstStyle>
          <a:p>
            <a:pPr>
              <a:defRPr/>
            </a:pPr>
            <a:fld id="{6B489C89-94CA-49FE-A70B-8AD53BF00F5B}" type="datetime1">
              <a:rPr lang="zh-CN" altLang="en-US"/>
              <a:pPr>
                <a:defRPr/>
              </a:pPr>
              <a:t>2018/7/3</a:t>
            </a:fld>
            <a:endParaRPr lang="en-US" altLang="en-US"/>
          </a:p>
        </p:txBody>
      </p:sp>
      <p:sp>
        <p:nvSpPr>
          <p:cNvPr id="6" name="Footer Placeholder 4"/>
          <p:cNvSpPr>
            <a:spLocks noGrp="1" noChangeArrowheads="1"/>
          </p:cNvSpPr>
          <p:nvPr>
            <p:ph type="ftr" sz="quarter" idx="11"/>
          </p:nvPr>
        </p:nvSpPr>
        <p:spPr>
          <a:xfrm>
            <a:off x="3124200" y="6245225"/>
            <a:ext cx="2895600" cy="476250"/>
          </a:xfrm>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a:xfrm>
            <a:off x="6553200" y="6245225"/>
            <a:ext cx="2133600" cy="476250"/>
          </a:xfrm>
        </p:spPr>
        <p:txBody>
          <a:bodyPr/>
          <a:lstStyle>
            <a:lvl1pPr>
              <a:defRPr/>
            </a:lvl1pPr>
          </a:lstStyle>
          <a:p>
            <a:pPr>
              <a:defRPr/>
            </a:pPr>
            <a:fld id="{810F220B-32AA-4F8E-87FE-C4A1669080D8}" type="slidenum">
              <a:rPr lang="zh-CN" altLang="en-US"/>
              <a:pPr>
                <a:defRPr/>
              </a:pPr>
              <a:t>‹#›</a:t>
            </a:fld>
            <a:endParaRPr lang="en-US" altLang="en-US"/>
          </a:p>
        </p:txBody>
      </p:sp>
    </p:spTree>
    <p:extLst>
      <p:ext uri="{BB962C8B-B14F-4D97-AF65-F5344CB8AC3E}">
        <p14:creationId xmlns:p14="http://schemas.microsoft.com/office/powerpoint/2010/main" val="2783794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Date Placeholder 3"/>
          <p:cNvSpPr>
            <a:spLocks noGrp="1" noChangeArrowheads="1"/>
          </p:cNvSpPr>
          <p:nvPr>
            <p:ph type="dt" sz="half" idx="10"/>
          </p:nvPr>
        </p:nvSpPr>
        <p:spPr/>
        <p:txBody>
          <a:bodyPr/>
          <a:lstStyle>
            <a:lvl1pPr>
              <a:defRPr/>
            </a:lvl1pPr>
          </a:lstStyle>
          <a:p>
            <a:pPr>
              <a:defRPr/>
            </a:pPr>
            <a:fld id="{4365C316-3E96-4566-8FC6-201E490BBB10}" type="datetime1">
              <a:rPr lang="zh-CN" altLang="en-US"/>
              <a:pPr>
                <a:defRPr/>
              </a:pPr>
              <a:t>2018/7/3</a:t>
            </a:fld>
            <a:endParaRPr lang="en-US" altLang="en-US"/>
          </a:p>
        </p:txBody>
      </p:sp>
      <p:sp>
        <p:nvSpPr>
          <p:cNvPr id="5"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p:txBody>
          <a:bodyPr/>
          <a:lstStyle>
            <a:lvl1pPr>
              <a:defRPr/>
            </a:lvl1pPr>
          </a:lstStyle>
          <a:p>
            <a:pPr>
              <a:defRPr/>
            </a:pPr>
            <a:fld id="{CEFBF675-0D32-4CFC-9B8D-D44FB8FEECF2}" type="slidenum">
              <a:rPr lang="zh-CN" altLang="en-US"/>
              <a:pPr>
                <a:defRPr/>
              </a:pPr>
              <a:t>‹#›</a:t>
            </a:fld>
            <a:endParaRPr lang="en-US" altLang="en-US"/>
          </a:p>
        </p:txBody>
      </p:sp>
    </p:spTree>
    <p:extLst>
      <p:ext uri="{BB962C8B-B14F-4D97-AF65-F5344CB8AC3E}">
        <p14:creationId xmlns:p14="http://schemas.microsoft.com/office/powerpoint/2010/main" val="1384631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CA"/>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Date Placeholder 3"/>
          <p:cNvSpPr>
            <a:spLocks noGrp="1" noChangeArrowheads="1"/>
          </p:cNvSpPr>
          <p:nvPr>
            <p:ph type="dt" sz="half" idx="10"/>
          </p:nvPr>
        </p:nvSpPr>
        <p:spPr/>
        <p:txBody>
          <a:bodyPr/>
          <a:lstStyle>
            <a:lvl1pPr>
              <a:defRPr/>
            </a:lvl1pPr>
          </a:lstStyle>
          <a:p>
            <a:pPr>
              <a:defRPr/>
            </a:pPr>
            <a:fld id="{EF7AF04E-2F93-4475-A2AB-BFA5E406FF64}" type="datetime1">
              <a:rPr lang="zh-CN" altLang="en-US"/>
              <a:pPr>
                <a:defRPr/>
              </a:pPr>
              <a:t>2018/7/3</a:t>
            </a:fld>
            <a:endParaRPr lang="en-US" altLang="en-US"/>
          </a:p>
        </p:txBody>
      </p:sp>
      <p:sp>
        <p:nvSpPr>
          <p:cNvPr id="5"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p:txBody>
          <a:bodyPr/>
          <a:lstStyle>
            <a:lvl1pPr>
              <a:defRPr/>
            </a:lvl1pPr>
          </a:lstStyle>
          <a:p>
            <a:pPr>
              <a:defRPr/>
            </a:pPr>
            <a:fld id="{46374B97-EF5E-419C-8709-5787A8D9096D}" type="slidenum">
              <a:rPr lang="zh-CN" altLang="en-US"/>
              <a:pPr>
                <a:defRPr/>
              </a:pPr>
              <a:t>‹#›</a:t>
            </a:fld>
            <a:endParaRPr lang="en-US" altLang="en-US"/>
          </a:p>
        </p:txBody>
      </p:sp>
    </p:spTree>
    <p:extLst>
      <p:ext uri="{BB962C8B-B14F-4D97-AF65-F5344CB8AC3E}">
        <p14:creationId xmlns:p14="http://schemas.microsoft.com/office/powerpoint/2010/main" val="3294865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内容占位符 2"/>
          <p:cNvSpPr>
            <a:spLocks noGrp="1"/>
          </p:cNvSpPr>
          <p:nvPr>
            <p:ph sz="half" idx="1"/>
          </p:nvPr>
        </p:nvSpPr>
        <p:spPr>
          <a:xfrm>
            <a:off x="558800" y="1270000"/>
            <a:ext cx="3971925"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内容占位符 3"/>
          <p:cNvSpPr>
            <a:spLocks noGrp="1"/>
          </p:cNvSpPr>
          <p:nvPr>
            <p:ph sz="half" idx="2"/>
          </p:nvPr>
        </p:nvSpPr>
        <p:spPr>
          <a:xfrm>
            <a:off x="4683125" y="1270000"/>
            <a:ext cx="3973513"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5" name="Date Placeholder 3"/>
          <p:cNvSpPr>
            <a:spLocks noGrp="1" noChangeArrowheads="1"/>
          </p:cNvSpPr>
          <p:nvPr>
            <p:ph type="dt" sz="half" idx="10"/>
          </p:nvPr>
        </p:nvSpPr>
        <p:spPr/>
        <p:txBody>
          <a:bodyPr/>
          <a:lstStyle>
            <a:lvl1pPr>
              <a:defRPr/>
            </a:lvl1pPr>
          </a:lstStyle>
          <a:p>
            <a:pPr>
              <a:defRPr/>
            </a:pPr>
            <a:fld id="{5DE0ED52-D426-4841-A856-41DA0B8A78EE}" type="datetime1">
              <a:rPr lang="zh-CN" altLang="en-US"/>
              <a:pPr>
                <a:defRPr/>
              </a:pPr>
              <a:t>2018/7/3</a:t>
            </a:fld>
            <a:endParaRPr lang="en-US" altLang="en-US"/>
          </a:p>
        </p:txBody>
      </p:sp>
      <p:sp>
        <p:nvSpPr>
          <p:cNvPr id="6"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p:txBody>
          <a:bodyPr/>
          <a:lstStyle>
            <a:lvl1pPr>
              <a:defRPr/>
            </a:lvl1pPr>
          </a:lstStyle>
          <a:p>
            <a:pPr>
              <a:defRPr/>
            </a:pPr>
            <a:fld id="{C36E61BF-AC23-4088-A24A-612F4AD39029}" type="slidenum">
              <a:rPr lang="zh-CN" altLang="en-US"/>
              <a:pPr>
                <a:defRPr/>
              </a:pPr>
              <a:t>‹#›</a:t>
            </a:fld>
            <a:endParaRPr lang="en-US" altLang="en-US"/>
          </a:p>
        </p:txBody>
      </p:sp>
    </p:spTree>
    <p:extLst>
      <p:ext uri="{BB962C8B-B14F-4D97-AF65-F5344CB8AC3E}">
        <p14:creationId xmlns:p14="http://schemas.microsoft.com/office/powerpoint/2010/main" val="167134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CA"/>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7" name="Date Placeholder 3"/>
          <p:cNvSpPr>
            <a:spLocks noGrp="1" noChangeArrowheads="1"/>
          </p:cNvSpPr>
          <p:nvPr>
            <p:ph type="dt" sz="half" idx="10"/>
          </p:nvPr>
        </p:nvSpPr>
        <p:spPr/>
        <p:txBody>
          <a:bodyPr/>
          <a:lstStyle>
            <a:lvl1pPr>
              <a:defRPr/>
            </a:lvl1pPr>
          </a:lstStyle>
          <a:p>
            <a:pPr>
              <a:defRPr/>
            </a:pPr>
            <a:fld id="{29FF4AED-C67B-494F-9718-55A13E5DEABB}" type="datetime1">
              <a:rPr lang="zh-CN" altLang="en-US"/>
              <a:pPr>
                <a:defRPr/>
              </a:pPr>
              <a:t>2018/7/3</a:t>
            </a:fld>
            <a:endParaRPr lang="en-US" altLang="en-US"/>
          </a:p>
        </p:txBody>
      </p:sp>
      <p:sp>
        <p:nvSpPr>
          <p:cNvPr id="8"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9" name="Slide Number Placeholder 5"/>
          <p:cNvSpPr>
            <a:spLocks noGrp="1" noChangeArrowheads="1"/>
          </p:cNvSpPr>
          <p:nvPr>
            <p:ph type="sldNum" sz="quarter" idx="12"/>
          </p:nvPr>
        </p:nvSpPr>
        <p:spPr/>
        <p:txBody>
          <a:bodyPr/>
          <a:lstStyle>
            <a:lvl1pPr>
              <a:defRPr/>
            </a:lvl1pPr>
          </a:lstStyle>
          <a:p>
            <a:pPr>
              <a:defRPr/>
            </a:pPr>
            <a:fld id="{ACB959E5-624C-4CC3-B8D0-F90793B70C61}" type="slidenum">
              <a:rPr lang="zh-CN" altLang="en-US"/>
              <a:pPr>
                <a:defRPr/>
              </a:pPr>
              <a:t>‹#›</a:t>
            </a:fld>
            <a:endParaRPr lang="en-US" altLang="en-US"/>
          </a:p>
        </p:txBody>
      </p:sp>
    </p:spTree>
    <p:extLst>
      <p:ext uri="{BB962C8B-B14F-4D97-AF65-F5344CB8AC3E}">
        <p14:creationId xmlns:p14="http://schemas.microsoft.com/office/powerpoint/2010/main" val="2966844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Date Placeholder 3"/>
          <p:cNvSpPr>
            <a:spLocks noGrp="1" noChangeArrowheads="1"/>
          </p:cNvSpPr>
          <p:nvPr>
            <p:ph type="dt" sz="half" idx="10"/>
          </p:nvPr>
        </p:nvSpPr>
        <p:spPr/>
        <p:txBody>
          <a:bodyPr/>
          <a:lstStyle>
            <a:lvl1pPr>
              <a:defRPr/>
            </a:lvl1pPr>
          </a:lstStyle>
          <a:p>
            <a:pPr>
              <a:defRPr/>
            </a:pPr>
            <a:fld id="{C8141B32-D712-41CA-80CB-6EFEF84D438D}" type="datetime1">
              <a:rPr lang="zh-CN" altLang="en-US"/>
              <a:pPr>
                <a:defRPr/>
              </a:pPr>
              <a:t>2018/7/3</a:t>
            </a:fld>
            <a:endParaRPr lang="en-US" altLang="en-US"/>
          </a:p>
        </p:txBody>
      </p:sp>
      <p:sp>
        <p:nvSpPr>
          <p:cNvPr id="4"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5" name="Slide Number Placeholder 5"/>
          <p:cNvSpPr>
            <a:spLocks noGrp="1" noChangeArrowheads="1"/>
          </p:cNvSpPr>
          <p:nvPr>
            <p:ph type="sldNum" sz="quarter" idx="12"/>
          </p:nvPr>
        </p:nvSpPr>
        <p:spPr/>
        <p:txBody>
          <a:bodyPr/>
          <a:lstStyle>
            <a:lvl1pPr>
              <a:defRPr/>
            </a:lvl1pPr>
          </a:lstStyle>
          <a:p>
            <a:pPr>
              <a:defRPr/>
            </a:pPr>
            <a:fld id="{26E3913C-11C9-495A-A85D-8085CC975B30}" type="slidenum">
              <a:rPr lang="zh-CN" altLang="en-US"/>
              <a:pPr>
                <a:defRPr/>
              </a:pPr>
              <a:t>‹#›</a:t>
            </a:fld>
            <a:endParaRPr lang="en-US" altLang="en-US"/>
          </a:p>
        </p:txBody>
      </p:sp>
    </p:spTree>
    <p:extLst>
      <p:ext uri="{BB962C8B-B14F-4D97-AF65-F5344CB8AC3E}">
        <p14:creationId xmlns:p14="http://schemas.microsoft.com/office/powerpoint/2010/main" val="1423450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p:txBody>
          <a:bodyPr/>
          <a:lstStyle>
            <a:lvl1pPr>
              <a:defRPr/>
            </a:lvl1pPr>
          </a:lstStyle>
          <a:p>
            <a:pPr>
              <a:defRPr/>
            </a:pPr>
            <a:fld id="{F90BE952-19C7-4874-A2E2-FCB27844D6D1}" type="datetime1">
              <a:rPr lang="zh-CN" altLang="en-US"/>
              <a:pPr>
                <a:defRPr/>
              </a:pPr>
              <a:t>2018/7/3</a:t>
            </a:fld>
            <a:endParaRPr lang="en-US" altLang="en-US"/>
          </a:p>
        </p:txBody>
      </p:sp>
      <p:sp>
        <p:nvSpPr>
          <p:cNvPr id="3"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4" name="Slide Number Placeholder 5"/>
          <p:cNvSpPr>
            <a:spLocks noGrp="1" noChangeArrowheads="1"/>
          </p:cNvSpPr>
          <p:nvPr>
            <p:ph type="sldNum" sz="quarter" idx="12"/>
          </p:nvPr>
        </p:nvSpPr>
        <p:spPr/>
        <p:txBody>
          <a:bodyPr/>
          <a:lstStyle>
            <a:lvl1pPr>
              <a:defRPr/>
            </a:lvl1pPr>
          </a:lstStyle>
          <a:p>
            <a:pPr>
              <a:defRPr/>
            </a:pPr>
            <a:fld id="{F0F1171C-A7EE-4921-BDFA-0EFFD8E3B9C6}" type="slidenum">
              <a:rPr lang="zh-CN" altLang="en-US"/>
              <a:pPr>
                <a:defRPr/>
              </a:pPr>
              <a:t>‹#›</a:t>
            </a:fld>
            <a:endParaRPr lang="en-US" altLang="en-US"/>
          </a:p>
        </p:txBody>
      </p:sp>
    </p:spTree>
    <p:extLst>
      <p:ext uri="{BB962C8B-B14F-4D97-AF65-F5344CB8AC3E}">
        <p14:creationId xmlns:p14="http://schemas.microsoft.com/office/powerpoint/2010/main" val="3795948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CA"/>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3"/>
          <p:cNvSpPr>
            <a:spLocks noGrp="1" noChangeArrowheads="1"/>
          </p:cNvSpPr>
          <p:nvPr>
            <p:ph type="dt" sz="half" idx="10"/>
          </p:nvPr>
        </p:nvSpPr>
        <p:spPr/>
        <p:txBody>
          <a:bodyPr/>
          <a:lstStyle>
            <a:lvl1pPr>
              <a:defRPr/>
            </a:lvl1pPr>
          </a:lstStyle>
          <a:p>
            <a:pPr>
              <a:defRPr/>
            </a:pPr>
            <a:fld id="{29B5F6F7-4C72-44F1-A300-3B05406EFA74}" type="datetime1">
              <a:rPr lang="zh-CN" altLang="en-US"/>
              <a:pPr>
                <a:defRPr/>
              </a:pPr>
              <a:t>2018/7/3</a:t>
            </a:fld>
            <a:endParaRPr lang="en-US" altLang="en-US"/>
          </a:p>
        </p:txBody>
      </p:sp>
      <p:sp>
        <p:nvSpPr>
          <p:cNvPr id="6"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p:txBody>
          <a:bodyPr/>
          <a:lstStyle>
            <a:lvl1pPr>
              <a:defRPr/>
            </a:lvl1pPr>
          </a:lstStyle>
          <a:p>
            <a:pPr>
              <a:defRPr/>
            </a:pPr>
            <a:fld id="{F9E6B807-2855-4884-893A-DC49467E8A94}" type="slidenum">
              <a:rPr lang="zh-CN" altLang="en-US"/>
              <a:pPr>
                <a:defRPr/>
              </a:pPr>
              <a:t>‹#›</a:t>
            </a:fld>
            <a:endParaRPr lang="en-US" altLang="en-US"/>
          </a:p>
        </p:txBody>
      </p:sp>
    </p:spTree>
    <p:extLst>
      <p:ext uri="{BB962C8B-B14F-4D97-AF65-F5344CB8AC3E}">
        <p14:creationId xmlns:p14="http://schemas.microsoft.com/office/powerpoint/2010/main" val="16924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16AED29D-2E57-4833-8A64-DA92FD0296ED}" type="datetime1">
              <a:rPr lang="zh-CN" altLang="en-US"/>
              <a:pPr>
                <a:defRPr/>
              </a:pPr>
              <a:t>2018/7/3</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748B83-CA41-4F98-99A0-C82F4C71EE87}" type="slidenum">
              <a:rPr lang="zh-CN" altLang="en-US"/>
              <a:pPr>
                <a:defRPr/>
              </a:pPr>
              <a:t>‹#›</a:t>
            </a:fld>
            <a:endParaRPr lang="en-US" altLang="en-US"/>
          </a:p>
        </p:txBody>
      </p:sp>
    </p:spTree>
    <p:extLst>
      <p:ext uri="{BB962C8B-B14F-4D97-AF65-F5344CB8AC3E}">
        <p14:creationId xmlns:p14="http://schemas.microsoft.com/office/powerpoint/2010/main" val="2871654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CA"/>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3"/>
          <p:cNvSpPr>
            <a:spLocks noGrp="1" noChangeArrowheads="1"/>
          </p:cNvSpPr>
          <p:nvPr>
            <p:ph type="dt" sz="half" idx="10"/>
          </p:nvPr>
        </p:nvSpPr>
        <p:spPr/>
        <p:txBody>
          <a:bodyPr/>
          <a:lstStyle>
            <a:lvl1pPr>
              <a:defRPr/>
            </a:lvl1pPr>
          </a:lstStyle>
          <a:p>
            <a:pPr>
              <a:defRPr/>
            </a:pPr>
            <a:fld id="{DBC45AC8-23F2-427A-8FBF-6BFECD8A404B}" type="datetime1">
              <a:rPr lang="zh-CN" altLang="en-US"/>
              <a:pPr>
                <a:defRPr/>
              </a:pPr>
              <a:t>2018/7/3</a:t>
            </a:fld>
            <a:endParaRPr lang="en-US" altLang="en-US"/>
          </a:p>
        </p:txBody>
      </p:sp>
      <p:sp>
        <p:nvSpPr>
          <p:cNvPr id="6"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7" name="Slide Number Placeholder 5"/>
          <p:cNvSpPr>
            <a:spLocks noGrp="1" noChangeArrowheads="1"/>
          </p:cNvSpPr>
          <p:nvPr>
            <p:ph type="sldNum" sz="quarter" idx="12"/>
          </p:nvPr>
        </p:nvSpPr>
        <p:spPr/>
        <p:txBody>
          <a:bodyPr/>
          <a:lstStyle>
            <a:lvl1pPr>
              <a:defRPr/>
            </a:lvl1pPr>
          </a:lstStyle>
          <a:p>
            <a:pPr>
              <a:defRPr/>
            </a:pPr>
            <a:fld id="{4CBD7707-3EA1-4D97-A91E-93F87E1B78CE}" type="slidenum">
              <a:rPr lang="zh-CN" altLang="en-US"/>
              <a:pPr>
                <a:defRPr/>
              </a:pPr>
              <a:t>‹#›</a:t>
            </a:fld>
            <a:endParaRPr lang="en-US" altLang="en-US"/>
          </a:p>
        </p:txBody>
      </p:sp>
    </p:spTree>
    <p:extLst>
      <p:ext uri="{BB962C8B-B14F-4D97-AF65-F5344CB8AC3E}">
        <p14:creationId xmlns:p14="http://schemas.microsoft.com/office/powerpoint/2010/main" val="24487448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Date Placeholder 3"/>
          <p:cNvSpPr>
            <a:spLocks noGrp="1" noChangeArrowheads="1"/>
          </p:cNvSpPr>
          <p:nvPr>
            <p:ph type="dt" sz="half" idx="10"/>
          </p:nvPr>
        </p:nvSpPr>
        <p:spPr/>
        <p:txBody>
          <a:bodyPr/>
          <a:lstStyle>
            <a:lvl1pPr>
              <a:defRPr/>
            </a:lvl1pPr>
          </a:lstStyle>
          <a:p>
            <a:pPr>
              <a:defRPr/>
            </a:pPr>
            <a:fld id="{FF2F29B9-4AF4-453F-B27E-045F555C7E47}" type="datetime1">
              <a:rPr lang="zh-CN" altLang="en-US"/>
              <a:pPr>
                <a:defRPr/>
              </a:pPr>
              <a:t>2018/7/3</a:t>
            </a:fld>
            <a:endParaRPr lang="en-US" altLang="en-US"/>
          </a:p>
        </p:txBody>
      </p:sp>
      <p:sp>
        <p:nvSpPr>
          <p:cNvPr id="5"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p:txBody>
          <a:bodyPr/>
          <a:lstStyle>
            <a:lvl1pPr>
              <a:defRPr/>
            </a:lvl1pPr>
          </a:lstStyle>
          <a:p>
            <a:pPr>
              <a:defRPr/>
            </a:pPr>
            <a:fld id="{2F9841CB-E5F0-4469-81AF-D32F40DB4FDE}" type="slidenum">
              <a:rPr lang="zh-CN" altLang="en-US"/>
              <a:pPr>
                <a:defRPr/>
              </a:pPr>
              <a:t>‹#›</a:t>
            </a:fld>
            <a:endParaRPr lang="en-US" altLang="en-US"/>
          </a:p>
        </p:txBody>
      </p:sp>
    </p:spTree>
    <p:extLst>
      <p:ext uri="{BB962C8B-B14F-4D97-AF65-F5344CB8AC3E}">
        <p14:creationId xmlns:p14="http://schemas.microsoft.com/office/powerpoint/2010/main" val="2616193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2575" y="334963"/>
            <a:ext cx="2024063" cy="5935662"/>
          </a:xfrm>
        </p:spPr>
        <p:txBody>
          <a:bodyPr vert="eaVert"/>
          <a:lstStyle/>
          <a:p>
            <a:r>
              <a:rPr lang="zh-CN" altLang="en-US" smtClean="0"/>
              <a:t>单击此处编辑母版标题样式</a:t>
            </a:r>
            <a:endParaRPr lang="en-CA"/>
          </a:p>
        </p:txBody>
      </p:sp>
      <p:sp>
        <p:nvSpPr>
          <p:cNvPr id="3" name="竖排文字占位符 2"/>
          <p:cNvSpPr>
            <a:spLocks noGrp="1"/>
          </p:cNvSpPr>
          <p:nvPr>
            <p:ph type="body" orient="vert" idx="1"/>
          </p:nvPr>
        </p:nvSpPr>
        <p:spPr>
          <a:xfrm>
            <a:off x="558800" y="334963"/>
            <a:ext cx="5921375" cy="59356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Date Placeholder 3"/>
          <p:cNvSpPr>
            <a:spLocks noGrp="1" noChangeArrowheads="1"/>
          </p:cNvSpPr>
          <p:nvPr>
            <p:ph type="dt" sz="half" idx="10"/>
          </p:nvPr>
        </p:nvSpPr>
        <p:spPr/>
        <p:txBody>
          <a:bodyPr/>
          <a:lstStyle>
            <a:lvl1pPr>
              <a:defRPr/>
            </a:lvl1pPr>
          </a:lstStyle>
          <a:p>
            <a:pPr>
              <a:defRPr/>
            </a:pPr>
            <a:fld id="{3C4758B7-F744-422C-8F66-D05616C445A4}" type="datetime1">
              <a:rPr lang="zh-CN" altLang="en-US"/>
              <a:pPr>
                <a:defRPr/>
              </a:pPr>
              <a:t>2018/7/3</a:t>
            </a:fld>
            <a:endParaRPr lang="en-US" altLang="en-US"/>
          </a:p>
        </p:txBody>
      </p:sp>
      <p:sp>
        <p:nvSpPr>
          <p:cNvPr id="5" name="Footer Placeholder 4"/>
          <p:cNvSpPr>
            <a:spLocks noGrp="1" noChangeArrowheads="1"/>
          </p:cNvSpPr>
          <p:nvPr>
            <p:ph type="ftr" sz="quarter" idx="11"/>
          </p:nvPr>
        </p:nvSpPr>
        <p:spPr/>
        <p:txBody>
          <a:bodyPr/>
          <a:lstStyle>
            <a:lvl1pPr>
              <a:defRPr/>
            </a:lvl1pPr>
          </a:lstStyle>
          <a:p>
            <a:pPr>
              <a:defRPr/>
            </a:pPr>
            <a:endParaRPr lang="zh-CN" altLang="en-US"/>
          </a:p>
        </p:txBody>
      </p:sp>
      <p:sp>
        <p:nvSpPr>
          <p:cNvPr id="6" name="Slide Number Placeholder 5"/>
          <p:cNvSpPr>
            <a:spLocks noGrp="1" noChangeArrowheads="1"/>
          </p:cNvSpPr>
          <p:nvPr>
            <p:ph type="sldNum" sz="quarter" idx="12"/>
          </p:nvPr>
        </p:nvSpPr>
        <p:spPr/>
        <p:txBody>
          <a:bodyPr/>
          <a:lstStyle>
            <a:lvl1pPr>
              <a:defRPr/>
            </a:lvl1pPr>
          </a:lstStyle>
          <a:p>
            <a:pPr>
              <a:defRPr/>
            </a:pPr>
            <a:fld id="{3FE9D9C8-D2C2-4FC2-9004-E0BBD7940CE7}" type="slidenum">
              <a:rPr lang="zh-CN" altLang="en-US"/>
              <a:pPr>
                <a:defRPr/>
              </a:pPr>
              <a:t>‹#›</a:t>
            </a:fld>
            <a:endParaRPr lang="en-US" altLang="en-US"/>
          </a:p>
        </p:txBody>
      </p:sp>
    </p:spTree>
    <p:extLst>
      <p:ext uri="{BB962C8B-B14F-4D97-AF65-F5344CB8AC3E}">
        <p14:creationId xmlns:p14="http://schemas.microsoft.com/office/powerpoint/2010/main" val="687843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Text Box 29"/>
          <p:cNvSpPr txBox="1">
            <a:spLocks noChangeArrowheads="1"/>
          </p:cNvSpPr>
          <p:nvPr/>
        </p:nvSpPr>
        <p:spPr bwMode="gray">
          <a:xfrm>
            <a:off x="1143000" y="404813"/>
            <a:ext cx="2317750" cy="461962"/>
          </a:xfrm>
          <a:prstGeom prst="rect">
            <a:avLst/>
          </a:prstGeom>
          <a:noFill/>
          <a:ln w="9525">
            <a:noFill/>
            <a:miter lim="800000"/>
            <a:headEnd/>
            <a:tailEnd/>
          </a:ln>
          <a:effectLst/>
        </p:spPr>
        <p:txBody>
          <a:bodyPr wrap="none">
            <a:spAutoFit/>
          </a:bodyPr>
          <a:lstStyle>
            <a:lvl1pPr>
              <a:defRPr>
                <a:solidFill>
                  <a:schemeClr val="tx1"/>
                </a:solidFill>
                <a:latin typeface="Arial" charset="0"/>
                <a:ea typeface="SimSun" pitchFamily="2" charset="-122"/>
              </a:defRPr>
            </a:lvl1pPr>
            <a:lvl2pPr marL="742950" indent="-285750">
              <a:defRPr>
                <a:solidFill>
                  <a:schemeClr val="tx1"/>
                </a:solidFill>
                <a:latin typeface="Arial" charset="0"/>
                <a:ea typeface="SimSun" pitchFamily="2" charset="-122"/>
              </a:defRPr>
            </a:lvl2pPr>
            <a:lvl3pPr marL="1143000" indent="-228600">
              <a:defRPr>
                <a:solidFill>
                  <a:schemeClr val="tx1"/>
                </a:solidFill>
                <a:latin typeface="Arial" charset="0"/>
                <a:ea typeface="SimSun" pitchFamily="2" charset="-122"/>
              </a:defRPr>
            </a:lvl3pPr>
            <a:lvl4pPr marL="1600200" indent="-228600">
              <a:defRPr>
                <a:solidFill>
                  <a:schemeClr val="tx1"/>
                </a:solidFill>
                <a:latin typeface="Arial" charset="0"/>
                <a:ea typeface="SimSun" pitchFamily="2" charset="-122"/>
              </a:defRPr>
            </a:lvl4pPr>
            <a:lvl5pPr marL="2057400" indent="-228600">
              <a:defRPr>
                <a:solidFill>
                  <a:schemeClr val="tx1"/>
                </a:solidFill>
                <a:latin typeface="Arial" charset="0"/>
                <a:ea typeface="SimSun" pitchFamily="2" charset="-122"/>
              </a:defRPr>
            </a:lvl5pPr>
            <a:lvl6pPr marL="2514600" indent="-228600" eaLnBrk="0" fontAlgn="base" hangingPunct="0">
              <a:spcBef>
                <a:spcPct val="0"/>
              </a:spcBef>
              <a:spcAft>
                <a:spcPct val="0"/>
              </a:spcAft>
              <a:defRPr>
                <a:solidFill>
                  <a:schemeClr val="tx1"/>
                </a:solidFill>
                <a:latin typeface="Arial" charset="0"/>
                <a:ea typeface="SimSun" pitchFamily="2" charset="-122"/>
              </a:defRPr>
            </a:lvl6pPr>
            <a:lvl7pPr marL="2971800" indent="-228600" eaLnBrk="0" fontAlgn="base" hangingPunct="0">
              <a:spcBef>
                <a:spcPct val="0"/>
              </a:spcBef>
              <a:spcAft>
                <a:spcPct val="0"/>
              </a:spcAft>
              <a:defRPr>
                <a:solidFill>
                  <a:schemeClr val="tx1"/>
                </a:solidFill>
                <a:latin typeface="Arial" charset="0"/>
                <a:ea typeface="SimSun" pitchFamily="2" charset="-122"/>
              </a:defRPr>
            </a:lvl7pPr>
            <a:lvl8pPr marL="3429000" indent="-228600" eaLnBrk="0" fontAlgn="base" hangingPunct="0">
              <a:spcBef>
                <a:spcPct val="0"/>
              </a:spcBef>
              <a:spcAft>
                <a:spcPct val="0"/>
              </a:spcAft>
              <a:defRPr>
                <a:solidFill>
                  <a:schemeClr val="tx1"/>
                </a:solidFill>
                <a:latin typeface="Arial" charset="0"/>
                <a:ea typeface="SimSun" pitchFamily="2" charset="-122"/>
              </a:defRPr>
            </a:lvl8pPr>
            <a:lvl9pPr marL="3886200" indent="-228600" eaLnBrk="0" fontAlgn="base" hangingPunct="0">
              <a:spcBef>
                <a:spcPct val="0"/>
              </a:spcBef>
              <a:spcAft>
                <a:spcPct val="0"/>
              </a:spcAft>
              <a:defRPr>
                <a:solidFill>
                  <a:schemeClr val="tx1"/>
                </a:solidFill>
                <a:latin typeface="Arial" charset="0"/>
                <a:ea typeface="SimSun" pitchFamily="2" charset="-122"/>
              </a:defRPr>
            </a:lvl9pPr>
          </a:lstStyle>
          <a:p>
            <a:pPr>
              <a:buFont typeface="Arial" charset="0"/>
              <a:buNone/>
              <a:defRPr/>
            </a:pPr>
            <a:r>
              <a:rPr lang="zh-CN" altLang="en-US" sz="2400" b="1" smtClean="0">
                <a:solidFill>
                  <a:schemeClr val="bg1"/>
                </a:solidFill>
                <a:latin typeface="Verdana" pitchFamily="34" charset="0"/>
                <a:ea typeface="굴림" pitchFamily="34" charset="-127"/>
              </a:rPr>
              <a:t>亲密关系夏令营</a:t>
            </a:r>
            <a:endParaRPr lang="en-US" altLang="ko-KR" sz="2400" b="1" smtClean="0">
              <a:solidFill>
                <a:schemeClr val="bg1"/>
              </a:solidFill>
              <a:latin typeface="Verdana" pitchFamily="34" charset="0"/>
              <a:ea typeface="굴림" pitchFamily="34" charset="-127"/>
            </a:endParaRPr>
          </a:p>
        </p:txBody>
      </p:sp>
      <p:pic>
        <p:nvPicPr>
          <p:cNvPr id="5" name="图片 11" descr="AGCF_Logo150透明背景1深色.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357188"/>
            <a:ext cx="714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图片 11" descr="AGCF_Logo150透明背景1深色.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357188"/>
            <a:ext cx="714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3" name="Rectangle 21"/>
          <p:cNvSpPr>
            <a:spLocks noGrp="1" noChangeArrowheads="1"/>
          </p:cNvSpPr>
          <p:nvPr>
            <p:ph type="ctrTitle" sz="quarter"/>
          </p:nvPr>
        </p:nvSpPr>
        <p:spPr>
          <a:xfrm>
            <a:off x="395288" y="1268413"/>
            <a:ext cx="8351837" cy="1439862"/>
          </a:xfrm>
        </p:spPr>
        <p:txBody>
          <a:bodyPr/>
          <a:lstStyle>
            <a:lvl1pPr algn="ctr">
              <a:defRPr sz="4000" b="1">
                <a:solidFill>
                  <a:schemeClr val="bg2"/>
                </a:solidFill>
              </a:defRPr>
            </a:lvl1pPr>
          </a:lstStyle>
          <a:p>
            <a:r>
              <a:rPr lang="ko-KR" altLang="en-US" dirty="0"/>
              <a:t>单击此处编辑母版标题样式</a:t>
            </a:r>
          </a:p>
        </p:txBody>
      </p:sp>
      <p:sp>
        <p:nvSpPr>
          <p:cNvPr id="13334" name="Rectangle 22"/>
          <p:cNvSpPr>
            <a:spLocks noGrp="1" noChangeArrowheads="1"/>
          </p:cNvSpPr>
          <p:nvPr>
            <p:ph type="subTitle" sz="quarter" idx="1"/>
          </p:nvPr>
        </p:nvSpPr>
        <p:spPr bwMode="gray">
          <a:xfrm>
            <a:off x="539750" y="4221163"/>
            <a:ext cx="7848600" cy="431800"/>
          </a:xfrm>
        </p:spPr>
        <p:txBody>
          <a:bodyPr/>
          <a:lstStyle>
            <a:lvl1pPr marL="0" indent="0" algn="ctr">
              <a:buFont typeface="Wingdings" pitchFamily="2" charset="2"/>
              <a:buNone/>
              <a:defRPr sz="1800">
                <a:solidFill>
                  <a:schemeClr val="bg1"/>
                </a:solidFill>
              </a:defRPr>
            </a:lvl1pPr>
          </a:lstStyle>
          <a:p>
            <a:r>
              <a:rPr lang="ko-KR" altLang="en-US"/>
              <a:t>单击此处编辑母版副标题样式</a:t>
            </a:r>
          </a:p>
        </p:txBody>
      </p:sp>
    </p:spTree>
    <p:extLst>
      <p:ext uri="{BB962C8B-B14F-4D97-AF65-F5344CB8AC3E}">
        <p14:creationId xmlns:p14="http://schemas.microsoft.com/office/powerpoint/2010/main" val="3870844345"/>
      </p:ext>
    </p:extLst>
  </p:cSld>
  <p:clrMapOvr>
    <a:masterClrMapping/>
  </p:clrMapOvr>
  <p:transition>
    <p:cut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5"/>
          <p:cNvSpPr>
            <a:spLocks noGrp="1" noChangeArrowheads="1"/>
          </p:cNvSpPr>
          <p:nvPr>
            <p:ph type="sldNum" sz="quarter" idx="10"/>
          </p:nvPr>
        </p:nvSpPr>
        <p:spPr/>
        <p:txBody>
          <a:bodyPr/>
          <a:lstStyle>
            <a:lvl1pPr>
              <a:defRPr/>
            </a:lvl1pPr>
          </a:lstStyle>
          <a:p>
            <a:pPr>
              <a:defRPr/>
            </a:pPr>
            <a:fld id="{010E1FBB-1D11-4247-B87B-77B9B312E2D0}"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4078560827"/>
      </p:ext>
    </p:extLst>
  </p:cSld>
  <p:clrMapOvr>
    <a:masterClrMapping/>
  </p:clrMapOvr>
  <p:transition>
    <p:cut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5"/>
          <p:cNvSpPr>
            <a:spLocks noGrp="1" noChangeArrowheads="1"/>
          </p:cNvSpPr>
          <p:nvPr>
            <p:ph type="sldNum" sz="quarter" idx="10"/>
          </p:nvPr>
        </p:nvSpPr>
        <p:spPr/>
        <p:txBody>
          <a:bodyPr/>
          <a:lstStyle>
            <a:lvl1pPr>
              <a:defRPr/>
            </a:lvl1pPr>
          </a:lstStyle>
          <a:p>
            <a:pPr>
              <a:defRPr/>
            </a:pPr>
            <a:fld id="{3679018B-B57F-4153-878B-19225990894D}"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243549988"/>
      </p:ext>
    </p:extLst>
  </p:cSld>
  <p:clrMapOvr>
    <a:masterClrMapping/>
  </p:clrMapOvr>
  <p:transition>
    <p:cut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052513"/>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052513"/>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5"/>
          <p:cNvSpPr>
            <a:spLocks noGrp="1" noChangeArrowheads="1"/>
          </p:cNvSpPr>
          <p:nvPr>
            <p:ph type="sldNum" sz="quarter" idx="10"/>
          </p:nvPr>
        </p:nvSpPr>
        <p:spPr/>
        <p:txBody>
          <a:bodyPr/>
          <a:lstStyle>
            <a:lvl1pPr>
              <a:defRPr/>
            </a:lvl1pPr>
          </a:lstStyle>
          <a:p>
            <a:pPr>
              <a:defRPr/>
            </a:pPr>
            <a:fld id="{1908BEAB-3306-4B32-B35A-6EBB08842511}" type="slidenum">
              <a:rPr lang="zh-CN" altLang="en-US"/>
              <a:pPr>
                <a:defRPr/>
              </a:pPr>
              <a:t>‹#›</a:t>
            </a:fld>
            <a:endParaRPr lang="en-US" altLang="en-US"/>
          </a:p>
        </p:txBody>
      </p:sp>
      <p:sp>
        <p:nvSpPr>
          <p:cNvPr id="6"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825802200"/>
      </p:ext>
    </p:extLst>
  </p:cSld>
  <p:clrMapOvr>
    <a:masterClrMapping/>
  </p:clrMapOvr>
  <p:transition>
    <p:cut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6867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5"/>
          <p:cNvSpPr>
            <a:spLocks noGrp="1" noChangeArrowheads="1"/>
          </p:cNvSpPr>
          <p:nvPr>
            <p:ph type="sldNum" sz="quarter" idx="10"/>
          </p:nvPr>
        </p:nvSpPr>
        <p:spPr/>
        <p:txBody>
          <a:bodyPr/>
          <a:lstStyle>
            <a:lvl1pPr>
              <a:defRPr/>
            </a:lvl1pPr>
          </a:lstStyle>
          <a:p>
            <a:pPr>
              <a:defRPr/>
            </a:pPr>
            <a:fld id="{3879F714-F8AD-41B4-9795-265180E014BD}" type="slidenum">
              <a:rPr lang="zh-CN" altLang="en-US"/>
              <a:pPr>
                <a:defRPr/>
              </a:pPr>
              <a:t>‹#›</a:t>
            </a:fld>
            <a:endParaRPr lang="en-US" altLang="en-US"/>
          </a:p>
        </p:txBody>
      </p:sp>
      <p:sp>
        <p:nvSpPr>
          <p:cNvPr id="8"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05149352"/>
      </p:ext>
    </p:extLst>
  </p:cSld>
  <p:clrMapOvr>
    <a:masterClrMapping/>
  </p:clrMapOvr>
  <p:transition>
    <p:cut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5"/>
          <p:cNvSpPr>
            <a:spLocks noGrp="1" noChangeArrowheads="1"/>
          </p:cNvSpPr>
          <p:nvPr>
            <p:ph type="sldNum" sz="quarter" idx="10"/>
          </p:nvPr>
        </p:nvSpPr>
        <p:spPr/>
        <p:txBody>
          <a:bodyPr/>
          <a:lstStyle>
            <a:lvl1pPr>
              <a:defRPr/>
            </a:lvl1pPr>
          </a:lstStyle>
          <a:p>
            <a:pPr>
              <a:defRPr/>
            </a:pPr>
            <a:fld id="{7AE53DDE-D201-4645-8720-3DDBE0E0F997}" type="slidenum">
              <a:rPr lang="zh-CN" altLang="en-US"/>
              <a:pPr>
                <a:defRPr/>
              </a:pPr>
              <a:t>‹#›</a:t>
            </a:fld>
            <a:endParaRPr lang="en-US" altLang="en-US"/>
          </a:p>
        </p:txBody>
      </p:sp>
      <p:sp>
        <p:nvSpPr>
          <p:cNvPr id="4"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604548767"/>
      </p:ext>
    </p:extLst>
  </p:cSld>
  <p:clrMapOvr>
    <a:masterClrMapping/>
  </p:clrMapOvr>
  <p:transition>
    <p:cut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Rectangle 25"/>
          <p:cNvSpPr>
            <a:spLocks noGrp="1" noChangeArrowheads="1"/>
          </p:cNvSpPr>
          <p:nvPr>
            <p:ph type="sldNum" sz="quarter" idx="10"/>
          </p:nvPr>
        </p:nvSpPr>
        <p:spPr/>
        <p:txBody>
          <a:bodyPr/>
          <a:lstStyle>
            <a:lvl1pPr>
              <a:defRPr/>
            </a:lvl1pPr>
          </a:lstStyle>
          <a:p>
            <a:pPr>
              <a:defRPr/>
            </a:pPr>
            <a:fld id="{6F00BECA-11CE-497E-9D83-E1B734BFADFA}" type="slidenum">
              <a:rPr lang="zh-CN" altLang="en-US"/>
              <a:pPr>
                <a:defRPr/>
              </a:pPr>
              <a:t>‹#›</a:t>
            </a:fld>
            <a:endParaRPr lang="en-US" altLang="en-US"/>
          </a:p>
        </p:txBody>
      </p:sp>
      <p:sp>
        <p:nvSpPr>
          <p:cNvPr id="3"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113914167"/>
      </p:ext>
    </p:extLst>
  </p:cSld>
  <p:clrMapOvr>
    <a:masterClrMapping/>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CA"/>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DDC941B2-2152-42BB-A208-8A06BAB81FB4}" type="datetime1">
              <a:rPr lang="zh-CN" altLang="en-US"/>
              <a:pPr>
                <a:defRPr/>
              </a:pPr>
              <a:t>2018/7/3</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1E3E84-E6E9-4CF3-820C-C33A9E9A481C}" type="slidenum">
              <a:rPr lang="zh-CN" altLang="en-US"/>
              <a:pPr>
                <a:defRPr/>
              </a:pPr>
              <a:t>‹#›</a:t>
            </a:fld>
            <a:endParaRPr lang="en-US" altLang="en-US"/>
          </a:p>
        </p:txBody>
      </p:sp>
    </p:spTree>
    <p:extLst>
      <p:ext uri="{BB962C8B-B14F-4D97-AF65-F5344CB8AC3E}">
        <p14:creationId xmlns:p14="http://schemas.microsoft.com/office/powerpoint/2010/main" val="23527602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928670"/>
            <a:ext cx="3008313" cy="928694"/>
          </a:xfrm>
        </p:spPr>
        <p:txBody>
          <a:bodyPr anchor="b"/>
          <a:lstStyle>
            <a:lvl1pPr algn="l">
              <a:defRPr sz="2000" b="1"/>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3575050" y="928670"/>
            <a:ext cx="5111750" cy="519749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928802"/>
            <a:ext cx="3008313" cy="41973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smtClean="0"/>
              <a:t>单击此处编辑母版文本样式</a:t>
            </a:r>
          </a:p>
        </p:txBody>
      </p:sp>
      <p:sp>
        <p:nvSpPr>
          <p:cNvPr id="5" name="Rectangle 25"/>
          <p:cNvSpPr>
            <a:spLocks noGrp="1" noChangeArrowheads="1"/>
          </p:cNvSpPr>
          <p:nvPr>
            <p:ph type="sldNum" sz="quarter" idx="10"/>
          </p:nvPr>
        </p:nvSpPr>
        <p:spPr/>
        <p:txBody>
          <a:bodyPr/>
          <a:lstStyle>
            <a:lvl1pPr>
              <a:defRPr/>
            </a:lvl1pPr>
          </a:lstStyle>
          <a:p>
            <a:pPr>
              <a:defRPr/>
            </a:pPr>
            <a:fld id="{2ABE62AC-F00E-49E0-9C3F-F476341E9F9C}" type="slidenum">
              <a:rPr lang="zh-CN" altLang="en-US"/>
              <a:pPr>
                <a:defRPr/>
              </a:pPr>
              <a:t>‹#›</a:t>
            </a:fld>
            <a:endParaRPr lang="en-US" altLang="en-US"/>
          </a:p>
        </p:txBody>
      </p:sp>
      <p:sp>
        <p:nvSpPr>
          <p:cNvPr id="6"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211115646"/>
      </p:ext>
    </p:extLst>
  </p:cSld>
  <p:clrMapOvr>
    <a:masterClrMapping/>
  </p:clrMapOvr>
  <p:transition>
    <p:cut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928669"/>
            <a:ext cx="5486400" cy="37989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5"/>
          <p:cNvSpPr>
            <a:spLocks noGrp="1" noChangeArrowheads="1"/>
          </p:cNvSpPr>
          <p:nvPr>
            <p:ph type="sldNum" sz="quarter" idx="10"/>
          </p:nvPr>
        </p:nvSpPr>
        <p:spPr/>
        <p:txBody>
          <a:bodyPr/>
          <a:lstStyle>
            <a:lvl1pPr>
              <a:defRPr/>
            </a:lvl1pPr>
          </a:lstStyle>
          <a:p>
            <a:pPr>
              <a:defRPr/>
            </a:pPr>
            <a:fld id="{AC032698-E9F2-4622-8052-0D5F947BF7C6}" type="slidenum">
              <a:rPr lang="zh-CN" altLang="en-US"/>
              <a:pPr>
                <a:defRPr/>
              </a:pPr>
              <a:t>‹#›</a:t>
            </a:fld>
            <a:endParaRPr lang="en-US" altLang="en-US"/>
          </a:p>
        </p:txBody>
      </p:sp>
      <p:sp>
        <p:nvSpPr>
          <p:cNvPr id="6"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551032217"/>
      </p:ext>
    </p:extLst>
  </p:cSld>
  <p:clrMapOvr>
    <a:masterClrMapping/>
  </p:clrMapOvr>
  <p:transition>
    <p:cut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5"/>
          <p:cNvSpPr>
            <a:spLocks noGrp="1" noChangeArrowheads="1"/>
          </p:cNvSpPr>
          <p:nvPr>
            <p:ph type="sldNum" sz="quarter" idx="10"/>
          </p:nvPr>
        </p:nvSpPr>
        <p:spPr/>
        <p:txBody>
          <a:bodyPr/>
          <a:lstStyle>
            <a:lvl1pPr>
              <a:defRPr/>
            </a:lvl1pPr>
          </a:lstStyle>
          <a:p>
            <a:pPr>
              <a:defRPr/>
            </a:pPr>
            <a:fld id="{9AB9A11C-D1E8-40B4-867D-3BE65D4050B5}"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329238292"/>
      </p:ext>
    </p:extLst>
  </p:cSld>
  <p:clrMapOvr>
    <a:masterClrMapping/>
  </p:clrMapOvr>
  <p:transition>
    <p:cut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000108"/>
            <a:ext cx="2057400" cy="500066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000108"/>
            <a:ext cx="6019800" cy="545308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5"/>
          <p:cNvSpPr>
            <a:spLocks noGrp="1" noChangeArrowheads="1"/>
          </p:cNvSpPr>
          <p:nvPr>
            <p:ph type="sldNum" sz="quarter" idx="10"/>
          </p:nvPr>
        </p:nvSpPr>
        <p:spPr/>
        <p:txBody>
          <a:bodyPr/>
          <a:lstStyle>
            <a:lvl1pPr>
              <a:defRPr/>
            </a:lvl1pPr>
          </a:lstStyle>
          <a:p>
            <a:pPr>
              <a:defRPr/>
            </a:pPr>
            <a:fld id="{BDEA3B01-A3C1-4CB7-B961-775FD054C9EC}"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740670355"/>
      </p:ext>
    </p:extLst>
  </p:cSld>
  <p:clrMapOvr>
    <a:masterClrMapping/>
  </p:clrMapOvr>
  <p:transition>
    <p:cut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260350"/>
            <a:ext cx="7604149" cy="609600"/>
          </a:xfrm>
        </p:spPr>
        <p:txBody>
          <a:bodyPr/>
          <a:lstStyle/>
          <a:p>
            <a:r>
              <a:rPr lang="zh-CN" altLang="en-US" dirty="0" smtClean="0"/>
              <a:t>单击此处编辑母版标题样式</a:t>
            </a:r>
            <a:endParaRPr lang="zh-CN" altLang="en-US" dirty="0"/>
          </a:p>
        </p:txBody>
      </p:sp>
      <p:sp>
        <p:nvSpPr>
          <p:cNvPr id="3" name="表格占位符 2"/>
          <p:cNvSpPr>
            <a:spLocks noGrp="1"/>
          </p:cNvSpPr>
          <p:nvPr>
            <p:ph type="tbl" idx="1"/>
          </p:nvPr>
        </p:nvSpPr>
        <p:spPr>
          <a:xfrm>
            <a:off x="457200" y="1052513"/>
            <a:ext cx="8229600" cy="5400675"/>
          </a:xfrm>
        </p:spPr>
        <p:txBody>
          <a:bodyPr/>
          <a:lstStyle/>
          <a:p>
            <a:pPr lvl="0"/>
            <a:endParaRPr lang="zh-CN" altLang="en-US" noProof="0" smtClean="0"/>
          </a:p>
        </p:txBody>
      </p:sp>
      <p:sp>
        <p:nvSpPr>
          <p:cNvPr id="4" name="Rectangle 25"/>
          <p:cNvSpPr>
            <a:spLocks noGrp="1" noChangeArrowheads="1"/>
          </p:cNvSpPr>
          <p:nvPr>
            <p:ph type="sldNum" sz="quarter" idx="10"/>
          </p:nvPr>
        </p:nvSpPr>
        <p:spPr/>
        <p:txBody>
          <a:bodyPr/>
          <a:lstStyle>
            <a:lvl1pPr>
              <a:defRPr/>
            </a:lvl1pPr>
          </a:lstStyle>
          <a:p>
            <a:pPr>
              <a:defRPr/>
            </a:pPr>
            <a:fld id="{C2358D6D-708A-422F-87CB-F8300E869A0D}"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094724300"/>
      </p:ext>
    </p:extLst>
  </p:cSld>
  <p:clrMapOvr>
    <a:masterClrMapping/>
  </p:clrMapOvr>
  <p:transition>
    <p:cut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3" y="260350"/>
            <a:ext cx="7675587" cy="609600"/>
          </a:xfrm>
        </p:spPr>
        <p:txBody>
          <a:bodyPr/>
          <a:lstStyle/>
          <a:p>
            <a:r>
              <a:rPr lang="zh-CN" altLang="en-US" dirty="0" smtClean="0"/>
              <a:t>单击此处编辑母版标题样式</a:t>
            </a:r>
            <a:endParaRPr lang="zh-CN" altLang="en-US" dirty="0"/>
          </a:p>
        </p:txBody>
      </p:sp>
      <p:sp>
        <p:nvSpPr>
          <p:cNvPr id="3" name="图表占位符 2"/>
          <p:cNvSpPr>
            <a:spLocks noGrp="1"/>
          </p:cNvSpPr>
          <p:nvPr>
            <p:ph type="chart" idx="1"/>
          </p:nvPr>
        </p:nvSpPr>
        <p:spPr>
          <a:xfrm>
            <a:off x="457200" y="1052513"/>
            <a:ext cx="8229600" cy="5400675"/>
          </a:xfrm>
        </p:spPr>
        <p:txBody>
          <a:bodyPr/>
          <a:lstStyle/>
          <a:p>
            <a:pPr lvl="0"/>
            <a:endParaRPr lang="zh-CN" altLang="en-US" noProof="0" smtClean="0"/>
          </a:p>
        </p:txBody>
      </p:sp>
      <p:sp>
        <p:nvSpPr>
          <p:cNvPr id="4" name="Rectangle 25"/>
          <p:cNvSpPr>
            <a:spLocks noGrp="1" noChangeArrowheads="1"/>
          </p:cNvSpPr>
          <p:nvPr>
            <p:ph type="sldNum" sz="quarter" idx="10"/>
          </p:nvPr>
        </p:nvSpPr>
        <p:spPr/>
        <p:txBody>
          <a:bodyPr/>
          <a:lstStyle>
            <a:lvl1pPr>
              <a:defRPr/>
            </a:lvl1pPr>
          </a:lstStyle>
          <a:p>
            <a:pPr>
              <a:defRPr/>
            </a:pPr>
            <a:fld id="{532A54C5-E479-4E33-BC3A-E1CF80085CB3}" type="slidenum">
              <a:rPr lang="zh-CN" altLang="en-US"/>
              <a:pPr>
                <a:defRPr/>
              </a:pPr>
              <a:t>‹#›</a:t>
            </a:fld>
            <a:endParaRPr lang="en-US" altLang="en-US"/>
          </a:p>
        </p:txBody>
      </p:sp>
      <p:sp>
        <p:nvSpPr>
          <p:cNvPr id="5" name="页脚占位符 4"/>
          <p:cNvSpPr>
            <a:spLocks noGrp="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226851636"/>
      </p:ext>
    </p:extLst>
  </p:cSld>
  <p:clrMapOvr>
    <a:masterClrMapping/>
  </p:clrMapOvr>
  <p:transition>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5" name="Rectangle 4"/>
          <p:cNvSpPr>
            <a:spLocks noGrp="1" noChangeArrowheads="1"/>
          </p:cNvSpPr>
          <p:nvPr>
            <p:ph type="dt" sz="half" idx="10"/>
          </p:nvPr>
        </p:nvSpPr>
        <p:spPr>
          <a:ln/>
        </p:spPr>
        <p:txBody>
          <a:bodyPr/>
          <a:lstStyle>
            <a:lvl1pPr>
              <a:defRPr/>
            </a:lvl1pPr>
          </a:lstStyle>
          <a:p>
            <a:pPr>
              <a:defRPr/>
            </a:pPr>
            <a:fld id="{3E6B1D53-6F81-4BEF-9A1B-626757805BA1}" type="datetime1">
              <a:rPr lang="zh-CN" altLang="en-US"/>
              <a:pPr>
                <a:defRPr/>
              </a:pPr>
              <a:t>2018/7/3</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4BF4D74-D3EB-49F7-B809-C1E0A33BD253}" type="slidenum">
              <a:rPr lang="zh-CN" altLang="en-US"/>
              <a:pPr>
                <a:defRPr/>
              </a:pPr>
              <a:t>‹#›</a:t>
            </a:fld>
            <a:endParaRPr lang="en-US" altLang="en-US"/>
          </a:p>
        </p:txBody>
      </p:sp>
    </p:spTree>
    <p:extLst>
      <p:ext uri="{BB962C8B-B14F-4D97-AF65-F5344CB8AC3E}">
        <p14:creationId xmlns:p14="http://schemas.microsoft.com/office/powerpoint/2010/main" val="2876114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en-CA"/>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7" name="Rectangle 4"/>
          <p:cNvSpPr>
            <a:spLocks noGrp="1" noChangeArrowheads="1"/>
          </p:cNvSpPr>
          <p:nvPr>
            <p:ph type="dt" sz="half" idx="10"/>
          </p:nvPr>
        </p:nvSpPr>
        <p:spPr>
          <a:ln/>
        </p:spPr>
        <p:txBody>
          <a:bodyPr/>
          <a:lstStyle>
            <a:lvl1pPr>
              <a:defRPr/>
            </a:lvl1pPr>
          </a:lstStyle>
          <a:p>
            <a:pPr>
              <a:defRPr/>
            </a:pPr>
            <a:fld id="{71C045B1-545F-40D5-8A68-9193AE07243A}" type="datetime1">
              <a:rPr lang="zh-CN" altLang="en-US"/>
              <a:pPr>
                <a:defRPr/>
              </a:pPr>
              <a:t>2018/7/3</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C634388-8E80-4FC8-86A1-6604517EEBFB}" type="slidenum">
              <a:rPr lang="zh-CN" altLang="en-US"/>
              <a:pPr>
                <a:defRPr/>
              </a:pPr>
              <a:t>‹#›</a:t>
            </a:fld>
            <a:endParaRPr lang="en-US" altLang="en-US"/>
          </a:p>
        </p:txBody>
      </p:sp>
    </p:spTree>
    <p:extLst>
      <p:ext uri="{BB962C8B-B14F-4D97-AF65-F5344CB8AC3E}">
        <p14:creationId xmlns:p14="http://schemas.microsoft.com/office/powerpoint/2010/main" val="44732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CA"/>
          </a:p>
        </p:txBody>
      </p:sp>
      <p:sp>
        <p:nvSpPr>
          <p:cNvPr id="3" name="Rectangle 4"/>
          <p:cNvSpPr>
            <a:spLocks noGrp="1" noChangeArrowheads="1"/>
          </p:cNvSpPr>
          <p:nvPr>
            <p:ph type="dt" sz="half" idx="10"/>
          </p:nvPr>
        </p:nvSpPr>
        <p:spPr>
          <a:ln/>
        </p:spPr>
        <p:txBody>
          <a:bodyPr/>
          <a:lstStyle>
            <a:lvl1pPr>
              <a:defRPr/>
            </a:lvl1pPr>
          </a:lstStyle>
          <a:p>
            <a:pPr>
              <a:defRPr/>
            </a:pPr>
            <a:fld id="{B72926BC-2C64-4650-ABC5-2BB7B085F764}" type="datetime1">
              <a:rPr lang="zh-CN" altLang="en-US"/>
              <a:pPr>
                <a:defRPr/>
              </a:pPr>
              <a:t>2018/7/3</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025024F-F71D-44DB-B821-3B6F07D64D13}" type="slidenum">
              <a:rPr lang="zh-CN" altLang="en-US"/>
              <a:pPr>
                <a:defRPr/>
              </a:pPr>
              <a:t>‹#›</a:t>
            </a:fld>
            <a:endParaRPr lang="en-US" altLang="en-US"/>
          </a:p>
        </p:txBody>
      </p:sp>
    </p:spTree>
    <p:extLst>
      <p:ext uri="{BB962C8B-B14F-4D97-AF65-F5344CB8AC3E}">
        <p14:creationId xmlns:p14="http://schemas.microsoft.com/office/powerpoint/2010/main" val="13262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93B7382-9656-4D51-8912-517188665F41}" type="datetime1">
              <a:rPr lang="zh-CN" altLang="en-US"/>
              <a:pPr>
                <a:defRPr/>
              </a:pPr>
              <a:t>2018/7/3</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5714B90-0A5B-4BCC-B992-70C9CF762AEE}" type="slidenum">
              <a:rPr lang="zh-CN" altLang="en-US"/>
              <a:pPr>
                <a:defRPr/>
              </a:pPr>
              <a:t>‹#›</a:t>
            </a:fld>
            <a:endParaRPr lang="en-US" altLang="en-US"/>
          </a:p>
        </p:txBody>
      </p:sp>
    </p:spTree>
    <p:extLst>
      <p:ext uri="{BB962C8B-B14F-4D97-AF65-F5344CB8AC3E}">
        <p14:creationId xmlns:p14="http://schemas.microsoft.com/office/powerpoint/2010/main" val="249075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CA"/>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CA"/>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09E3F562-D87A-4ACD-BA17-824E507E9DA7}" type="datetime1">
              <a:rPr lang="zh-CN" altLang="en-US"/>
              <a:pPr>
                <a:defRPr/>
              </a:pPr>
              <a:t>2018/7/3</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81491CB-020B-4289-84D8-B655590A3513}" type="slidenum">
              <a:rPr lang="zh-CN" altLang="en-US"/>
              <a:pPr>
                <a:defRPr/>
              </a:pPr>
              <a:t>‹#›</a:t>
            </a:fld>
            <a:endParaRPr lang="en-US" altLang="en-US"/>
          </a:p>
        </p:txBody>
      </p:sp>
    </p:spTree>
    <p:extLst>
      <p:ext uri="{BB962C8B-B14F-4D97-AF65-F5344CB8AC3E}">
        <p14:creationId xmlns:p14="http://schemas.microsoft.com/office/powerpoint/2010/main" val="3789373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CA"/>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96AA0096-6592-410D-A71F-D50C4B18B47C}" type="datetime1">
              <a:rPr lang="zh-CN" altLang="en-US"/>
              <a:pPr>
                <a:defRPr/>
              </a:pPr>
              <a:t>2018/7/3</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8BF2FAB-DA19-425A-A9ED-668C3B07EB48}" type="slidenum">
              <a:rPr lang="zh-CN" altLang="en-US"/>
              <a:pPr>
                <a:defRPr/>
              </a:pPr>
              <a:t>‹#›</a:t>
            </a:fld>
            <a:endParaRPr lang="en-US" altLang="en-US"/>
          </a:p>
        </p:txBody>
      </p:sp>
    </p:spTree>
    <p:extLst>
      <p:ext uri="{BB962C8B-B14F-4D97-AF65-F5344CB8AC3E}">
        <p14:creationId xmlns:p14="http://schemas.microsoft.com/office/powerpoint/2010/main" val="258178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6"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xtLst/>
        </p:spPr>
        <p:txBody>
          <a:bodyPr vert="horz" wrap="square" lIns="91440" tIns="45720" rIns="91440" bIns="45720" numCol="1" anchor="t" anchorCtr="0" compatLnSpc="1">
            <a:prstTxWarp prst="textNoShape">
              <a:avLst/>
            </a:prstTxWarp>
          </a:bodyPr>
          <a:lstStyle>
            <a:lvl1pPr eaLnBrk="1" hangingPunct="1">
              <a:buFont typeface="Arial" pitchFamily="34" charset="0"/>
              <a:buNone/>
              <a:defRPr sz="1400">
                <a:latin typeface="Arial" pitchFamily="34" charset="0"/>
              </a:defRPr>
            </a:lvl1pPr>
          </a:lstStyle>
          <a:p>
            <a:pPr>
              <a:defRPr/>
            </a:pPr>
            <a:fld id="{31541213-C219-499E-87B9-6EC8D4F4D27D}" type="datetime1">
              <a:rPr lang="zh-CN" altLang="en-US"/>
              <a:pPr>
                <a:defRPr/>
              </a:pPr>
              <a:t>2018/7/3</a:t>
            </a:fld>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eaLnBrk="1" hangingPunct="1">
              <a:buFont typeface="Arial" pitchFamily="34" charset="0"/>
              <a:buNone/>
              <a:defRPr sz="1400">
                <a:latin typeface="Arial"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xtLst/>
        </p:spPr>
        <p:txBody>
          <a:bodyPr vert="horz" wrap="square" lIns="91440" tIns="45720" rIns="91440" bIns="45720" numCol="1" anchor="t" anchorCtr="0" compatLnSpc="1">
            <a:prstTxWarp prst="textNoShape">
              <a:avLst/>
            </a:prstTxWarp>
          </a:bodyPr>
          <a:lstStyle>
            <a:lvl1pPr algn="r" eaLnBrk="1" hangingPunct="1">
              <a:buFont typeface="Arial" charset="0"/>
              <a:buNone/>
              <a:defRPr sz="1400"/>
            </a:lvl1pPr>
          </a:lstStyle>
          <a:p>
            <a:pPr>
              <a:defRPr/>
            </a:pPr>
            <a:fld id="{CAC610C6-44C2-4DB0-AA92-CF33CDB4B399}" type="slidenum">
              <a:rPr lang="zh-CN"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7051" r:id="rId1"/>
    <p:sldLayoutId id="2147487052" r:id="rId2"/>
    <p:sldLayoutId id="2147487053" r:id="rId3"/>
    <p:sldLayoutId id="2147487054" r:id="rId4"/>
    <p:sldLayoutId id="2147487055" r:id="rId5"/>
    <p:sldLayoutId id="2147487056" r:id="rId6"/>
    <p:sldLayoutId id="2147487057" r:id="rId7"/>
    <p:sldLayoutId id="2147487058" r:id="rId8"/>
    <p:sldLayoutId id="2147487059" r:id="rId9"/>
    <p:sldLayoutId id="2147487060" r:id="rId10"/>
    <p:sldLayoutId id="2147487061" r:id="rId11"/>
  </p:sldLayoutIdLst>
  <p:txStyles>
    <p:titleStyle>
      <a:lvl1pPr algn="ctr" rtl="0" eaLnBrk="0" fontAlgn="base" hangingPunct="0">
        <a:spcBef>
          <a:spcPct val="0"/>
        </a:spcBef>
        <a:spcAft>
          <a:spcPct val="0"/>
        </a:spcAft>
        <a:defRPr sz="4400">
          <a:solidFill>
            <a:schemeClr val="tx2"/>
          </a:solidFill>
          <a:latin typeface="+mj-lt"/>
          <a:ea typeface="SimSun" pitchFamily="2" charset="-122"/>
          <a:cs typeface="+mj-cs"/>
        </a:defRPr>
      </a:lvl1pPr>
      <a:lvl2pPr algn="ctr" rtl="0" eaLnBrk="0" fontAlgn="base" hangingPunct="0">
        <a:spcBef>
          <a:spcPct val="0"/>
        </a:spcBef>
        <a:spcAft>
          <a:spcPct val="0"/>
        </a:spcAft>
        <a:defRPr sz="4400">
          <a:solidFill>
            <a:schemeClr val="tx2"/>
          </a:solidFill>
          <a:latin typeface="Arial" pitchFamily="34" charset="0"/>
          <a:ea typeface="SimSun" pitchFamily="2" charset="-122"/>
        </a:defRPr>
      </a:lvl2pPr>
      <a:lvl3pPr algn="ctr" rtl="0" eaLnBrk="0" fontAlgn="base" hangingPunct="0">
        <a:spcBef>
          <a:spcPct val="0"/>
        </a:spcBef>
        <a:spcAft>
          <a:spcPct val="0"/>
        </a:spcAft>
        <a:defRPr sz="4400">
          <a:solidFill>
            <a:schemeClr val="tx2"/>
          </a:solidFill>
          <a:latin typeface="Arial" pitchFamily="34" charset="0"/>
          <a:ea typeface="SimSun" pitchFamily="2" charset="-122"/>
        </a:defRPr>
      </a:lvl3pPr>
      <a:lvl4pPr algn="ctr" rtl="0" eaLnBrk="0" fontAlgn="base" hangingPunct="0">
        <a:spcBef>
          <a:spcPct val="0"/>
        </a:spcBef>
        <a:spcAft>
          <a:spcPct val="0"/>
        </a:spcAft>
        <a:defRPr sz="4400">
          <a:solidFill>
            <a:schemeClr val="tx2"/>
          </a:solidFill>
          <a:latin typeface="Arial" pitchFamily="34" charset="0"/>
          <a:ea typeface="SimSun" pitchFamily="2" charset="-122"/>
        </a:defRPr>
      </a:lvl4pPr>
      <a:lvl5pPr algn="ctr" rtl="0" eaLnBrk="0" fontAlgn="base" hangingPunct="0">
        <a:spcBef>
          <a:spcPct val="0"/>
        </a:spcBef>
        <a:spcAft>
          <a:spcPct val="0"/>
        </a:spcAft>
        <a:defRPr sz="4400">
          <a:solidFill>
            <a:schemeClr val="tx2"/>
          </a:solidFill>
          <a:latin typeface="Arial" pitchFamily="34" charset="0"/>
          <a:ea typeface="SimSun"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SimSun" pitchFamily="2" charset="-122"/>
          <a:cs typeface="+mn-cs"/>
        </a:defRPr>
      </a:lvl1pPr>
      <a:lvl2pPr marL="742950" indent="-285750" algn="l" rtl="0" eaLnBrk="0" fontAlgn="base" hangingPunct="0">
        <a:spcBef>
          <a:spcPct val="20000"/>
        </a:spcBef>
        <a:spcAft>
          <a:spcPct val="0"/>
        </a:spcAft>
        <a:buChar char="–"/>
        <a:defRPr sz="2800">
          <a:solidFill>
            <a:schemeClr val="tx1"/>
          </a:solidFill>
          <a:latin typeface="+mn-lt"/>
          <a:ea typeface="SimSun" pitchFamily="2" charset="-122"/>
        </a:defRPr>
      </a:lvl2pPr>
      <a:lvl3pPr marL="1143000" indent="-228600" algn="l" rtl="0" eaLnBrk="0" fontAlgn="base" hangingPunct="0">
        <a:spcBef>
          <a:spcPct val="20000"/>
        </a:spcBef>
        <a:spcAft>
          <a:spcPct val="0"/>
        </a:spcAft>
        <a:buChar char="•"/>
        <a:defRPr sz="2400">
          <a:solidFill>
            <a:schemeClr val="tx1"/>
          </a:solidFill>
          <a:latin typeface="+mn-lt"/>
          <a:ea typeface="SimSun"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SimSun"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SimSun"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2050" name="图片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Placeholder 2"/>
          <p:cNvSpPr>
            <a:spLocks noGrp="1" noChangeArrowheads="1"/>
          </p:cNvSpPr>
          <p:nvPr>
            <p:ph type="body" idx="1"/>
          </p:nvPr>
        </p:nvSpPr>
        <p:spPr bwMode="auto">
          <a:xfrm>
            <a:off x="558800" y="1270000"/>
            <a:ext cx="8097838"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p:txBody>
      </p:sp>
      <p:sp>
        <p:nvSpPr>
          <p:cNvPr id="2052" name="Date Placeholder 3"/>
          <p:cNvSpPr>
            <a:spLocks noGrp="1" noChangeArrowheads="1"/>
          </p:cNvSpPr>
          <p:nvPr>
            <p:ph type="dt" sz="half" idx="2"/>
          </p:nvPr>
        </p:nvSpPr>
        <p:spPr bwMode="auto">
          <a:xfrm>
            <a:off x="628650" y="6356350"/>
            <a:ext cx="20574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eaLnBrk="1" hangingPunct="1">
              <a:buFont typeface="Arial" pitchFamily="34" charset="0"/>
              <a:buNone/>
              <a:defRPr sz="1200">
                <a:solidFill>
                  <a:srgbClr val="959696"/>
                </a:solidFill>
                <a:latin typeface="Arial" pitchFamily="34" charset="0"/>
              </a:defRPr>
            </a:lvl1pPr>
          </a:lstStyle>
          <a:p>
            <a:pPr>
              <a:defRPr/>
            </a:pPr>
            <a:fld id="{DAA549CF-E9E6-4914-8717-ED7B0BF98383}" type="datetime1">
              <a:rPr lang="zh-CN" altLang="en-US"/>
              <a:pPr>
                <a:defRPr/>
              </a:pPr>
              <a:t>2018/7/3</a:t>
            </a:fld>
            <a:endParaRPr lang="en-US" altLang="en-US"/>
          </a:p>
        </p:txBody>
      </p:sp>
      <p:sp>
        <p:nvSpPr>
          <p:cNvPr id="2053" name="Footer Placeholder 4"/>
          <p:cNvSpPr>
            <a:spLocks noGrp="1" noChangeArrowheads="1"/>
          </p:cNvSpPr>
          <p:nvPr>
            <p:ph type="ftr" sz="quarter" idx="3"/>
          </p:nvPr>
        </p:nvSpPr>
        <p:spPr bwMode="auto">
          <a:xfrm>
            <a:off x="3028950" y="6356350"/>
            <a:ext cx="30861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algn="ctr" eaLnBrk="1" hangingPunct="1">
              <a:buFont typeface="Arial" pitchFamily="34" charset="0"/>
              <a:buNone/>
              <a:defRPr sz="1200">
                <a:solidFill>
                  <a:srgbClr val="959696"/>
                </a:solidFill>
                <a:latin typeface="Arial" pitchFamily="34" charset="0"/>
              </a:defRPr>
            </a:lvl1pPr>
          </a:lstStyle>
          <a:p>
            <a:pPr>
              <a:defRPr/>
            </a:pPr>
            <a:endParaRPr lang="zh-CN" altLang="en-US"/>
          </a:p>
        </p:txBody>
      </p:sp>
      <p:sp>
        <p:nvSpPr>
          <p:cNvPr id="2054" name="Slide Number Placeholder 5"/>
          <p:cNvSpPr>
            <a:spLocks noGrp="1" noChangeArrowheads="1"/>
          </p:cNvSpPr>
          <p:nvPr>
            <p:ph type="sldNum" sz="quarter" idx="4"/>
          </p:nvPr>
        </p:nvSpPr>
        <p:spPr bwMode="auto">
          <a:xfrm>
            <a:off x="6457950" y="6356350"/>
            <a:ext cx="20574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algn="r" eaLnBrk="1" hangingPunct="1">
              <a:buFont typeface="Arial" charset="0"/>
              <a:buNone/>
              <a:defRPr sz="1200">
                <a:solidFill>
                  <a:srgbClr val="959696"/>
                </a:solidFill>
              </a:defRPr>
            </a:lvl1pPr>
          </a:lstStyle>
          <a:p>
            <a:pPr>
              <a:defRPr/>
            </a:pPr>
            <a:fld id="{907DE33B-84B7-4214-88A7-EE7E2F951D56}" type="slidenum">
              <a:rPr lang="zh-CN" altLang="en-US"/>
              <a:pPr>
                <a:defRPr/>
              </a:pPr>
              <a:t>‹#›</a:t>
            </a:fld>
            <a:endParaRPr lang="en-US" altLang="en-US"/>
          </a:p>
        </p:txBody>
      </p:sp>
      <p:sp>
        <p:nvSpPr>
          <p:cNvPr id="2055" name="Title Placeholder 1"/>
          <p:cNvSpPr>
            <a:spLocks noGrp="1" noChangeArrowheads="1"/>
          </p:cNvSpPr>
          <p:nvPr>
            <p:ph type="title"/>
          </p:nvPr>
        </p:nvSpPr>
        <p:spPr bwMode="auto">
          <a:xfrm>
            <a:off x="1349375" y="334963"/>
            <a:ext cx="730726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Tree>
  </p:cSld>
  <p:clrMap bg1="lt1" tx1="dk1" bg2="lt2" tx2="dk2" accent1="accent1" accent2="accent2" accent3="accent3" accent4="accent4" accent5="accent5" accent6="accent6" hlink="hlink" folHlink="folHlink"/>
  <p:sldLayoutIdLst>
    <p:sldLayoutId id="2147487062" r:id="rId1"/>
    <p:sldLayoutId id="2147487063" r:id="rId2"/>
    <p:sldLayoutId id="2147487064" r:id="rId3"/>
    <p:sldLayoutId id="2147487065" r:id="rId4"/>
    <p:sldLayoutId id="2147487066" r:id="rId5"/>
    <p:sldLayoutId id="2147487067" r:id="rId6"/>
    <p:sldLayoutId id="2147487068" r:id="rId7"/>
    <p:sldLayoutId id="2147487069" r:id="rId8"/>
    <p:sldLayoutId id="2147487070" r:id="rId9"/>
    <p:sldLayoutId id="2147487071" r:id="rId10"/>
    <p:sldLayoutId id="2147487072" r:id="rId11"/>
  </p:sldLayoutIdLst>
  <p:txStyles>
    <p:titleStyle>
      <a:lvl1pPr algn="l" rtl="0" eaLnBrk="0" fontAlgn="base" hangingPunct="0">
        <a:lnSpc>
          <a:spcPct val="90000"/>
        </a:lnSpc>
        <a:spcBef>
          <a:spcPct val="0"/>
        </a:spcBef>
        <a:spcAft>
          <a:spcPct val="0"/>
        </a:spcAft>
        <a:defRPr sz="2800" b="1">
          <a:solidFill>
            <a:srgbClr val="C50B48"/>
          </a:solidFill>
          <a:latin typeface="+mj-lt"/>
          <a:ea typeface="+mj-ea"/>
          <a:cs typeface="+mj-cs"/>
        </a:defRPr>
      </a:lvl1pPr>
      <a:lvl2pPr algn="l" rtl="0" eaLnBrk="0" fontAlgn="base" hangingPunct="0">
        <a:lnSpc>
          <a:spcPct val="90000"/>
        </a:lnSpc>
        <a:spcBef>
          <a:spcPct val="0"/>
        </a:spcBef>
        <a:spcAft>
          <a:spcPct val="0"/>
        </a:spcAft>
        <a:defRPr sz="2800" b="1">
          <a:solidFill>
            <a:srgbClr val="C50B48"/>
          </a:solidFill>
          <a:latin typeface="Calibri" pitchFamily="34" charset="0"/>
          <a:ea typeface="YouYuan" pitchFamily="49" charset="-122"/>
        </a:defRPr>
      </a:lvl2pPr>
      <a:lvl3pPr algn="l" rtl="0" eaLnBrk="0" fontAlgn="base" hangingPunct="0">
        <a:lnSpc>
          <a:spcPct val="90000"/>
        </a:lnSpc>
        <a:spcBef>
          <a:spcPct val="0"/>
        </a:spcBef>
        <a:spcAft>
          <a:spcPct val="0"/>
        </a:spcAft>
        <a:defRPr sz="2800" b="1">
          <a:solidFill>
            <a:srgbClr val="C50B48"/>
          </a:solidFill>
          <a:latin typeface="Calibri" pitchFamily="34" charset="0"/>
          <a:ea typeface="YouYuan" pitchFamily="49" charset="-122"/>
        </a:defRPr>
      </a:lvl3pPr>
      <a:lvl4pPr algn="l" rtl="0" eaLnBrk="0" fontAlgn="base" hangingPunct="0">
        <a:lnSpc>
          <a:spcPct val="90000"/>
        </a:lnSpc>
        <a:spcBef>
          <a:spcPct val="0"/>
        </a:spcBef>
        <a:spcAft>
          <a:spcPct val="0"/>
        </a:spcAft>
        <a:defRPr sz="2800" b="1">
          <a:solidFill>
            <a:srgbClr val="C50B48"/>
          </a:solidFill>
          <a:latin typeface="Calibri" pitchFamily="34" charset="0"/>
          <a:ea typeface="YouYuan" pitchFamily="49" charset="-122"/>
        </a:defRPr>
      </a:lvl4pPr>
      <a:lvl5pPr algn="l" rtl="0" eaLnBrk="0" fontAlgn="base" hangingPunct="0">
        <a:lnSpc>
          <a:spcPct val="90000"/>
        </a:lnSpc>
        <a:spcBef>
          <a:spcPct val="0"/>
        </a:spcBef>
        <a:spcAft>
          <a:spcPct val="0"/>
        </a:spcAft>
        <a:defRPr sz="2800" b="1">
          <a:solidFill>
            <a:srgbClr val="C50B48"/>
          </a:solidFill>
          <a:latin typeface="Calibri" pitchFamily="34" charset="0"/>
          <a:ea typeface="YouYuan" pitchFamily="49" charset="-122"/>
        </a:defRPr>
      </a:lvl5pPr>
      <a:lvl6pPr marL="457200" algn="l" rtl="0" fontAlgn="base">
        <a:lnSpc>
          <a:spcPct val="90000"/>
        </a:lnSpc>
        <a:spcBef>
          <a:spcPct val="0"/>
        </a:spcBef>
        <a:spcAft>
          <a:spcPct val="0"/>
        </a:spcAft>
        <a:defRPr sz="2800" b="1">
          <a:solidFill>
            <a:srgbClr val="C50B48"/>
          </a:solidFill>
          <a:latin typeface="Calibri" pitchFamily="34" charset="0"/>
          <a:ea typeface="YouYuan" pitchFamily="49" charset="-122"/>
        </a:defRPr>
      </a:lvl6pPr>
      <a:lvl7pPr marL="914400" algn="l" rtl="0" fontAlgn="base">
        <a:lnSpc>
          <a:spcPct val="90000"/>
        </a:lnSpc>
        <a:spcBef>
          <a:spcPct val="0"/>
        </a:spcBef>
        <a:spcAft>
          <a:spcPct val="0"/>
        </a:spcAft>
        <a:defRPr sz="2800" b="1">
          <a:solidFill>
            <a:srgbClr val="C50B48"/>
          </a:solidFill>
          <a:latin typeface="Calibri" pitchFamily="34" charset="0"/>
          <a:ea typeface="YouYuan" pitchFamily="49" charset="-122"/>
        </a:defRPr>
      </a:lvl7pPr>
      <a:lvl8pPr marL="1371600" algn="l" rtl="0" fontAlgn="base">
        <a:lnSpc>
          <a:spcPct val="90000"/>
        </a:lnSpc>
        <a:spcBef>
          <a:spcPct val="0"/>
        </a:spcBef>
        <a:spcAft>
          <a:spcPct val="0"/>
        </a:spcAft>
        <a:defRPr sz="2800" b="1">
          <a:solidFill>
            <a:srgbClr val="C50B48"/>
          </a:solidFill>
          <a:latin typeface="Calibri" pitchFamily="34" charset="0"/>
          <a:ea typeface="YouYuan" pitchFamily="49" charset="-122"/>
        </a:defRPr>
      </a:lvl8pPr>
      <a:lvl9pPr marL="1828800" algn="l" rtl="0" fontAlgn="base">
        <a:lnSpc>
          <a:spcPct val="90000"/>
        </a:lnSpc>
        <a:spcBef>
          <a:spcPct val="0"/>
        </a:spcBef>
        <a:spcAft>
          <a:spcPct val="0"/>
        </a:spcAft>
        <a:defRPr sz="2800" b="1">
          <a:solidFill>
            <a:srgbClr val="C50B48"/>
          </a:solidFill>
          <a:latin typeface="Calibri" pitchFamily="34" charset="0"/>
          <a:ea typeface="YouYuan" pitchFamily="49" charset="-122"/>
        </a:defRPr>
      </a:lvl9pPr>
    </p:titleStyle>
    <p:bodyStyle>
      <a:lvl1pPr marL="357188" indent="-357188" algn="l" rtl="0" eaLnBrk="0" fontAlgn="base" hangingPunct="0">
        <a:lnSpc>
          <a:spcPct val="110000"/>
        </a:lnSpc>
        <a:spcBef>
          <a:spcPts val="1800"/>
        </a:spcBef>
        <a:spcAft>
          <a:spcPct val="0"/>
        </a:spcAft>
        <a:buClr>
          <a:schemeClr val="accent1"/>
        </a:buClr>
        <a:buSzPct val="60000"/>
        <a:buFont typeface="Wingdings 2" panose="05020102010507070707" pitchFamily="18" charset="2"/>
        <a:buChar char=""/>
        <a:defRPr sz="2000">
          <a:solidFill>
            <a:srgbClr val="B23737"/>
          </a:solidFill>
          <a:latin typeface="+mn-lt"/>
          <a:ea typeface="+mn-ea"/>
          <a:cs typeface="+mn-cs"/>
        </a:defRPr>
      </a:lvl1pPr>
      <a:lvl2pPr marL="357188" indent="-357188" algn="l" rtl="0" eaLnBrk="0" fontAlgn="base" hangingPunct="0">
        <a:lnSpc>
          <a:spcPct val="120000"/>
        </a:lnSpc>
        <a:spcBef>
          <a:spcPts val="500"/>
        </a:spcBef>
        <a:spcAft>
          <a:spcPct val="0"/>
        </a:spcAft>
        <a:buFont typeface="Calibri" pitchFamily="34" charset="0"/>
        <a:buChar char=" "/>
        <a:defRPr sz="1600">
          <a:solidFill>
            <a:srgbClr val="7F7F7F"/>
          </a:solidFill>
          <a:latin typeface="+mn-lt"/>
          <a:ea typeface="+mn-ea"/>
        </a:defRPr>
      </a:lvl2pPr>
      <a:lvl3pPr marL="1143000" indent="-228600" algn="l" rtl="0" eaLnBrk="0" fontAlgn="base" hangingPunct="0">
        <a:lnSpc>
          <a:spcPct val="90000"/>
        </a:lnSpc>
        <a:spcBef>
          <a:spcPts val="500"/>
        </a:spcBef>
        <a:spcAft>
          <a:spcPct val="0"/>
        </a:spcAft>
        <a:buFont typeface="Calibri"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Calibri"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Calibri" pitchFamily="34" charset="0"/>
        <a:buChar char="•"/>
        <a:defRPr sz="2000">
          <a:solidFill>
            <a:schemeClr val="tx1"/>
          </a:solidFill>
          <a:latin typeface="+mn-lt"/>
          <a:ea typeface="+mn-ea"/>
        </a:defRPr>
      </a:lvl5pPr>
      <a:lvl6pPr marL="2514600" indent="-228600" algn="l" rtl="0" fontAlgn="base">
        <a:lnSpc>
          <a:spcPct val="90000"/>
        </a:lnSpc>
        <a:spcBef>
          <a:spcPts val="500"/>
        </a:spcBef>
        <a:spcAft>
          <a:spcPct val="0"/>
        </a:spcAft>
        <a:buFont typeface="Calibri" pitchFamily="34" charset="0"/>
        <a:buChar char="•"/>
        <a:defRPr>
          <a:solidFill>
            <a:schemeClr val="tx1"/>
          </a:solidFill>
          <a:latin typeface="+mn-lt"/>
          <a:ea typeface="+mn-ea"/>
        </a:defRPr>
      </a:lvl6pPr>
      <a:lvl7pPr marL="2971800" indent="-228600" algn="l" rtl="0" fontAlgn="base">
        <a:lnSpc>
          <a:spcPct val="90000"/>
        </a:lnSpc>
        <a:spcBef>
          <a:spcPts val="500"/>
        </a:spcBef>
        <a:spcAft>
          <a:spcPct val="0"/>
        </a:spcAft>
        <a:buFont typeface="Calibri" pitchFamily="34" charset="0"/>
        <a:buChar char="•"/>
        <a:defRPr>
          <a:solidFill>
            <a:schemeClr val="tx1"/>
          </a:solidFill>
          <a:latin typeface="+mn-lt"/>
          <a:ea typeface="+mn-ea"/>
        </a:defRPr>
      </a:lvl7pPr>
      <a:lvl8pPr marL="3429000" indent="-228600" algn="l" rtl="0" fontAlgn="base">
        <a:lnSpc>
          <a:spcPct val="90000"/>
        </a:lnSpc>
        <a:spcBef>
          <a:spcPts val="500"/>
        </a:spcBef>
        <a:spcAft>
          <a:spcPct val="0"/>
        </a:spcAft>
        <a:buFont typeface="Calibri" pitchFamily="34" charset="0"/>
        <a:buChar char="•"/>
        <a:defRPr>
          <a:solidFill>
            <a:schemeClr val="tx1"/>
          </a:solidFill>
          <a:latin typeface="+mn-lt"/>
          <a:ea typeface="+mn-ea"/>
        </a:defRPr>
      </a:lvl8pPr>
      <a:lvl9pPr marL="3886200" indent="-228600" algn="l" rtl="0" fontAlgn="base">
        <a:lnSpc>
          <a:spcPct val="90000"/>
        </a:lnSpc>
        <a:spcBef>
          <a:spcPts val="500"/>
        </a:spcBef>
        <a:spcAft>
          <a:spcPct val="0"/>
        </a:spcAft>
        <a:buFont typeface="Calibri" pitchFamily="34" charset="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Object 44"/>
          <p:cNvPicPr>
            <a:picLocks noChangeAspect="1" noChangeArrowheads="1"/>
          </p:cNvPicPr>
          <p:nvPr/>
        </p:nvPicPr>
        <p:blipFill>
          <a:blip r:embed="rId15" cstate="print">
            <a:duotone>
              <a:schemeClr val="accent6">
                <a:shade val="45000"/>
                <a:satMod val="135000"/>
              </a:schemeClr>
              <a:prstClr val="white"/>
            </a:duotone>
          </a:blip>
          <a:srcRect/>
          <a:stretch>
            <a:fillRect/>
          </a:stretch>
        </p:blipFill>
        <p:spPr bwMode="auto">
          <a:xfrm>
            <a:off x="0" y="188913"/>
            <a:ext cx="9144000" cy="719137"/>
          </a:xfrm>
          <a:prstGeom prst="rect">
            <a:avLst/>
          </a:prstGeom>
          <a:noFill/>
          <a:ln w="9525">
            <a:noFill/>
            <a:miter lim="800000"/>
            <a:headEnd/>
            <a:tailEnd/>
          </a:ln>
        </p:spPr>
      </p:pic>
      <p:sp>
        <p:nvSpPr>
          <p:cNvPr id="12329" name="Rectangle 41"/>
          <p:cNvSpPr>
            <a:spLocks noChangeArrowheads="1"/>
          </p:cNvSpPr>
          <p:nvPr/>
        </p:nvSpPr>
        <p:spPr bwMode="gray">
          <a:xfrm>
            <a:off x="15875" y="6575425"/>
            <a:ext cx="9128125" cy="282575"/>
          </a:xfrm>
          <a:prstGeom prst="rect">
            <a:avLst/>
          </a:prstGeom>
          <a:gradFill rotWithShape="1">
            <a:gsLst>
              <a:gs pos="0">
                <a:schemeClr val="bg2">
                  <a:gamma/>
                  <a:tint val="0"/>
                  <a:invGamma/>
                </a:schemeClr>
              </a:gs>
              <a:gs pos="100000">
                <a:schemeClr val="bg2"/>
              </a:gs>
            </a:gsLst>
            <a:lin ang="5400000" scaled="1"/>
          </a:gradFill>
          <a:ln w="9525">
            <a:noFill/>
            <a:miter lim="800000"/>
            <a:headEnd/>
            <a:tailEnd/>
          </a:ln>
          <a:effectLst/>
        </p:spPr>
        <p:txBody>
          <a:bodyPr wrap="none" anchor="ctr"/>
          <a:lstStyle/>
          <a:p>
            <a:pPr>
              <a:buFont typeface="Arial" charset="0"/>
              <a:buNone/>
              <a:defRPr/>
            </a:pPr>
            <a:endParaRPr lang="zh-CN" altLang="en-US"/>
          </a:p>
        </p:txBody>
      </p:sp>
      <p:sp>
        <p:nvSpPr>
          <p:cNvPr id="3076" name="Rectangle 34"/>
          <p:cNvSpPr>
            <a:spLocks noChangeArrowheads="1"/>
          </p:cNvSpPr>
          <p:nvPr/>
        </p:nvSpPr>
        <p:spPr bwMode="ltGray">
          <a:xfrm>
            <a:off x="0" y="0"/>
            <a:ext cx="9144000" cy="241300"/>
          </a:xfrm>
          <a:prstGeom prst="rect">
            <a:avLst/>
          </a:prstGeom>
          <a:gradFill rotWithShape="1">
            <a:gsLst>
              <a:gs pos="0">
                <a:schemeClr val="tx1"/>
              </a:gs>
              <a:gs pos="100000">
                <a:schemeClr val="accent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SimSun"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SimSun"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SimSun"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SimSun"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SimSun" panose="02010600030101010101" pitchFamily="2" charset="-122"/>
              </a:defRPr>
            </a:lvl9pPr>
          </a:lstStyle>
          <a:p>
            <a:pPr>
              <a:defRPr/>
            </a:pPr>
            <a:endParaRPr lang="zh-CN" altLang="en-US" smtClean="0"/>
          </a:p>
        </p:txBody>
      </p:sp>
      <p:sp>
        <p:nvSpPr>
          <p:cNvPr id="3077" name="Rectangle 21"/>
          <p:cNvSpPr>
            <a:spLocks noGrp="1" noChangeArrowheads="1"/>
          </p:cNvSpPr>
          <p:nvPr>
            <p:ph type="title"/>
          </p:nvPr>
        </p:nvSpPr>
        <p:spPr bwMode="gray">
          <a:xfrm>
            <a:off x="468313" y="260350"/>
            <a:ext cx="7461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smtClean="0"/>
              <a:t>单击此处编辑母版标题样式</a:t>
            </a:r>
          </a:p>
        </p:txBody>
      </p:sp>
      <p:sp>
        <p:nvSpPr>
          <p:cNvPr id="3078" name="Rectangle 22"/>
          <p:cNvSpPr>
            <a:spLocks noGrp="1" noChangeArrowheads="1"/>
          </p:cNvSpPr>
          <p:nvPr>
            <p:ph type="body" idx="1"/>
          </p:nvPr>
        </p:nvSpPr>
        <p:spPr bwMode="auto">
          <a:xfrm>
            <a:off x="457200" y="1052513"/>
            <a:ext cx="82296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smtClean="0"/>
              <a:t>单击此处编辑母版文本样式</a:t>
            </a:r>
          </a:p>
          <a:p>
            <a:pPr lvl="1"/>
            <a:r>
              <a:rPr lang="ko-KR" altLang="en-US" smtClean="0"/>
              <a:t>第二级</a:t>
            </a:r>
          </a:p>
          <a:p>
            <a:pPr lvl="2"/>
            <a:r>
              <a:rPr lang="ko-KR" altLang="en-US" smtClean="0"/>
              <a:t>第三级</a:t>
            </a:r>
          </a:p>
          <a:p>
            <a:pPr lvl="3"/>
            <a:r>
              <a:rPr lang="ko-KR" altLang="en-US" smtClean="0"/>
              <a:t>第四级</a:t>
            </a:r>
          </a:p>
          <a:p>
            <a:pPr lvl="4"/>
            <a:r>
              <a:rPr lang="ko-KR" altLang="en-US" smtClean="0"/>
              <a:t>第五级</a:t>
            </a:r>
          </a:p>
        </p:txBody>
      </p:sp>
      <p:sp>
        <p:nvSpPr>
          <p:cNvPr id="12313" name="Rectangle 25"/>
          <p:cNvSpPr>
            <a:spLocks noGrp="1" noChangeArrowheads="1"/>
          </p:cNvSpPr>
          <p:nvPr>
            <p:ph type="sldNum" sz="quarter" idx="4"/>
          </p:nvPr>
        </p:nvSpPr>
        <p:spPr bwMode="gray">
          <a:xfrm>
            <a:off x="3276600" y="6524625"/>
            <a:ext cx="2133600"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buFont typeface="Arial" charset="0"/>
              <a:buNone/>
              <a:defRPr sz="1000" b="1">
                <a:ea typeface="굴림" pitchFamily="34" charset="-127"/>
              </a:defRPr>
            </a:lvl1pPr>
          </a:lstStyle>
          <a:p>
            <a:pPr>
              <a:defRPr/>
            </a:pPr>
            <a:fld id="{E81CD782-BDC6-4567-8FD2-2339E8A6CEB0}" type="slidenum">
              <a:rPr lang="zh-CN" altLang="en-US"/>
              <a:pPr>
                <a:defRPr/>
              </a:pPr>
              <a:t>‹#›</a:t>
            </a:fld>
            <a:endParaRPr lang="en-US" altLang="en-US"/>
          </a:p>
        </p:txBody>
      </p:sp>
      <p:sp>
        <p:nvSpPr>
          <p:cNvPr id="13" name="页脚占位符 4"/>
          <p:cNvSpPr>
            <a:spLocks noGrp="1"/>
          </p:cNvSpPr>
          <p:nvPr>
            <p:ph type="ftr" sz="quarter" idx="3"/>
          </p:nvPr>
        </p:nvSpPr>
        <p:spPr>
          <a:xfrm>
            <a:off x="5943600" y="6524625"/>
            <a:ext cx="2895600" cy="288925"/>
          </a:xfrm>
          <a:prstGeom prst="rect">
            <a:avLst/>
          </a:prstGeom>
        </p:spPr>
        <p:txBody>
          <a:bodyPr/>
          <a:lstStyle>
            <a:lvl1pPr algn="r" eaLnBrk="0" hangingPunct="0">
              <a:buFont typeface="Arial" charset="0"/>
              <a:buNone/>
              <a:defRPr sz="1200" b="0">
                <a:latin typeface="华文中宋" pitchFamily="2" charset="-122"/>
                <a:ea typeface="华文中宋" pitchFamily="2" charset="-122"/>
              </a:defRPr>
            </a:lvl1pPr>
          </a:lstStyle>
          <a:p>
            <a:pPr>
              <a:defRPr/>
            </a:pPr>
            <a:endParaRPr lang="en-US" altLang="en-US"/>
          </a:p>
        </p:txBody>
      </p:sp>
      <p:pic>
        <p:nvPicPr>
          <p:cNvPr id="3081" name="图片 10" descr="AGCF_Logo150透明背景1深色.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8215313" y="214313"/>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图片 10" descr="AGCF_Logo150透明背景1深色.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8215313" y="214313"/>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073" r:id="rId1"/>
    <p:sldLayoutId id="2147487074" r:id="rId2"/>
    <p:sldLayoutId id="2147487075" r:id="rId3"/>
    <p:sldLayoutId id="2147487076" r:id="rId4"/>
    <p:sldLayoutId id="2147487077" r:id="rId5"/>
    <p:sldLayoutId id="2147487078" r:id="rId6"/>
    <p:sldLayoutId id="2147487079" r:id="rId7"/>
    <p:sldLayoutId id="2147487080" r:id="rId8"/>
    <p:sldLayoutId id="2147487081" r:id="rId9"/>
    <p:sldLayoutId id="2147487082" r:id="rId10"/>
    <p:sldLayoutId id="2147487083" r:id="rId11"/>
    <p:sldLayoutId id="2147487084" r:id="rId12"/>
    <p:sldLayoutId id="2147487085" r:id="rId13"/>
  </p:sldLayoutIdLst>
  <p:transition>
    <p:cut thruBlk="1"/>
  </p:transition>
  <p:timing>
    <p:tnLst>
      <p:par>
        <p:cTn id="1" dur="indefinite" restart="never" nodeType="tmRoot"/>
      </p:par>
    </p:tnLst>
  </p:timing>
  <p:txStyles>
    <p:titleStyle>
      <a:lvl1pPr algn="r" rtl="0" eaLnBrk="0" fontAlgn="base" hangingPunct="0">
        <a:spcBef>
          <a:spcPct val="0"/>
        </a:spcBef>
        <a:spcAft>
          <a:spcPct val="0"/>
        </a:spcAft>
        <a:defRPr sz="3200">
          <a:solidFill>
            <a:schemeClr val="tx1"/>
          </a:solidFill>
          <a:latin typeface="+mj-lt"/>
          <a:ea typeface="+mj-ea"/>
          <a:cs typeface="+mj-cs"/>
        </a:defRPr>
      </a:lvl1pPr>
      <a:lvl2pPr algn="r" rtl="0" eaLnBrk="0" fontAlgn="base" hangingPunct="0">
        <a:spcBef>
          <a:spcPct val="0"/>
        </a:spcBef>
        <a:spcAft>
          <a:spcPct val="0"/>
        </a:spcAft>
        <a:defRPr sz="3200">
          <a:solidFill>
            <a:schemeClr val="tx1"/>
          </a:solidFill>
          <a:latin typeface="Arial" charset="0"/>
          <a:ea typeface="黑体" pitchFamily="49" charset="-122"/>
        </a:defRPr>
      </a:lvl2pPr>
      <a:lvl3pPr algn="r" rtl="0" eaLnBrk="0" fontAlgn="base" hangingPunct="0">
        <a:spcBef>
          <a:spcPct val="0"/>
        </a:spcBef>
        <a:spcAft>
          <a:spcPct val="0"/>
        </a:spcAft>
        <a:defRPr sz="3200">
          <a:solidFill>
            <a:schemeClr val="tx1"/>
          </a:solidFill>
          <a:latin typeface="Arial" charset="0"/>
          <a:ea typeface="黑体" pitchFamily="49" charset="-122"/>
        </a:defRPr>
      </a:lvl3pPr>
      <a:lvl4pPr algn="r" rtl="0" eaLnBrk="0" fontAlgn="base" hangingPunct="0">
        <a:spcBef>
          <a:spcPct val="0"/>
        </a:spcBef>
        <a:spcAft>
          <a:spcPct val="0"/>
        </a:spcAft>
        <a:defRPr sz="3200">
          <a:solidFill>
            <a:schemeClr val="tx1"/>
          </a:solidFill>
          <a:latin typeface="Arial" charset="0"/>
          <a:ea typeface="黑体" pitchFamily="49" charset="-122"/>
        </a:defRPr>
      </a:lvl4pPr>
      <a:lvl5pPr algn="r" rtl="0" eaLnBrk="0" fontAlgn="base" hangingPunct="0">
        <a:spcBef>
          <a:spcPct val="0"/>
        </a:spcBef>
        <a:spcAft>
          <a:spcPct val="0"/>
        </a:spcAft>
        <a:defRPr sz="3200">
          <a:solidFill>
            <a:schemeClr val="tx1"/>
          </a:solidFill>
          <a:latin typeface="Arial" charset="0"/>
          <a:ea typeface="黑体" pitchFamily="49" charset="-122"/>
        </a:defRPr>
      </a:lvl5pPr>
      <a:lvl6pPr marL="457200" algn="r" rtl="0" fontAlgn="base">
        <a:spcBef>
          <a:spcPct val="0"/>
        </a:spcBef>
        <a:spcAft>
          <a:spcPct val="0"/>
        </a:spcAft>
        <a:defRPr sz="3200">
          <a:solidFill>
            <a:schemeClr val="tx1"/>
          </a:solidFill>
          <a:latin typeface="Verdana" pitchFamily="34" charset="0"/>
        </a:defRPr>
      </a:lvl6pPr>
      <a:lvl7pPr marL="914400" algn="r" rtl="0" fontAlgn="base">
        <a:spcBef>
          <a:spcPct val="0"/>
        </a:spcBef>
        <a:spcAft>
          <a:spcPct val="0"/>
        </a:spcAft>
        <a:defRPr sz="3200">
          <a:solidFill>
            <a:schemeClr val="tx1"/>
          </a:solidFill>
          <a:latin typeface="Verdana" pitchFamily="34" charset="0"/>
        </a:defRPr>
      </a:lvl7pPr>
      <a:lvl8pPr marL="1371600" algn="r" rtl="0" fontAlgn="base">
        <a:spcBef>
          <a:spcPct val="0"/>
        </a:spcBef>
        <a:spcAft>
          <a:spcPct val="0"/>
        </a:spcAft>
        <a:defRPr sz="3200">
          <a:solidFill>
            <a:schemeClr val="tx1"/>
          </a:solidFill>
          <a:latin typeface="Verdana" pitchFamily="34" charset="0"/>
        </a:defRPr>
      </a:lvl8pPr>
      <a:lvl9pPr marL="1828800" algn="r" rtl="0" fontAlgn="base">
        <a:spcBef>
          <a:spcPct val="0"/>
        </a:spcBef>
        <a:spcAft>
          <a:spcPct val="0"/>
        </a:spcAft>
        <a:defRPr sz="3200">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v"/>
        <a:defRPr sz="2800" b="1">
          <a:solidFill>
            <a:schemeClr val="accent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400">
          <a:solidFill>
            <a:schemeClr val="tx2"/>
          </a:solidFill>
          <a:latin typeface="+mn-lt"/>
          <a:ea typeface="黑体" pitchFamily="49" charset="-122"/>
        </a:defRPr>
      </a:lvl2pPr>
      <a:lvl3pPr marL="1143000" indent="-228600" algn="l" rtl="0" eaLnBrk="0" fontAlgn="base" hangingPunct="0">
        <a:spcBef>
          <a:spcPct val="20000"/>
        </a:spcBef>
        <a:spcAft>
          <a:spcPct val="0"/>
        </a:spcAft>
        <a:buClr>
          <a:schemeClr val="hlink"/>
        </a:buClr>
        <a:buSzPct val="60000"/>
        <a:buFont typeface="Wingdings" pitchFamily="2" charset="2"/>
        <a:buChar char="n"/>
        <a:defRPr sz="2400">
          <a:solidFill>
            <a:schemeClr val="tx2"/>
          </a:solidFill>
          <a:latin typeface="+mn-lt"/>
          <a:ea typeface="黑体" pitchFamily="49" charset="-122"/>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2"/>
          </a:solidFill>
          <a:latin typeface="+mn-lt"/>
          <a:ea typeface="黑体" pitchFamily="49" charset="-122"/>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2"/>
          </a:solidFill>
          <a:latin typeface="+mn-lt"/>
          <a:ea typeface="黑体" pitchFamily="49" charset="-122"/>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2"/>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2"/>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2"/>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2"/>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页脚占位符 2"/>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SimSun" pitchFamily="2" charset="-122"/>
              </a:defRPr>
            </a:lvl1pPr>
            <a:lvl2pPr marL="742950" indent="-285750">
              <a:defRPr>
                <a:solidFill>
                  <a:schemeClr val="tx1"/>
                </a:solidFill>
                <a:latin typeface="Arial" charset="0"/>
                <a:ea typeface="SimSun" pitchFamily="2" charset="-122"/>
              </a:defRPr>
            </a:lvl2pPr>
            <a:lvl3pPr marL="1143000" indent="-228600">
              <a:defRPr>
                <a:solidFill>
                  <a:schemeClr val="tx1"/>
                </a:solidFill>
                <a:latin typeface="Arial" charset="0"/>
                <a:ea typeface="SimSun" pitchFamily="2" charset="-122"/>
              </a:defRPr>
            </a:lvl3pPr>
            <a:lvl4pPr marL="1600200" indent="-228600">
              <a:defRPr>
                <a:solidFill>
                  <a:schemeClr val="tx1"/>
                </a:solidFill>
                <a:latin typeface="Arial" charset="0"/>
                <a:ea typeface="SimSun" pitchFamily="2" charset="-122"/>
              </a:defRPr>
            </a:lvl4pPr>
            <a:lvl5pPr marL="2057400" indent="-228600">
              <a:defRPr>
                <a:solidFill>
                  <a:schemeClr val="tx1"/>
                </a:solidFill>
                <a:latin typeface="Arial" charset="0"/>
                <a:ea typeface="SimSun" pitchFamily="2" charset="-122"/>
              </a:defRPr>
            </a:lvl5pPr>
            <a:lvl6pPr marL="2514600" indent="-228600" eaLnBrk="0" fontAlgn="base" hangingPunct="0">
              <a:spcBef>
                <a:spcPct val="0"/>
              </a:spcBef>
              <a:spcAft>
                <a:spcPct val="0"/>
              </a:spcAft>
              <a:defRPr>
                <a:solidFill>
                  <a:schemeClr val="tx1"/>
                </a:solidFill>
                <a:latin typeface="Arial" charset="0"/>
                <a:ea typeface="SimSun" pitchFamily="2" charset="-122"/>
              </a:defRPr>
            </a:lvl6pPr>
            <a:lvl7pPr marL="2971800" indent="-228600" eaLnBrk="0" fontAlgn="base" hangingPunct="0">
              <a:spcBef>
                <a:spcPct val="0"/>
              </a:spcBef>
              <a:spcAft>
                <a:spcPct val="0"/>
              </a:spcAft>
              <a:defRPr>
                <a:solidFill>
                  <a:schemeClr val="tx1"/>
                </a:solidFill>
                <a:latin typeface="Arial" charset="0"/>
                <a:ea typeface="SimSun" pitchFamily="2" charset="-122"/>
              </a:defRPr>
            </a:lvl7pPr>
            <a:lvl8pPr marL="3429000" indent="-228600" eaLnBrk="0" fontAlgn="base" hangingPunct="0">
              <a:spcBef>
                <a:spcPct val="0"/>
              </a:spcBef>
              <a:spcAft>
                <a:spcPct val="0"/>
              </a:spcAft>
              <a:defRPr>
                <a:solidFill>
                  <a:schemeClr val="tx1"/>
                </a:solidFill>
                <a:latin typeface="Arial" charset="0"/>
                <a:ea typeface="SimSun" pitchFamily="2" charset="-122"/>
              </a:defRPr>
            </a:lvl8pPr>
            <a:lvl9pPr marL="3886200" indent="-228600" eaLnBrk="0" fontAlgn="base" hangingPunct="0">
              <a:spcBef>
                <a:spcPct val="0"/>
              </a:spcBef>
              <a:spcAft>
                <a:spcPct val="0"/>
              </a:spcAft>
              <a:defRPr>
                <a:solidFill>
                  <a:schemeClr val="tx1"/>
                </a:solidFill>
                <a:latin typeface="Arial" charset="0"/>
                <a:ea typeface="SimSun" pitchFamily="2" charset="-122"/>
              </a:defRPr>
            </a:lvl9pPr>
          </a:lstStyle>
          <a:p>
            <a:pPr>
              <a:buFont typeface="Arial" charset="0"/>
              <a:buNone/>
            </a:pPr>
            <a:r>
              <a:rPr lang="zh-CN" altLang="en-US" smtClean="0"/>
              <a:t>佳恩培训中心</a:t>
            </a:r>
            <a:endParaRPr lang="en-US" altLang="ko-KR" smtClean="0"/>
          </a:p>
        </p:txBody>
      </p:sp>
      <p:sp>
        <p:nvSpPr>
          <p:cNvPr id="28675" name="灯片编号占位符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SimSun" pitchFamily="2" charset="-122"/>
              </a:defRPr>
            </a:lvl1pPr>
            <a:lvl2pPr marL="742950" indent="-285750">
              <a:defRPr>
                <a:solidFill>
                  <a:schemeClr val="tx1"/>
                </a:solidFill>
                <a:latin typeface="Arial" charset="0"/>
                <a:ea typeface="SimSun" pitchFamily="2" charset="-122"/>
              </a:defRPr>
            </a:lvl2pPr>
            <a:lvl3pPr marL="1143000" indent="-228600">
              <a:defRPr>
                <a:solidFill>
                  <a:schemeClr val="tx1"/>
                </a:solidFill>
                <a:latin typeface="Arial" charset="0"/>
                <a:ea typeface="SimSun" pitchFamily="2" charset="-122"/>
              </a:defRPr>
            </a:lvl3pPr>
            <a:lvl4pPr marL="1600200" indent="-228600">
              <a:defRPr>
                <a:solidFill>
                  <a:schemeClr val="tx1"/>
                </a:solidFill>
                <a:latin typeface="Arial" charset="0"/>
                <a:ea typeface="SimSun" pitchFamily="2" charset="-122"/>
              </a:defRPr>
            </a:lvl4pPr>
            <a:lvl5pPr marL="2057400" indent="-228600">
              <a:defRPr>
                <a:solidFill>
                  <a:schemeClr val="tx1"/>
                </a:solidFill>
                <a:latin typeface="Arial" charset="0"/>
                <a:ea typeface="SimSun" pitchFamily="2" charset="-122"/>
              </a:defRPr>
            </a:lvl5pPr>
            <a:lvl6pPr marL="2514600" indent="-228600" eaLnBrk="0" fontAlgn="base" hangingPunct="0">
              <a:spcBef>
                <a:spcPct val="0"/>
              </a:spcBef>
              <a:spcAft>
                <a:spcPct val="0"/>
              </a:spcAft>
              <a:defRPr>
                <a:solidFill>
                  <a:schemeClr val="tx1"/>
                </a:solidFill>
                <a:latin typeface="Arial" charset="0"/>
                <a:ea typeface="SimSun" pitchFamily="2" charset="-122"/>
              </a:defRPr>
            </a:lvl6pPr>
            <a:lvl7pPr marL="2971800" indent="-228600" eaLnBrk="0" fontAlgn="base" hangingPunct="0">
              <a:spcBef>
                <a:spcPct val="0"/>
              </a:spcBef>
              <a:spcAft>
                <a:spcPct val="0"/>
              </a:spcAft>
              <a:defRPr>
                <a:solidFill>
                  <a:schemeClr val="tx1"/>
                </a:solidFill>
                <a:latin typeface="Arial" charset="0"/>
                <a:ea typeface="SimSun" pitchFamily="2" charset="-122"/>
              </a:defRPr>
            </a:lvl7pPr>
            <a:lvl8pPr marL="3429000" indent="-228600" eaLnBrk="0" fontAlgn="base" hangingPunct="0">
              <a:spcBef>
                <a:spcPct val="0"/>
              </a:spcBef>
              <a:spcAft>
                <a:spcPct val="0"/>
              </a:spcAft>
              <a:defRPr>
                <a:solidFill>
                  <a:schemeClr val="tx1"/>
                </a:solidFill>
                <a:latin typeface="Arial" charset="0"/>
                <a:ea typeface="SimSun" pitchFamily="2" charset="-122"/>
              </a:defRPr>
            </a:lvl8pPr>
            <a:lvl9pPr marL="3886200" indent="-228600" eaLnBrk="0" fontAlgn="base" hangingPunct="0">
              <a:spcBef>
                <a:spcPct val="0"/>
              </a:spcBef>
              <a:spcAft>
                <a:spcPct val="0"/>
              </a:spcAft>
              <a:defRPr>
                <a:solidFill>
                  <a:schemeClr val="tx1"/>
                </a:solidFill>
                <a:latin typeface="Arial" charset="0"/>
                <a:ea typeface="SimSun" pitchFamily="2" charset="-122"/>
              </a:defRPr>
            </a:lvl9pPr>
          </a:lstStyle>
          <a:p>
            <a:fld id="{AF1BE14C-0F57-4D2F-B885-627A0C8D909A}" type="slidenum">
              <a:rPr lang="ko-KR" altLang="en-US" smtClean="0"/>
              <a:pPr/>
              <a:t>1</a:t>
            </a:fld>
            <a:endParaRPr lang="en-US" altLang="ko-KR" smtClean="0"/>
          </a:p>
        </p:txBody>
      </p:sp>
      <p:sp>
        <p:nvSpPr>
          <p:cNvPr id="5" name="矩形 4"/>
          <p:cNvSpPr/>
          <p:nvPr/>
        </p:nvSpPr>
        <p:spPr>
          <a:xfrm>
            <a:off x="457200" y="1857364"/>
            <a:ext cx="8096250" cy="3139321"/>
          </a:xfrm>
          <a:prstGeom prst="rect">
            <a:avLst/>
          </a:prstGeom>
        </p:spPr>
        <p:txBody>
          <a:bodyPr>
            <a:spAutoFit/>
          </a:bodyPr>
          <a:lstStyle/>
          <a:p>
            <a:pPr eaLnBrk="1" hangingPunct="1">
              <a:buFont typeface="Arial" charset="0"/>
              <a:buNone/>
              <a:defRPr/>
            </a:pPr>
            <a:r>
              <a:rPr lang="zh-CN" altLang="en-US" sz="6600" dirty="0">
                <a:ln w="18000">
                  <a:solidFill>
                    <a:srgbClr val="FF99FF"/>
                  </a:solidFill>
                  <a:prstDash val="solid"/>
                  <a:miter lim="800000"/>
                </a:ln>
                <a:solidFill>
                  <a:srgbClr val="C00000"/>
                </a:solidFill>
                <a:effectLst>
                  <a:outerShdw blurRad="25500" dist="23000" dir="7020000" algn="tl">
                    <a:srgbClr val="000000">
                      <a:alpha val="50000"/>
                    </a:srgbClr>
                  </a:outerShdw>
                </a:effectLst>
                <a:latin typeface="华文琥珀" pitchFamily="2" charset="-122"/>
                <a:ea typeface="华文琥珀" pitchFamily="2" charset="-122"/>
              </a:rPr>
              <a:t>第一堂</a:t>
            </a:r>
            <a:endParaRPr lang="en-US" altLang="zh-CN" sz="6600" dirty="0">
              <a:ln w="18000">
                <a:solidFill>
                  <a:srgbClr val="FF99FF"/>
                </a:solidFill>
                <a:prstDash val="solid"/>
                <a:miter lim="800000"/>
              </a:ln>
              <a:solidFill>
                <a:srgbClr val="C00000"/>
              </a:solidFill>
              <a:effectLst>
                <a:outerShdw blurRad="25500" dist="23000" dir="7020000" algn="tl">
                  <a:srgbClr val="000000">
                    <a:alpha val="50000"/>
                  </a:srgbClr>
                </a:outerShdw>
              </a:effectLst>
              <a:latin typeface="华文琥珀" pitchFamily="2" charset="-122"/>
              <a:ea typeface="华文琥珀" pitchFamily="2" charset="-122"/>
            </a:endParaRPr>
          </a:p>
          <a:p>
            <a:pPr eaLnBrk="1" hangingPunct="1">
              <a:buFont typeface="Arial" charset="0"/>
              <a:buNone/>
              <a:defRPr/>
            </a:pPr>
            <a:r>
              <a:rPr lang="zh-CN" altLang="en-US" sz="6600" dirty="0">
                <a:ln w="18000">
                  <a:solidFill>
                    <a:srgbClr val="FF99FF"/>
                  </a:solidFill>
                  <a:prstDash val="solid"/>
                  <a:miter lim="800000"/>
                </a:ln>
                <a:solidFill>
                  <a:srgbClr val="C00000"/>
                </a:solidFill>
                <a:effectLst>
                  <a:outerShdw blurRad="25500" dist="23000" dir="7020000" algn="tl">
                    <a:srgbClr val="000000">
                      <a:alpha val="50000"/>
                    </a:srgbClr>
                  </a:outerShdw>
                </a:effectLst>
                <a:latin typeface="华文琥珀" pitchFamily="2" charset="-122"/>
                <a:ea typeface="华文琥珀" pitchFamily="2" charset="-122"/>
              </a:rPr>
              <a:t>揭开这极大的奥秘</a:t>
            </a:r>
            <a:endParaRPr lang="en-US" altLang="zh-CN" sz="6600" dirty="0">
              <a:ln w="18000">
                <a:solidFill>
                  <a:srgbClr val="FF99FF"/>
                </a:solidFill>
                <a:prstDash val="solid"/>
                <a:miter lim="800000"/>
              </a:ln>
              <a:solidFill>
                <a:srgbClr val="C00000"/>
              </a:solidFill>
              <a:effectLst>
                <a:outerShdw blurRad="25500" dist="23000" dir="7020000" algn="tl">
                  <a:srgbClr val="000000">
                    <a:alpha val="50000"/>
                  </a:srgbClr>
                </a:outerShdw>
              </a:effectLst>
              <a:latin typeface="华文琥珀" pitchFamily="2" charset="-122"/>
              <a:ea typeface="华文琥珀" pitchFamily="2" charset="-122"/>
            </a:endParaRPr>
          </a:p>
          <a:p>
            <a:pPr eaLnBrk="1" hangingPunct="1">
              <a:buFont typeface="Arial" charset="0"/>
              <a:buNone/>
              <a:defRPr/>
            </a:pPr>
            <a:endParaRPr lang="zh-CN" altLang="en-US" sz="6600" dirty="0">
              <a:ln w="18000">
                <a:solidFill>
                  <a:srgbClr val="FF99FF"/>
                </a:solidFill>
                <a:prstDash val="solid"/>
                <a:miter lim="800000"/>
              </a:ln>
              <a:solidFill>
                <a:srgbClr val="C00000"/>
              </a:solidFill>
              <a:effectLst>
                <a:outerShdw blurRad="25500" dist="23000" dir="7020000" algn="tl">
                  <a:srgbClr val="000000">
                    <a:alpha val="50000"/>
                  </a:srgbClr>
                </a:outerShdw>
              </a:effectLst>
              <a:latin typeface="华文琥珀" pitchFamily="2" charset="-122"/>
              <a:ea typeface="华文琥珀" pitchFamily="2" charset="-122"/>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468312" y="260350"/>
            <a:ext cx="7706423"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二、“女人受造”</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揭开基督之死与复活的奥秘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37891" name="矩形 1"/>
          <p:cNvSpPr>
            <a:spLocks noChangeArrowheads="1"/>
          </p:cNvSpPr>
          <p:nvPr/>
        </p:nvSpPr>
        <p:spPr bwMode="auto">
          <a:xfrm>
            <a:off x="0" y="908050"/>
            <a:ext cx="903605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zh-CN" altLang="en-US" sz="3600">
                <a:sym typeface="Arial" charset="0"/>
              </a:rPr>
              <a:t>（二）女人的起源</a:t>
            </a:r>
            <a:r>
              <a:rPr lang="en-US" altLang="zh-CN" sz="3600">
                <a:sym typeface="Arial" charset="0"/>
              </a:rPr>
              <a:t>——</a:t>
            </a:r>
            <a:r>
              <a:rPr lang="zh-CN" altLang="en-US" sz="3600">
                <a:sym typeface="Arial" charset="0"/>
              </a:rPr>
              <a:t>女人受造的奥秘</a:t>
            </a:r>
            <a:endParaRPr lang="en-US" altLang="zh-CN" sz="3600">
              <a:sym typeface="Arial" charset="0"/>
            </a:endParaRPr>
          </a:p>
          <a:p>
            <a:pPr eaLnBrk="1" hangingPunct="1">
              <a:buFont typeface="Arial" charset="0"/>
              <a:buNone/>
            </a:pPr>
            <a:r>
              <a:rPr lang="en-US" altLang="zh-CN" sz="3600">
                <a:latin typeface="黑体" pitchFamily="49" charset="-122"/>
                <a:ea typeface="黑体" pitchFamily="49" charset="-122"/>
                <a:sym typeface="Arial" charset="0"/>
              </a:rPr>
              <a:t>	</a:t>
            </a:r>
            <a:r>
              <a:rPr lang="zh-CN" altLang="en-US" sz="3600">
                <a:solidFill>
                  <a:srgbClr val="F71A09"/>
                </a:solidFill>
                <a:latin typeface="黑体" pitchFamily="49" charset="-122"/>
                <a:ea typeface="黑体" pitchFamily="49" charset="-122"/>
                <a:sym typeface="Arial" charset="0"/>
              </a:rPr>
              <a:t>创二</a:t>
            </a:r>
            <a:r>
              <a:rPr lang="en-US" altLang="zh-CN" sz="3600">
                <a:solidFill>
                  <a:srgbClr val="F71A09"/>
                </a:solidFill>
                <a:latin typeface="黑体" pitchFamily="49" charset="-122"/>
                <a:ea typeface="黑体" pitchFamily="49" charset="-122"/>
                <a:sym typeface="Arial" charset="0"/>
              </a:rPr>
              <a:t>23</a:t>
            </a:r>
            <a:r>
              <a:rPr lang="zh-CN" altLang="en-US" sz="3600">
                <a:solidFill>
                  <a:srgbClr val="F71A09"/>
                </a:solidFill>
                <a:latin typeface="黑体" pitchFamily="49" charset="-122"/>
                <a:ea typeface="黑体" pitchFamily="49" charset="-122"/>
                <a:sym typeface="Arial" charset="0"/>
              </a:rPr>
              <a:t>：“那人说：这是我骨中的骨，肉中的肉，可以称她为女人，因为她是从男人身上取出来的。” </a:t>
            </a:r>
            <a:r>
              <a:rPr lang="en-US" altLang="zh-CN" sz="3600">
                <a:solidFill>
                  <a:srgbClr val="F71A09"/>
                </a:solidFill>
                <a:latin typeface="黑体" pitchFamily="49" charset="-122"/>
                <a:ea typeface="黑体" pitchFamily="49" charset="-122"/>
                <a:sym typeface="Arial" charset="0"/>
              </a:rPr>
              <a:t> </a:t>
            </a:r>
            <a:r>
              <a:rPr lang="zh-CN" altLang="en-US" sz="3600">
                <a:solidFill>
                  <a:srgbClr val="F71A09"/>
                </a:solidFill>
                <a:latin typeface="黑体" pitchFamily="49" charset="-122"/>
                <a:ea typeface="黑体" pitchFamily="49" charset="-122"/>
                <a:sym typeface="Arial" charset="0"/>
              </a:rPr>
              <a:t>           </a:t>
            </a:r>
            <a:endParaRPr lang="en-US" altLang="zh-CN" sz="3600">
              <a:solidFill>
                <a:srgbClr val="F71A09"/>
              </a:solidFill>
              <a:latin typeface="黑体" pitchFamily="49" charset="-122"/>
              <a:ea typeface="黑体" pitchFamily="49" charset="-122"/>
              <a:sym typeface="Arial" charset="0"/>
            </a:endParaRPr>
          </a:p>
          <a:p>
            <a:pPr eaLnBrk="1" hangingPunct="1">
              <a:buFont typeface="Arial" charset="0"/>
              <a:buNone/>
            </a:pPr>
            <a:r>
              <a:rPr lang="en-US" altLang="zh-CN" sz="3600">
                <a:latin typeface="黑体" pitchFamily="49" charset="-122"/>
                <a:ea typeface="黑体" pitchFamily="49" charset="-122"/>
                <a:sym typeface="Arial" charset="0"/>
              </a:rPr>
              <a:t>	</a:t>
            </a:r>
          </a:p>
          <a:p>
            <a:pPr eaLnBrk="1" hangingPunct="1">
              <a:buFont typeface="Arial" charset="0"/>
              <a:buNone/>
            </a:pPr>
            <a:r>
              <a:rPr lang="en-US" altLang="zh-CN" sz="3600">
                <a:latin typeface="黑体" pitchFamily="49" charset="-122"/>
                <a:ea typeface="黑体" pitchFamily="49" charset="-122"/>
                <a:sym typeface="Arial" charset="0"/>
              </a:rPr>
              <a:t>	</a:t>
            </a:r>
            <a:r>
              <a:rPr lang="zh-CN" altLang="en-US" sz="3600">
                <a:latin typeface="黑体" pitchFamily="49" charset="-122"/>
                <a:ea typeface="黑体" pitchFamily="49" charset="-122"/>
                <a:sym typeface="Arial" charset="0"/>
              </a:rPr>
              <a:t>根据定义（名字和起源），女人乃是从男人身上出来的。</a:t>
            </a:r>
          </a:p>
          <a:p>
            <a:pPr eaLnBrk="1" hangingPunct="1">
              <a:buFont typeface="Arial" charset="0"/>
              <a:buNone/>
            </a:pPr>
            <a:endParaRPr lang="en-US" altLang="zh-CN" sz="3600">
              <a:latin typeface="黑体" pitchFamily="49" charset="-122"/>
              <a:ea typeface="黑体" pitchFamily="49" charset="-122"/>
              <a:sym typeface="Arial" charset="0"/>
            </a:endParaRPr>
          </a:p>
          <a:p>
            <a:pPr eaLnBrk="1" hangingPunct="1">
              <a:buFont typeface="Arial" charset="0"/>
              <a:buNone/>
            </a:pPr>
            <a:r>
              <a:rPr lang="en-US" altLang="zh-CN" sz="3600">
                <a:latin typeface="黑体" pitchFamily="49" charset="-122"/>
                <a:ea typeface="黑体" pitchFamily="49" charset="-122"/>
                <a:sym typeface="Arial" charset="0"/>
              </a:rPr>
              <a:t> </a:t>
            </a:r>
            <a:endParaRPr lang="en-US" altLang="en-US" sz="3600" b="1">
              <a:solidFill>
                <a:srgbClr val="000000"/>
              </a:solidFill>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二、“女人受造”</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a:t>
            </a:r>
            <a:r>
              <a:rPr lang="zh-CN" altLang="en-US" sz="2000" b="1" dirty="0">
                <a:ln w="18000">
                  <a:solidFill>
                    <a:schemeClr val="tx1"/>
                  </a:solidFill>
                  <a:prstDash val="solid"/>
                  <a:miter lim="800000"/>
                </a:ln>
                <a:effectLst>
                  <a:outerShdw blurRad="25500" dist="23000" dir="7020000" algn="tl">
                    <a:srgbClr val="000000">
                      <a:alpha val="50000"/>
                    </a:srgbClr>
                  </a:outerShdw>
                </a:effectLst>
                <a:sym typeface="Arial" pitchFamily="34" charset="0"/>
              </a:rPr>
              <a:t>基</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督之死与复活的奥秘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2" name="矩形 1"/>
          <p:cNvSpPr/>
          <p:nvPr/>
        </p:nvSpPr>
        <p:spPr>
          <a:xfrm>
            <a:off x="0" y="908720"/>
            <a:ext cx="9036496" cy="4339650"/>
          </a:xfrm>
          <a:prstGeom prst="rect">
            <a:avLst/>
          </a:prstGeom>
        </p:spPr>
        <p:txBody>
          <a:bodyPr>
            <a:spAutoFit/>
          </a:bodyPr>
          <a:lstStyle/>
          <a:p>
            <a:pPr eaLnBrk="1" hangingPunct="1">
              <a:buFont typeface="Arial" charset="0"/>
              <a:buNone/>
              <a:defRPr/>
            </a:pPr>
            <a:r>
              <a:rPr lang="zh-CN" altLang="en-US" sz="4800" dirty="0">
                <a:ln w="18000">
                  <a:solidFill>
                    <a:srgbClr val="FFFF00"/>
                  </a:solidFill>
                  <a:prstDash val="solid"/>
                  <a:miter lim="800000"/>
                </a:ln>
                <a:solidFill>
                  <a:srgbClr val="111111"/>
                </a:solidFill>
                <a:effectLst>
                  <a:outerShdw blurRad="25500" dist="23000" dir="7020000" algn="tl">
                    <a:srgbClr val="000000">
                      <a:alpha val="50000"/>
                    </a:srgbClr>
                  </a:outerShdw>
                </a:effectLst>
                <a:cs typeface="Trebuchet MS"/>
                <a:sym typeface="Arial" pitchFamily="34" charset="0"/>
              </a:rPr>
              <a:t/>
            </a:r>
            <a:br>
              <a:rPr lang="zh-CN" altLang="en-US" sz="4800" dirty="0">
                <a:ln w="18000">
                  <a:solidFill>
                    <a:srgbClr val="FFFF00"/>
                  </a:solidFill>
                  <a:prstDash val="solid"/>
                  <a:miter lim="800000"/>
                </a:ln>
                <a:solidFill>
                  <a:srgbClr val="111111"/>
                </a:solidFill>
                <a:effectLst>
                  <a:outerShdw blurRad="25500" dist="23000" dir="7020000" algn="tl">
                    <a:srgbClr val="000000">
                      <a:alpha val="50000"/>
                    </a:srgbClr>
                  </a:outerShdw>
                </a:effectLst>
                <a:cs typeface="Trebuchet MS"/>
                <a:sym typeface="Arial" pitchFamily="34" charset="0"/>
              </a:rPr>
            </a:br>
            <a:r>
              <a:rPr lang="zh-CN" altLang="en-US" sz="4800" dirty="0">
                <a:solidFill>
                  <a:srgbClr val="FF0000"/>
                </a:solidFill>
                <a:sym typeface="Arial" pitchFamily="34" charset="0"/>
              </a:rPr>
              <a:t>     </a:t>
            </a:r>
            <a:r>
              <a:rPr lang="zh-CN" altLang="en-US" sz="4000" dirty="0">
                <a:solidFill>
                  <a:srgbClr val="FF0000"/>
                </a:solidFill>
                <a:latin typeface="+mj-ea"/>
                <a:ea typeface="+mj-ea"/>
                <a:sym typeface="Arial" pitchFamily="34" charset="0"/>
              </a:rPr>
              <a:t>创</a:t>
            </a:r>
            <a:r>
              <a:rPr lang="en-US" altLang="zh-CN" sz="4000" dirty="0">
                <a:solidFill>
                  <a:srgbClr val="FF0000"/>
                </a:solidFill>
                <a:latin typeface="+mj-ea"/>
                <a:ea typeface="+mj-ea"/>
                <a:sym typeface="Arial" pitchFamily="34" charset="0"/>
              </a:rPr>
              <a:t>2</a:t>
            </a:r>
            <a:r>
              <a:rPr lang="zh-CN" altLang="en-US" sz="4000" dirty="0">
                <a:solidFill>
                  <a:srgbClr val="FF0000"/>
                </a:solidFill>
                <a:latin typeface="+mj-ea"/>
                <a:ea typeface="+mj-ea"/>
                <a:sym typeface="Arial" pitchFamily="34" charset="0"/>
              </a:rPr>
              <a:t>：</a:t>
            </a:r>
            <a:r>
              <a:rPr lang="en-US" altLang="zh-CN" sz="4000" dirty="0">
                <a:solidFill>
                  <a:srgbClr val="FF0000"/>
                </a:solidFill>
                <a:latin typeface="+mj-ea"/>
                <a:ea typeface="+mj-ea"/>
                <a:sym typeface="Arial" pitchFamily="34" charset="0"/>
              </a:rPr>
              <a:t>21-22</a:t>
            </a:r>
            <a:r>
              <a:rPr lang="zh-CN" altLang="en-US" sz="4000" dirty="0">
                <a:solidFill>
                  <a:srgbClr val="FF0000"/>
                </a:solidFill>
                <a:latin typeface="+mj-ea"/>
                <a:ea typeface="+mj-ea"/>
                <a:sym typeface="Arial" pitchFamily="34" charset="0"/>
              </a:rPr>
              <a:t>：</a:t>
            </a:r>
            <a:r>
              <a:rPr lang="zh-CN" altLang="en-US" sz="4800" dirty="0">
                <a:solidFill>
                  <a:srgbClr val="FF0000"/>
                </a:solidFill>
                <a:latin typeface="+mj-ea"/>
                <a:ea typeface="+mj-ea"/>
                <a:sym typeface="Arial" pitchFamily="34" charset="0"/>
              </a:rPr>
              <a:t>“</a:t>
            </a:r>
            <a:r>
              <a:rPr lang="zh-CN" altLang="en-US" sz="3600" b="1" dirty="0">
                <a:solidFill>
                  <a:srgbClr val="FF0000"/>
                </a:solidFill>
                <a:latin typeface="+mj-ea"/>
                <a:ea typeface="+mj-ea"/>
                <a:sym typeface="Arial" pitchFamily="34" charset="0"/>
              </a:rPr>
              <a:t>耶和华神使他沉睡，他就睡了；于是取下他的一条肋骨，又把肉合起来。耶和华神就用那人身上所取的肋骨，造成一个女人。耶和华神就用那人身上所取的肋骨造成一个女人，领她到那人跟前。”</a:t>
            </a:r>
            <a:endParaRPr lang="en-US" altLang="zh-CN" sz="3600" b="1" dirty="0">
              <a:solidFill>
                <a:srgbClr val="FF0000"/>
              </a:solidFill>
              <a:latin typeface="+mj-ea"/>
              <a:ea typeface="+mj-ea"/>
              <a:sym typeface="Arial" pitchFamily="34" charset="0"/>
            </a:endParaRPr>
          </a:p>
          <a:p>
            <a:pPr eaLnBrk="1" hangingPunct="1">
              <a:buFont typeface="Arial" charset="0"/>
              <a:buNone/>
              <a:defRPr/>
            </a:pPr>
            <a:endParaRPr lang="en-US" altLang="en-US" sz="3600" b="1" dirty="0">
              <a:solidFill>
                <a:srgbClr val="000000"/>
              </a:solidFill>
              <a:latin typeface="华文宋体" pitchFamily="2" charset="-122"/>
              <a:ea typeface="华文宋体" pitchFamily="2" charset="-122"/>
              <a:sym typeface="Arial" pitchFamily="34"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二、“女人受造”的钥匙</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揭开新创造的奥秘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13315" name="矩形 1"/>
          <p:cNvSpPr>
            <a:spLocks noChangeArrowheads="1"/>
          </p:cNvSpPr>
          <p:nvPr/>
        </p:nvSpPr>
        <p:spPr bwMode="auto">
          <a:xfrm>
            <a:off x="0" y="908050"/>
            <a:ext cx="8905875" cy="6063198"/>
          </a:xfrm>
          <a:prstGeom prst="rect">
            <a:avLst/>
          </a:prstGeom>
          <a:noFill/>
          <a:ln w="9525">
            <a:noFill/>
            <a:miter lim="800000"/>
            <a:headEnd/>
            <a:tailEnd/>
          </a:ln>
        </p:spPr>
        <p:txBody>
          <a:bodyPr>
            <a:spAutoFit/>
          </a:bodyPr>
          <a:lstStyle/>
          <a:p>
            <a:pPr eaLnBrk="1" hangingPunct="1">
              <a:buFont typeface="Arial" charset="0"/>
              <a:buNone/>
              <a:defRPr/>
            </a:pPr>
            <a:r>
              <a:rPr lang="en-US" altLang="zh-CN" sz="3600" b="1" dirty="0">
                <a:ln>
                  <a:solidFill>
                    <a:schemeClr val="tx1"/>
                  </a:solidFill>
                </a:ln>
                <a:solidFill>
                  <a:srgbClr val="000000"/>
                </a:solidFill>
                <a:latin typeface="+mj-ea"/>
                <a:sym typeface="Arial" pitchFamily="34" charset="0"/>
              </a:rPr>
              <a:t>	</a:t>
            </a:r>
            <a:r>
              <a:rPr lang="zh-CN" altLang="en-US" sz="3600" b="1" dirty="0">
                <a:ln>
                  <a:solidFill>
                    <a:schemeClr val="tx1"/>
                  </a:solidFill>
                </a:ln>
                <a:solidFill>
                  <a:srgbClr val="000000"/>
                </a:solidFill>
                <a:latin typeface="+mj-ea"/>
                <a:sym typeface="Arial" pitchFamily="34" charset="0"/>
              </a:rPr>
              <a:t>（三）女人的受造类比教会的被造：</a:t>
            </a:r>
            <a:endParaRPr lang="en-US" altLang="zh-CN" sz="3600" b="1" dirty="0">
              <a:ln>
                <a:solidFill>
                  <a:schemeClr val="tx1"/>
                </a:solidFill>
              </a:ln>
              <a:solidFill>
                <a:srgbClr val="000000"/>
              </a:solidFill>
              <a:latin typeface="+mj-ea"/>
              <a:sym typeface="Arial" pitchFamily="34" charset="0"/>
            </a:endParaRPr>
          </a:p>
          <a:p>
            <a:pPr eaLnBrk="1" hangingPunct="1">
              <a:buFont typeface="Arial" charset="0"/>
              <a:buNone/>
              <a:defRPr/>
            </a:pPr>
            <a:endParaRPr lang="en-US" altLang="zh-CN" sz="2800" dirty="0">
              <a:solidFill>
                <a:srgbClr val="000000"/>
              </a:solidFill>
              <a:latin typeface="+mj-ea"/>
              <a:ea typeface="+mj-ea"/>
              <a:sym typeface="Arial" pitchFamily="34" charset="0"/>
            </a:endParaRPr>
          </a:p>
          <a:p>
            <a:pPr eaLnBrk="1" hangingPunct="1">
              <a:buFont typeface="Arial" charset="0"/>
              <a:buNone/>
              <a:defRPr/>
            </a:pPr>
            <a:r>
              <a:rPr lang="en-US" altLang="zh-CN" sz="2800" dirty="0">
                <a:solidFill>
                  <a:srgbClr val="000000"/>
                </a:solidFill>
                <a:latin typeface="+mj-ea"/>
                <a:ea typeface="+mj-ea"/>
                <a:sym typeface="Arial" pitchFamily="34" charset="0"/>
              </a:rPr>
              <a:t>	</a:t>
            </a:r>
            <a:r>
              <a:rPr lang="en-US" altLang="zh-CN" sz="2800" b="1" dirty="0">
                <a:solidFill>
                  <a:srgbClr val="000000"/>
                </a:solidFill>
                <a:latin typeface="+mj-ea"/>
                <a:ea typeface="+mj-ea"/>
                <a:sym typeface="Arial" pitchFamily="34" charset="0"/>
              </a:rPr>
              <a:t>1</a:t>
            </a:r>
            <a:r>
              <a:rPr lang="zh-CN" altLang="en-US" sz="2800" b="1" dirty="0">
                <a:solidFill>
                  <a:srgbClr val="000000"/>
                </a:solidFill>
                <a:latin typeface="+mj-ea"/>
                <a:ea typeface="+mj-ea"/>
                <a:sym typeface="Arial" pitchFamily="34" charset="0"/>
              </a:rPr>
              <a:t>、神使亚当陷入沉睡；同样神也让耶稣在十字</a:t>
            </a:r>
            <a:endParaRPr lang="en-US" altLang="zh-CN" sz="2800" b="1" dirty="0">
              <a:solidFill>
                <a:srgbClr val="000000"/>
              </a:solidFill>
              <a:latin typeface="+mj-ea"/>
              <a:ea typeface="+mj-ea"/>
              <a:sym typeface="Arial" pitchFamily="34" charset="0"/>
            </a:endParaRPr>
          </a:p>
          <a:p>
            <a:pPr eaLnBrk="1" hangingPunct="1">
              <a:buFont typeface="Arial" charset="0"/>
              <a:buNone/>
              <a:defRPr/>
            </a:pPr>
            <a:r>
              <a:rPr lang="zh-CN" altLang="en-US" sz="2800" b="1" dirty="0">
                <a:solidFill>
                  <a:srgbClr val="000000"/>
                </a:solidFill>
                <a:latin typeface="+mj-ea"/>
                <a:ea typeface="+mj-ea"/>
                <a:sym typeface="Arial" pitchFamily="34" charset="0"/>
              </a:rPr>
              <a:t>架上沉睡（圣经里称肉身死亡为“睡觉”），他交出</a:t>
            </a:r>
            <a:endParaRPr lang="en-US" altLang="zh-CN" sz="2800" b="1" dirty="0">
              <a:solidFill>
                <a:srgbClr val="000000"/>
              </a:solidFill>
              <a:latin typeface="+mj-ea"/>
              <a:ea typeface="+mj-ea"/>
              <a:sym typeface="Arial" pitchFamily="34" charset="0"/>
            </a:endParaRPr>
          </a:p>
          <a:p>
            <a:pPr eaLnBrk="1" hangingPunct="1">
              <a:buFont typeface="Arial" charset="0"/>
              <a:buNone/>
              <a:defRPr/>
            </a:pPr>
            <a:r>
              <a:rPr lang="zh-CN" altLang="en-US" sz="2800" b="1" dirty="0">
                <a:solidFill>
                  <a:srgbClr val="000000"/>
                </a:solidFill>
                <a:latin typeface="+mj-ea"/>
                <a:ea typeface="+mj-ea"/>
                <a:sym typeface="Arial" pitchFamily="34" charset="0"/>
              </a:rPr>
              <a:t>灵魂气就断了。</a:t>
            </a:r>
            <a:r>
              <a:rPr lang="zh-CN" altLang="en-US" sz="2800" b="1" dirty="0">
                <a:latin typeface="+mj-ea"/>
                <a:ea typeface="+mj-ea"/>
              </a:rPr>
              <a:t>       </a:t>
            </a:r>
            <a:endParaRPr lang="en-US" altLang="zh-CN" sz="2800" b="1" dirty="0">
              <a:latin typeface="+mj-ea"/>
              <a:ea typeface="+mj-ea"/>
            </a:endParaRPr>
          </a:p>
          <a:p>
            <a:pPr eaLnBrk="1" hangingPunct="1">
              <a:buFont typeface="Arial" charset="0"/>
              <a:buNone/>
              <a:defRPr/>
            </a:pPr>
            <a:r>
              <a:rPr lang="en-US" altLang="zh-CN" sz="2800" b="1" dirty="0">
                <a:latin typeface="+mj-ea"/>
                <a:ea typeface="+mj-ea"/>
                <a:sym typeface="Arial" charset="0"/>
              </a:rPr>
              <a:t>	2</a:t>
            </a:r>
            <a:r>
              <a:rPr lang="zh-CN" altLang="en-US" sz="2800" b="1" dirty="0">
                <a:latin typeface="+mj-ea"/>
                <a:ea typeface="+mj-ea"/>
                <a:sym typeface="Arial" charset="0"/>
              </a:rPr>
              <a:t>、神在亚当身上取了一条肋骨；同样神也让耶</a:t>
            </a:r>
            <a:endParaRPr lang="en-US" altLang="zh-CN" sz="2800" b="1" dirty="0">
              <a:latin typeface="+mj-ea"/>
              <a:ea typeface="+mj-ea"/>
              <a:sym typeface="Arial" charset="0"/>
            </a:endParaRPr>
          </a:p>
          <a:p>
            <a:pPr eaLnBrk="1" hangingPunct="1">
              <a:buFont typeface="Arial" charset="0"/>
              <a:buNone/>
              <a:defRPr/>
            </a:pPr>
            <a:r>
              <a:rPr lang="zh-CN" altLang="en-US" sz="2800" b="1" dirty="0">
                <a:latin typeface="+mj-ea"/>
                <a:ea typeface="+mj-ea"/>
                <a:sym typeface="Arial" charset="0"/>
              </a:rPr>
              <a:t>稣的手和脚被钉穿。“</a:t>
            </a:r>
            <a:r>
              <a:rPr lang="zh-CN" altLang="en-US" sz="2800" b="1" dirty="0">
                <a:solidFill>
                  <a:srgbClr val="FF0000"/>
                </a:solidFill>
                <a:latin typeface="+mj-ea"/>
                <a:ea typeface="+mj-ea"/>
                <a:sym typeface="Arial" charset="0"/>
              </a:rPr>
              <a:t>唯有一个兵拿枪扎他的肋旁，</a:t>
            </a:r>
            <a:endParaRPr lang="en-US" altLang="zh-CN" sz="2800" b="1" dirty="0">
              <a:solidFill>
                <a:srgbClr val="FF0000"/>
              </a:solidFill>
              <a:latin typeface="+mj-ea"/>
              <a:ea typeface="+mj-ea"/>
              <a:sym typeface="Arial" charset="0"/>
            </a:endParaRPr>
          </a:p>
          <a:p>
            <a:pPr eaLnBrk="1" hangingPunct="1">
              <a:buFont typeface="Arial" charset="0"/>
              <a:buNone/>
              <a:defRPr/>
            </a:pPr>
            <a:r>
              <a:rPr lang="zh-CN" altLang="en-US" sz="2800" b="1" dirty="0">
                <a:solidFill>
                  <a:srgbClr val="FF0000"/>
                </a:solidFill>
                <a:latin typeface="+mj-ea"/>
                <a:ea typeface="+mj-ea"/>
                <a:sym typeface="Arial" charset="0"/>
              </a:rPr>
              <a:t>随即有血和水流出来。”</a:t>
            </a:r>
            <a:r>
              <a:rPr lang="zh-CN" altLang="en-US" sz="2800" b="1" dirty="0">
                <a:latin typeface="+mj-ea"/>
                <a:ea typeface="+mj-ea"/>
              </a:rPr>
              <a:t>（</a:t>
            </a:r>
            <a:r>
              <a:rPr lang="en-US" altLang="zh-CN" sz="2800" b="1" dirty="0">
                <a:latin typeface="+mj-ea"/>
                <a:ea typeface="+mj-ea"/>
              </a:rPr>
              <a:t>《</a:t>
            </a:r>
            <a:r>
              <a:rPr lang="zh-CN" altLang="en-US" sz="2800" b="1" dirty="0">
                <a:latin typeface="+mj-ea"/>
                <a:ea typeface="+mj-ea"/>
              </a:rPr>
              <a:t>约</a:t>
            </a:r>
            <a:r>
              <a:rPr lang="en-US" altLang="zh-CN" sz="2800" b="1" dirty="0">
                <a:latin typeface="+mj-ea"/>
                <a:ea typeface="+mj-ea"/>
              </a:rPr>
              <a:t>》19</a:t>
            </a:r>
            <a:r>
              <a:rPr lang="zh-CN" altLang="en-US" sz="2800" b="1" dirty="0">
                <a:latin typeface="+mj-ea"/>
                <a:ea typeface="+mj-ea"/>
              </a:rPr>
              <a:t>：</a:t>
            </a:r>
            <a:r>
              <a:rPr lang="en-US" altLang="zh-CN" sz="2800" b="1" dirty="0">
                <a:latin typeface="+mj-ea"/>
                <a:ea typeface="+mj-ea"/>
              </a:rPr>
              <a:t>34</a:t>
            </a:r>
            <a:r>
              <a:rPr lang="zh-CN" altLang="en-US" sz="2800" b="1" dirty="0">
                <a:latin typeface="+mj-ea"/>
                <a:ea typeface="+mj-ea"/>
              </a:rPr>
              <a:t>）</a:t>
            </a:r>
            <a:br>
              <a:rPr lang="zh-CN" altLang="en-US" sz="2800" b="1" dirty="0">
                <a:latin typeface="+mj-ea"/>
                <a:ea typeface="+mj-ea"/>
              </a:rPr>
            </a:br>
            <a:r>
              <a:rPr lang="zh-CN" altLang="en-US" sz="2800" b="1" dirty="0">
                <a:latin typeface="+mj-ea"/>
                <a:ea typeface="+mj-ea"/>
              </a:rPr>
              <a:t>     </a:t>
            </a:r>
            <a:r>
              <a:rPr lang="en-US" altLang="zh-CN" sz="2800" b="1" dirty="0">
                <a:latin typeface="+mj-ea"/>
                <a:ea typeface="+mj-ea"/>
              </a:rPr>
              <a:t>3</a:t>
            </a:r>
            <a:r>
              <a:rPr lang="zh-CN" altLang="en-US" sz="2800" b="1" dirty="0">
                <a:latin typeface="+mj-ea"/>
                <a:ea typeface="+mj-ea"/>
              </a:rPr>
              <a:t>、神</a:t>
            </a:r>
            <a:r>
              <a:rPr lang="zh-CN" altLang="en-US" sz="2800" b="1" dirty="0">
                <a:solidFill>
                  <a:srgbClr val="FF0000"/>
                </a:solidFill>
                <a:latin typeface="+mj-ea"/>
                <a:ea typeface="+mj-ea"/>
                <a:sym typeface="Arial" charset="0"/>
              </a:rPr>
              <a:t>用那人身上所取的肋骨造成一个女人，领</a:t>
            </a:r>
            <a:endParaRPr lang="en-US" altLang="zh-CN" sz="2800" b="1" dirty="0">
              <a:solidFill>
                <a:srgbClr val="FF0000"/>
              </a:solidFill>
              <a:latin typeface="+mj-ea"/>
              <a:ea typeface="+mj-ea"/>
              <a:sym typeface="Arial" charset="0"/>
            </a:endParaRPr>
          </a:p>
          <a:p>
            <a:pPr eaLnBrk="1" hangingPunct="1">
              <a:buFont typeface="Arial" charset="0"/>
              <a:buNone/>
              <a:defRPr/>
            </a:pPr>
            <a:r>
              <a:rPr lang="zh-CN" altLang="en-US" sz="2800" b="1" dirty="0">
                <a:solidFill>
                  <a:srgbClr val="FF0000"/>
                </a:solidFill>
                <a:latin typeface="+mj-ea"/>
                <a:ea typeface="+mj-ea"/>
                <a:sym typeface="Arial" charset="0"/>
              </a:rPr>
              <a:t>她到那人跟前。</a:t>
            </a:r>
            <a:r>
              <a:rPr lang="zh-CN" altLang="en-US" sz="2800" b="1" dirty="0">
                <a:latin typeface="+mj-ea"/>
                <a:ea typeface="+mj-ea"/>
                <a:sym typeface="Arial" charset="0"/>
              </a:rPr>
              <a:t>可见亚当沉睡后又苏醒过来。同样耶</a:t>
            </a:r>
            <a:endParaRPr lang="en-US" altLang="zh-CN" sz="2800" b="1" dirty="0">
              <a:latin typeface="+mj-ea"/>
              <a:ea typeface="+mj-ea"/>
              <a:sym typeface="Arial" charset="0"/>
            </a:endParaRPr>
          </a:p>
          <a:p>
            <a:pPr eaLnBrk="1" hangingPunct="1">
              <a:buFont typeface="Arial" charset="0"/>
              <a:buNone/>
              <a:defRPr/>
            </a:pPr>
            <a:r>
              <a:rPr lang="zh-CN" altLang="en-US" sz="2800" b="1" dirty="0">
                <a:latin typeface="+mj-ea"/>
                <a:ea typeface="+mj-ea"/>
                <a:sym typeface="Arial" charset="0"/>
              </a:rPr>
              <a:t>稣死后三天复活了，并创造了一个新造的族类。</a:t>
            </a:r>
            <a:endParaRPr lang="en-US" altLang="zh-CN" sz="2800" b="1" dirty="0">
              <a:latin typeface="+mj-ea"/>
              <a:ea typeface="+mj-ea"/>
              <a:sym typeface="Arial" charset="0"/>
            </a:endParaRPr>
          </a:p>
          <a:p>
            <a:pPr eaLnBrk="1" hangingPunct="1">
              <a:buFont typeface="Arial" charset="0"/>
              <a:buNone/>
              <a:defRPr/>
            </a:pPr>
            <a:r>
              <a:rPr lang="zh-CN" altLang="en-US" sz="2800" b="1" dirty="0">
                <a:solidFill>
                  <a:srgbClr val="F71A09"/>
                </a:solidFill>
                <a:latin typeface="+mj-ea"/>
                <a:ea typeface="+mj-ea"/>
                <a:sym typeface="Arial" charset="0"/>
              </a:rPr>
              <a:t>“向他们吹一口气说：‘你们受圣灵。’”</a:t>
            </a:r>
            <a:r>
              <a:rPr lang="zh-CN" altLang="en-US" sz="2800" b="1" dirty="0">
                <a:latin typeface="+mj-ea"/>
                <a:ea typeface="+mj-ea"/>
                <a:sym typeface="Arial" charset="0"/>
              </a:rPr>
              <a:t>（</a:t>
            </a:r>
            <a:r>
              <a:rPr lang="zh-CN" altLang="en-US" b="1" dirty="0">
                <a:latin typeface="+mj-ea"/>
                <a:ea typeface="+mj-ea"/>
                <a:sym typeface="Arial" charset="0"/>
              </a:rPr>
              <a:t>约</a:t>
            </a:r>
            <a:r>
              <a:rPr lang="en-US" altLang="zh-CN" b="1" dirty="0">
                <a:latin typeface="+mj-ea"/>
                <a:ea typeface="+mj-ea"/>
                <a:sym typeface="Arial" charset="0"/>
              </a:rPr>
              <a:t>20</a:t>
            </a:r>
            <a:r>
              <a:rPr lang="zh-CN" altLang="en-US" b="1" dirty="0">
                <a:latin typeface="+mj-ea"/>
                <a:ea typeface="+mj-ea"/>
                <a:sym typeface="Arial" charset="0"/>
              </a:rPr>
              <a:t>：</a:t>
            </a:r>
            <a:r>
              <a:rPr lang="en-US" altLang="zh-CN" b="1" dirty="0">
                <a:latin typeface="+mj-ea"/>
                <a:ea typeface="+mj-ea"/>
                <a:sym typeface="Arial" charset="0"/>
              </a:rPr>
              <a:t>22)</a:t>
            </a:r>
            <a:r>
              <a:rPr lang="en-US" altLang="zh-CN" sz="3600" dirty="0"/>
              <a:t/>
            </a:r>
            <a:br>
              <a:rPr lang="en-US" altLang="zh-CN" sz="3600" dirty="0"/>
            </a:br>
            <a:endParaRPr lang="en-US" altLang="en-US" sz="3600" dirty="0">
              <a:latin typeface="华文楷体" pitchFamily="2" charset="-122"/>
              <a:ea typeface="华文楷体" pitchFamily="2" charset="-122"/>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二、“女人受造”</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a:t>
            </a:r>
            <a:r>
              <a:rPr lang="zh-CN" altLang="en-US" sz="2000" b="1" dirty="0">
                <a:ln w="18000">
                  <a:solidFill>
                    <a:schemeClr val="tx1"/>
                  </a:solidFill>
                  <a:prstDash val="solid"/>
                  <a:miter lim="800000"/>
                </a:ln>
                <a:effectLst>
                  <a:outerShdw blurRad="25500" dist="23000" dir="7020000" algn="tl">
                    <a:srgbClr val="000000">
                      <a:alpha val="50000"/>
                    </a:srgbClr>
                  </a:outerShdw>
                </a:effectLst>
                <a:sym typeface="Arial" pitchFamily="34" charset="0"/>
              </a:rPr>
              <a:t>基</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督之死与复活的奥秘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13315" name="矩形 1"/>
          <p:cNvSpPr>
            <a:spLocks noChangeArrowheads="1"/>
          </p:cNvSpPr>
          <p:nvPr/>
        </p:nvSpPr>
        <p:spPr bwMode="auto">
          <a:xfrm>
            <a:off x="0" y="908050"/>
            <a:ext cx="8905875" cy="4093428"/>
          </a:xfrm>
          <a:prstGeom prst="rect">
            <a:avLst/>
          </a:prstGeom>
          <a:noFill/>
          <a:ln w="9525">
            <a:noFill/>
            <a:miter lim="800000"/>
            <a:headEnd/>
            <a:tailEnd/>
          </a:ln>
        </p:spPr>
        <p:txBody>
          <a:bodyPr>
            <a:spAutoFit/>
          </a:bodyPr>
          <a:lstStyle/>
          <a:p>
            <a:pPr eaLnBrk="1" hangingPunct="1">
              <a:buFont typeface="Arial" charset="0"/>
              <a:buNone/>
              <a:defRPr/>
            </a:pPr>
            <a:r>
              <a:rPr lang="en-US" altLang="zh-CN" sz="3600" b="1" dirty="0">
                <a:ln>
                  <a:solidFill>
                    <a:schemeClr val="tx1"/>
                  </a:solidFill>
                </a:ln>
                <a:solidFill>
                  <a:srgbClr val="000000"/>
                </a:solidFill>
                <a:latin typeface="+mj-ea"/>
                <a:sym typeface="Arial" pitchFamily="34" charset="0"/>
              </a:rPr>
              <a:t>	</a:t>
            </a:r>
            <a:r>
              <a:rPr lang="zh-CN" altLang="en-US" sz="3600" b="1" dirty="0">
                <a:ln>
                  <a:solidFill>
                    <a:schemeClr val="tx1"/>
                  </a:solidFill>
                </a:ln>
                <a:solidFill>
                  <a:srgbClr val="000000"/>
                </a:solidFill>
                <a:latin typeface="+mj-ea"/>
                <a:sym typeface="Arial" pitchFamily="34" charset="0"/>
              </a:rPr>
              <a:t>（三）女人的受造和教会的被造：</a:t>
            </a:r>
            <a:endParaRPr lang="en-US" altLang="zh-CN" sz="3600" b="1" dirty="0">
              <a:ln>
                <a:solidFill>
                  <a:schemeClr val="tx1"/>
                </a:solidFill>
              </a:ln>
              <a:solidFill>
                <a:srgbClr val="000000"/>
              </a:solidFill>
              <a:latin typeface="+mj-ea"/>
              <a:sym typeface="Arial" pitchFamily="34" charset="0"/>
            </a:endParaRPr>
          </a:p>
          <a:p>
            <a:pPr eaLnBrk="1" hangingPunct="1">
              <a:buFont typeface="Arial" charset="0"/>
              <a:buNone/>
              <a:defRPr/>
            </a:pPr>
            <a:endParaRPr lang="en-US" altLang="zh-CN" sz="2800" dirty="0">
              <a:solidFill>
                <a:srgbClr val="000000"/>
              </a:solidFill>
              <a:latin typeface="+mj-ea"/>
              <a:ea typeface="+mj-ea"/>
              <a:sym typeface="Arial" pitchFamily="34" charset="0"/>
            </a:endParaRPr>
          </a:p>
          <a:p>
            <a:pPr eaLnBrk="1" hangingPunct="1">
              <a:buFont typeface="Arial" charset="0"/>
              <a:buNone/>
              <a:defRPr/>
            </a:pPr>
            <a:r>
              <a:rPr lang="en-US" altLang="zh-CN" sz="2800" dirty="0">
                <a:solidFill>
                  <a:srgbClr val="000000"/>
                </a:solidFill>
                <a:latin typeface="+mj-ea"/>
                <a:ea typeface="+mj-ea"/>
                <a:sym typeface="Arial" pitchFamily="34" charset="0"/>
              </a:rPr>
              <a:t>	4</a:t>
            </a:r>
            <a:r>
              <a:rPr lang="zh-CN" altLang="en-US" sz="2800" dirty="0">
                <a:solidFill>
                  <a:srgbClr val="000000"/>
                </a:solidFill>
                <a:latin typeface="+mj-ea"/>
                <a:ea typeface="+mj-ea"/>
                <a:sym typeface="Arial" pitchFamily="34" charset="0"/>
              </a:rPr>
              <a:t>、“女人受造”的奥秘可以类比“教会被造”的奥秘，也就是圣经中所谓的“新的创造” 。 </a:t>
            </a:r>
          </a:p>
          <a:p>
            <a:pPr eaLnBrk="1" hangingPunct="1">
              <a:buFont typeface="Arial" charset="0"/>
              <a:buNone/>
              <a:defRPr/>
            </a:pPr>
            <a:r>
              <a:rPr lang="en-US" altLang="zh-CN" sz="2800" dirty="0">
                <a:solidFill>
                  <a:srgbClr val="000000"/>
                </a:solidFill>
                <a:latin typeface="+mj-ea"/>
                <a:ea typeface="+mj-ea"/>
                <a:sym typeface="Arial" pitchFamily="34" charset="0"/>
              </a:rPr>
              <a:t>	5</a:t>
            </a:r>
            <a:r>
              <a:rPr lang="zh-CN" altLang="en-US" sz="2800" dirty="0">
                <a:solidFill>
                  <a:srgbClr val="000000"/>
                </a:solidFill>
                <a:latin typeface="+mj-ea"/>
                <a:ea typeface="+mj-ea"/>
                <a:sym typeface="Arial" pitchFamily="34" charset="0"/>
              </a:rPr>
              <a:t>、这新的创造或新造的族类不仅组成教会，成为神的百姓，更是基督的新妇。</a:t>
            </a:r>
            <a:endParaRPr lang="en-US" altLang="zh-CN" sz="2800" dirty="0">
              <a:solidFill>
                <a:srgbClr val="000000"/>
              </a:solidFill>
              <a:latin typeface="+mj-ea"/>
              <a:ea typeface="+mj-ea"/>
              <a:sym typeface="Arial" pitchFamily="34" charset="0"/>
            </a:endParaRPr>
          </a:p>
          <a:p>
            <a:pPr eaLnBrk="1" hangingPunct="1">
              <a:buFont typeface="Arial" charset="0"/>
              <a:buNone/>
              <a:defRPr/>
            </a:pPr>
            <a:r>
              <a:rPr lang="en-US" altLang="zh-CN" sz="2800" dirty="0">
                <a:solidFill>
                  <a:srgbClr val="000000"/>
                </a:solidFill>
                <a:latin typeface="+mj-ea"/>
                <a:ea typeface="+mj-ea"/>
                <a:sym typeface="Arial" pitchFamily="34" charset="0"/>
              </a:rPr>
              <a:t>	6</a:t>
            </a:r>
            <a:r>
              <a:rPr lang="zh-CN" altLang="en-US" sz="2800" dirty="0">
                <a:solidFill>
                  <a:srgbClr val="000000"/>
                </a:solidFill>
                <a:latin typeface="+mj-ea"/>
                <a:ea typeface="+mj-ea"/>
                <a:sym typeface="Arial" pitchFamily="34" charset="0"/>
              </a:rPr>
              <a:t>、这正是这极大奥秘中的核心部分。 </a:t>
            </a:r>
          </a:p>
          <a:p>
            <a:pPr eaLnBrk="1" hangingPunct="1">
              <a:buFont typeface="Arial" charset="0"/>
              <a:buNone/>
              <a:defRPr/>
            </a:pPr>
            <a:endParaRPr lang="en-US" altLang="zh-CN" sz="2800" dirty="0">
              <a:solidFill>
                <a:srgbClr val="000000"/>
              </a:solidFill>
              <a:latin typeface="+mj-ea"/>
              <a:ea typeface="+mj-ea"/>
              <a:sym typeface="Arial" pitchFamily="34" charset="0"/>
            </a:endParaRPr>
          </a:p>
          <a:p>
            <a:pPr eaLnBrk="1" hangingPunct="1">
              <a:buFont typeface="Arial" charset="0"/>
              <a:buNone/>
              <a:defRPr/>
            </a:pPr>
            <a:r>
              <a:rPr lang="en-US" altLang="zh-CN" sz="2800" b="1" dirty="0">
                <a:solidFill>
                  <a:srgbClr val="000000"/>
                </a:solidFill>
                <a:latin typeface="+mj-ea"/>
                <a:ea typeface="+mj-ea"/>
                <a:sym typeface="Arial" pitchFamily="34" charset="0"/>
              </a:rPr>
              <a:t> </a:t>
            </a:r>
            <a:endParaRPr lang="en-US" altLang="en-US" sz="3600" dirty="0">
              <a:latin typeface="华文楷体" pitchFamily="2" charset="-122"/>
              <a:ea typeface="华文楷体" pitchFamily="2" charset="-122"/>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三、“成为一体”</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揭开基督再来</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天人合一的奥秘</a:t>
            </a:r>
          </a:p>
        </p:txBody>
      </p:sp>
      <p:sp>
        <p:nvSpPr>
          <p:cNvPr id="2" name="矩形 1"/>
          <p:cNvSpPr/>
          <p:nvPr/>
        </p:nvSpPr>
        <p:spPr>
          <a:xfrm>
            <a:off x="0" y="908720"/>
            <a:ext cx="9144000" cy="5016758"/>
          </a:xfrm>
          <a:prstGeom prst="rect">
            <a:avLst/>
          </a:prstGeom>
        </p:spPr>
        <p:txBody>
          <a:bodyPr>
            <a:spAutoFit/>
          </a:bodyPr>
          <a:lstStyle/>
          <a:p>
            <a:pPr eaLnBrk="1" hangingPunct="1">
              <a:buFont typeface="Arial" charset="0"/>
              <a:buNone/>
              <a:defRPr/>
            </a:pPr>
            <a:r>
              <a:rPr lang="zh-CN" altLang="en-US" sz="4000" dirty="0">
                <a:ln>
                  <a:solidFill>
                    <a:srgbClr val="FFFF00"/>
                  </a:solidFill>
                </a:ln>
                <a:cs typeface="Trebuchet MS"/>
                <a:sym typeface="Arial" pitchFamily="34" charset="0"/>
              </a:rPr>
              <a:t/>
            </a:r>
            <a:br>
              <a:rPr lang="zh-CN" altLang="en-US" sz="4000" dirty="0">
                <a:ln>
                  <a:solidFill>
                    <a:srgbClr val="FFFF00"/>
                  </a:solidFill>
                </a:ln>
                <a:cs typeface="Trebuchet MS"/>
                <a:sym typeface="Arial" pitchFamily="34" charset="0"/>
              </a:rPr>
            </a:br>
            <a:r>
              <a:rPr lang="en-US" altLang="zh-CN" sz="4000" dirty="0">
                <a:ln>
                  <a:solidFill>
                    <a:srgbClr val="FFFF00"/>
                  </a:solidFill>
                </a:ln>
                <a:cs typeface="Trebuchet MS"/>
                <a:sym typeface="Arial" pitchFamily="34" charset="0"/>
              </a:rPr>
              <a:t>	</a:t>
            </a:r>
            <a:r>
              <a:rPr lang="zh-CN" altLang="en-US" sz="2400" b="1" dirty="0">
                <a:ln>
                  <a:solidFill>
                    <a:schemeClr val="tx1"/>
                  </a:solidFill>
                </a:ln>
                <a:solidFill>
                  <a:srgbClr val="000000"/>
                </a:solidFill>
                <a:latin typeface="+mj-ea"/>
                <a:ea typeface="+mj-ea"/>
                <a:sym typeface="Arial" pitchFamily="34" charset="0"/>
              </a:rPr>
              <a:t>（一）婚姻的终极目的预表基督与教会之间的奥秘联合</a:t>
            </a:r>
            <a:r>
              <a:rPr lang="zh-CN" altLang="en-US" sz="2400" b="1" dirty="0">
                <a:latin typeface="+mj-ea"/>
                <a:ea typeface="+mj-ea"/>
                <a:sym typeface="Arial" pitchFamily="34" charset="0"/>
              </a:rPr>
              <a:t/>
            </a:r>
            <a:br>
              <a:rPr lang="zh-CN" altLang="en-US" sz="2400" b="1" dirty="0">
                <a:latin typeface="+mj-ea"/>
                <a:ea typeface="+mj-ea"/>
                <a:sym typeface="Arial" pitchFamily="34" charset="0"/>
              </a:rPr>
            </a:br>
            <a:r>
              <a:rPr lang="zh-CN" altLang="en-US" sz="2400" b="1" dirty="0">
                <a:latin typeface="+mj-ea"/>
                <a:ea typeface="+mj-ea"/>
                <a:sym typeface="Arial" pitchFamily="34" charset="0"/>
              </a:rPr>
              <a:t>      </a:t>
            </a:r>
            <a:endParaRPr lang="en-US" altLang="zh-CN" sz="2400" b="1" dirty="0">
              <a:latin typeface="+mj-ea"/>
              <a:ea typeface="+mj-ea"/>
              <a:sym typeface="Arial" pitchFamily="34" charset="0"/>
            </a:endParaRPr>
          </a:p>
          <a:p>
            <a:pPr eaLnBrk="1" hangingPunct="1">
              <a:buFont typeface="Arial" charset="0"/>
              <a:buNone/>
              <a:defRPr/>
            </a:pPr>
            <a:r>
              <a:rPr lang="en-US" altLang="zh-CN" sz="2400" b="1" dirty="0">
                <a:latin typeface="+mj-ea"/>
                <a:ea typeface="+mj-ea"/>
                <a:sym typeface="Arial" pitchFamily="34" charset="0"/>
              </a:rPr>
              <a:t>	</a:t>
            </a:r>
            <a:r>
              <a:rPr lang="zh-CN" altLang="en-US" sz="2400" b="1" dirty="0">
                <a:solidFill>
                  <a:srgbClr val="FF0000"/>
                </a:solidFill>
                <a:latin typeface="+mj-ea"/>
                <a:ea typeface="+mj-ea"/>
                <a:sym typeface="Arial" pitchFamily="34" charset="0"/>
              </a:rPr>
              <a:t>弗</a:t>
            </a:r>
            <a:r>
              <a:rPr lang="en-US" altLang="zh-CN" sz="2400" b="1" dirty="0">
                <a:solidFill>
                  <a:srgbClr val="FF0000"/>
                </a:solidFill>
                <a:latin typeface="+mj-ea"/>
                <a:ea typeface="+mj-ea"/>
                <a:sym typeface="Arial" pitchFamily="34" charset="0"/>
              </a:rPr>
              <a:t>5</a:t>
            </a:r>
            <a:r>
              <a:rPr lang="zh-CN" altLang="en-US" sz="2400" b="1" dirty="0">
                <a:solidFill>
                  <a:srgbClr val="FF0000"/>
                </a:solidFill>
                <a:latin typeface="+mj-ea"/>
                <a:ea typeface="+mj-ea"/>
                <a:sym typeface="Arial" pitchFamily="34" charset="0"/>
              </a:rPr>
              <a:t>：</a:t>
            </a:r>
            <a:r>
              <a:rPr lang="en-US" altLang="zh-CN" sz="2400" b="1" dirty="0">
                <a:solidFill>
                  <a:srgbClr val="FF0000"/>
                </a:solidFill>
                <a:latin typeface="+mj-ea"/>
                <a:ea typeface="+mj-ea"/>
                <a:sym typeface="Arial" pitchFamily="34" charset="0"/>
              </a:rPr>
              <a:t>31</a:t>
            </a:r>
            <a:r>
              <a:rPr lang="zh-CN" altLang="en-US" sz="2400" b="1" dirty="0">
                <a:solidFill>
                  <a:srgbClr val="FF0000"/>
                </a:solidFill>
                <a:latin typeface="+mj-ea"/>
                <a:ea typeface="+mj-ea"/>
                <a:sym typeface="Arial" pitchFamily="34" charset="0"/>
              </a:rPr>
              <a:t>下</a:t>
            </a:r>
            <a:r>
              <a:rPr lang="en-US" altLang="zh-CN" sz="2400" b="1" dirty="0">
                <a:solidFill>
                  <a:srgbClr val="FF0000"/>
                </a:solidFill>
                <a:latin typeface="+mj-ea"/>
                <a:ea typeface="+mj-ea"/>
                <a:sym typeface="Arial" pitchFamily="34" charset="0"/>
              </a:rPr>
              <a:t>-32</a:t>
            </a:r>
            <a:r>
              <a:rPr lang="zh-CN" altLang="en-US" sz="2400" b="1" dirty="0">
                <a:solidFill>
                  <a:srgbClr val="FF0000"/>
                </a:solidFill>
                <a:latin typeface="+mj-ea"/>
                <a:ea typeface="+mj-ea"/>
                <a:sym typeface="Arial" pitchFamily="34" charset="0"/>
              </a:rPr>
              <a:t>：“二人成为一体。这是极大的奥秘，但我是指着基督和教会说的。”</a:t>
            </a:r>
            <a:endParaRPr lang="en-US" altLang="zh-CN" sz="2400" b="1" dirty="0">
              <a:solidFill>
                <a:srgbClr val="FF0000"/>
              </a:solidFill>
              <a:latin typeface="+mj-ea"/>
              <a:ea typeface="+mj-ea"/>
              <a:sym typeface="Arial" pitchFamily="34" charset="0"/>
            </a:endParaRPr>
          </a:p>
          <a:p>
            <a:pPr eaLnBrk="1" hangingPunct="1">
              <a:buFont typeface="Arial" charset="0"/>
              <a:buNone/>
              <a:defRPr/>
            </a:pPr>
            <a:r>
              <a:rPr lang="zh-CN" altLang="en-US" sz="2400" b="1" dirty="0">
                <a:latin typeface="+mj-ea"/>
                <a:ea typeface="+mj-ea"/>
                <a:sym typeface="Arial" pitchFamily="34" charset="0"/>
              </a:rPr>
              <a:t/>
            </a:r>
            <a:br>
              <a:rPr lang="zh-CN" altLang="en-US" sz="2400" b="1" dirty="0">
                <a:latin typeface="+mj-ea"/>
                <a:ea typeface="+mj-ea"/>
                <a:sym typeface="Arial" pitchFamily="34" charset="0"/>
              </a:rPr>
            </a:br>
            <a:r>
              <a:rPr lang="en-US" altLang="zh-CN" sz="2400" b="1" dirty="0">
                <a:latin typeface="+mj-ea"/>
                <a:ea typeface="+mj-ea"/>
                <a:sym typeface="Arial" pitchFamily="34" charset="0"/>
              </a:rPr>
              <a:t>	1</a:t>
            </a:r>
            <a:r>
              <a:rPr lang="zh-CN" altLang="en-US" sz="2400" b="1" dirty="0">
                <a:latin typeface="+mj-ea"/>
                <a:ea typeface="+mj-ea"/>
                <a:sym typeface="Arial" pitchFamily="34" charset="0"/>
              </a:rPr>
              <a:t>、这是旧约中神对婚姻计划最根本的陈述。</a:t>
            </a:r>
            <a:endParaRPr lang="en-US" altLang="zh-CN" sz="2400" b="1" dirty="0">
              <a:latin typeface="+mj-ea"/>
              <a:ea typeface="+mj-ea"/>
              <a:sym typeface="Arial" pitchFamily="34" charset="0"/>
            </a:endParaRPr>
          </a:p>
          <a:p>
            <a:pPr eaLnBrk="1" hangingPunct="1">
              <a:buFont typeface="Arial" charset="0"/>
              <a:buNone/>
              <a:defRPr/>
            </a:pPr>
            <a:endParaRPr lang="en-US" altLang="zh-CN" sz="2400" b="1" dirty="0">
              <a:latin typeface="+mj-ea"/>
              <a:ea typeface="+mj-ea"/>
              <a:sym typeface="Arial" pitchFamily="34" charset="0"/>
            </a:endParaRPr>
          </a:p>
          <a:p>
            <a:pPr eaLnBrk="1" hangingPunct="1">
              <a:buFont typeface="Arial" charset="0"/>
              <a:buNone/>
              <a:defRPr/>
            </a:pPr>
            <a:r>
              <a:rPr lang="en-US" altLang="zh-CN" sz="2400" b="1" dirty="0">
                <a:latin typeface="+mj-ea"/>
                <a:ea typeface="+mj-ea"/>
                <a:sym typeface="Arial" pitchFamily="34" charset="0"/>
              </a:rPr>
              <a:t>	2</a:t>
            </a:r>
            <a:r>
              <a:rPr lang="zh-CN" altLang="en-US" sz="2400" b="1" dirty="0">
                <a:latin typeface="+mj-ea"/>
                <a:ea typeface="+mj-ea"/>
                <a:sym typeface="Arial" pitchFamily="34" charset="0"/>
              </a:rPr>
              <a:t>、据此以色列认为：妻子是丈夫的身体。</a:t>
            </a:r>
            <a:endParaRPr lang="en-US" altLang="zh-CN" sz="2400" b="1" dirty="0">
              <a:latin typeface="+mj-ea"/>
              <a:ea typeface="+mj-ea"/>
              <a:sym typeface="Arial" pitchFamily="34" charset="0"/>
            </a:endParaRPr>
          </a:p>
          <a:p>
            <a:pPr eaLnBrk="1" hangingPunct="1">
              <a:buFont typeface="Arial" charset="0"/>
              <a:buNone/>
              <a:defRPr/>
            </a:pPr>
            <a:r>
              <a:rPr lang="zh-CN" altLang="en-US" sz="2400" b="1" dirty="0">
                <a:latin typeface="+mj-ea"/>
                <a:ea typeface="+mj-ea"/>
                <a:sym typeface="Arial" pitchFamily="34" charset="0"/>
              </a:rPr>
              <a:t/>
            </a:r>
            <a:br>
              <a:rPr lang="zh-CN" altLang="en-US" sz="2400" b="1" dirty="0">
                <a:latin typeface="+mj-ea"/>
                <a:ea typeface="+mj-ea"/>
                <a:sym typeface="Arial" pitchFamily="34" charset="0"/>
              </a:rPr>
            </a:br>
            <a:r>
              <a:rPr lang="en-US" altLang="zh-CN" sz="2400" b="1" dirty="0">
                <a:latin typeface="+mj-ea"/>
                <a:ea typeface="+mj-ea"/>
                <a:sym typeface="Arial" pitchFamily="34" charset="0"/>
              </a:rPr>
              <a:t>	3</a:t>
            </a:r>
            <a:r>
              <a:rPr lang="zh-CN" altLang="en-US" sz="2400" b="1" dirty="0">
                <a:latin typeface="+mj-ea"/>
                <a:ea typeface="+mj-ea"/>
                <a:sym typeface="Arial" pitchFamily="34" charset="0"/>
              </a:rPr>
              <a:t>、人类婚姻的终极目的预表了基督与教会之间的奥秘联</a:t>
            </a:r>
            <a:endParaRPr lang="en-US" altLang="zh-CN" sz="2400" b="1" dirty="0">
              <a:latin typeface="+mj-ea"/>
              <a:ea typeface="+mj-ea"/>
              <a:sym typeface="Arial" pitchFamily="34" charset="0"/>
            </a:endParaRPr>
          </a:p>
          <a:p>
            <a:pPr eaLnBrk="1" hangingPunct="1">
              <a:buFont typeface="Arial" charset="0"/>
              <a:buNone/>
              <a:defRPr/>
            </a:pPr>
            <a:r>
              <a:rPr lang="zh-CN" altLang="en-US" sz="2400" b="1" dirty="0">
                <a:latin typeface="+mj-ea"/>
                <a:ea typeface="+mj-ea"/>
                <a:sym typeface="Arial" pitchFamily="34" charset="0"/>
              </a:rPr>
              <a:t>合。</a:t>
            </a:r>
            <a:r>
              <a:rPr lang="zh-CN" altLang="en-US" sz="2400" b="1" dirty="0">
                <a:ln>
                  <a:solidFill>
                    <a:schemeClr val="tx1"/>
                  </a:solidFill>
                </a:ln>
                <a:solidFill>
                  <a:srgbClr val="000000"/>
                </a:solidFill>
                <a:latin typeface="+mj-ea"/>
                <a:ea typeface="+mj-ea"/>
                <a:sym typeface="Arial" pitchFamily="34" charset="0"/>
              </a:rPr>
              <a:t>这正是这极大的奥秘的终极目标！</a:t>
            </a:r>
            <a:endParaRPr lang="en-US" altLang="en-US" sz="2400" b="1" dirty="0">
              <a:ln>
                <a:solidFill>
                  <a:schemeClr val="tx1"/>
                </a:solidFill>
              </a:ln>
              <a:solidFill>
                <a:srgbClr val="000000"/>
              </a:solidFill>
              <a:latin typeface="+mj-ea"/>
              <a:ea typeface="+mj-ea"/>
              <a:sym typeface="Arial" pitchFamily="34"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1116013" y="1325563"/>
            <a:ext cx="7113587"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a:solidFill>
                  <a:srgbClr val="FF0000"/>
                </a:solidFill>
                <a:latin typeface="HanWangHeiHeavy" pitchFamily="2" charset="-120"/>
                <a:ea typeface="HanWangHeiHeavy" pitchFamily="2" charset="-120"/>
              </a:rPr>
              <a:t>	</a:t>
            </a:r>
            <a:r>
              <a:rPr lang="zh-CN" altLang="en-US" sz="2400" b="1">
                <a:solidFill>
                  <a:srgbClr val="FF0000"/>
                </a:solidFill>
                <a:latin typeface="HanWangHeiHeavy" pitchFamily="2" charset="-120"/>
                <a:ea typeface="HanWangHeiHeavy" pitchFamily="2" charset="-120"/>
              </a:rPr>
              <a:t>太</a:t>
            </a:r>
            <a:r>
              <a:rPr lang="en-US" altLang="zh-CN" sz="2400" b="1">
                <a:solidFill>
                  <a:srgbClr val="FF0000"/>
                </a:solidFill>
                <a:latin typeface="HanWangHeiHeavy" pitchFamily="2" charset="-120"/>
                <a:ea typeface="HanWangHeiHeavy" pitchFamily="2" charset="-120"/>
              </a:rPr>
              <a:t>26</a:t>
            </a:r>
            <a:r>
              <a:rPr lang="zh-CN" altLang="en-US" sz="2400" b="1">
                <a:solidFill>
                  <a:srgbClr val="FF0000"/>
                </a:solidFill>
                <a:latin typeface="HanWangHeiHeavy" pitchFamily="2" charset="-120"/>
                <a:ea typeface="HanWangHeiHeavy" pitchFamily="2" charset="-120"/>
              </a:rPr>
              <a:t>：</a:t>
            </a:r>
            <a:r>
              <a:rPr lang="en-US" altLang="zh-CN" sz="2400" b="1">
                <a:solidFill>
                  <a:srgbClr val="FF0000"/>
                </a:solidFill>
                <a:latin typeface="HanWangHeiHeavy" pitchFamily="2" charset="-120"/>
                <a:ea typeface="HanWangHeiHeavy" pitchFamily="2" charset="-120"/>
              </a:rPr>
              <a:t>28-29</a:t>
            </a:r>
            <a:r>
              <a:rPr lang="zh-CN" altLang="en-US" sz="2400" b="1">
                <a:solidFill>
                  <a:srgbClr val="FF0000"/>
                </a:solidFill>
                <a:latin typeface="HanWangHeiHeavy" pitchFamily="2" charset="-120"/>
                <a:ea typeface="HanWangHeiHeavy" pitchFamily="2" charset="-120"/>
              </a:rPr>
              <a:t>：“因为这是我立约的血，为多人流出来，使罪得赦。但我告诉你们，从今以后我不再喝这葡萄汁，直到我在我父的国里同你们喝新的那日子。”</a:t>
            </a:r>
            <a:endParaRPr lang="en-US" altLang="zh-CN" sz="2400" b="1">
              <a:solidFill>
                <a:srgbClr val="FF0000"/>
              </a:solidFill>
              <a:latin typeface="HanWangHeiHeavy" pitchFamily="2" charset="-120"/>
              <a:ea typeface="HanWangHeiHeavy" pitchFamily="2" charset="-120"/>
            </a:endParaRPr>
          </a:p>
          <a:p>
            <a:endParaRPr lang="en-US" altLang="zh-CN" sz="2400" b="1">
              <a:solidFill>
                <a:srgbClr val="FF0000"/>
              </a:solidFill>
              <a:latin typeface="HanWangHeiHeavy" pitchFamily="2" charset="-120"/>
              <a:ea typeface="HanWangHeiHeavy" pitchFamily="2" charset="-120"/>
            </a:endParaRPr>
          </a:p>
          <a:p>
            <a:r>
              <a:rPr lang="en-US" altLang="zh-CN" sz="2400" b="1">
                <a:solidFill>
                  <a:srgbClr val="000000"/>
                </a:solidFill>
                <a:latin typeface="HanWangHeiHeavy" pitchFamily="2" charset="-120"/>
                <a:ea typeface="HanWangHeiHeavy" pitchFamily="2" charset="-120"/>
              </a:rPr>
              <a:t>	</a:t>
            </a:r>
            <a:r>
              <a:rPr lang="zh-CN" altLang="en-US" sz="2400" b="1">
                <a:solidFill>
                  <a:srgbClr val="000000"/>
                </a:solidFill>
                <a:latin typeface="HanWangHeiHeavy" pitchFamily="2" charset="-120"/>
                <a:ea typeface="HanWangHeiHeavy" pitchFamily="2" charset="-120"/>
              </a:rPr>
              <a:t>在这里，“直到我在我父的国里同你们喝新的那日子”就是千禧年国度开始时将举行的羔羊的盛大结婚筵席。</a:t>
            </a:r>
          </a:p>
          <a:p>
            <a:endParaRPr lang="zh-CN" altLang="en-US" sz="2400" b="1">
              <a:solidFill>
                <a:srgbClr val="FF0000"/>
              </a:solidFill>
              <a:latin typeface="HanWangHeiHeavy" pitchFamily="2" charset="-120"/>
              <a:ea typeface="HanWangHeiHeavy" pitchFamily="2" charset="-120"/>
            </a:endParaRPr>
          </a:p>
          <a:p>
            <a:r>
              <a:rPr lang="zh-CN" altLang="en-US" sz="2400" b="1">
                <a:solidFill>
                  <a:srgbClr val="FF0000"/>
                </a:solidFill>
                <a:latin typeface="HanWangHeiHeavy" pitchFamily="2" charset="-120"/>
                <a:ea typeface="HanWangHeiHeavy" pitchFamily="2" charset="-120"/>
              </a:rPr>
              <a:t>    林后</a:t>
            </a:r>
            <a:r>
              <a:rPr lang="en-US" altLang="zh-CN" sz="2400" b="1">
                <a:solidFill>
                  <a:srgbClr val="FF0000"/>
                </a:solidFill>
                <a:latin typeface="HanWangHeiHeavy" pitchFamily="2" charset="-120"/>
                <a:ea typeface="HanWangHeiHeavy" pitchFamily="2" charset="-120"/>
              </a:rPr>
              <a:t>11</a:t>
            </a:r>
            <a:r>
              <a:rPr lang="zh-CN" altLang="en-US" sz="2400" b="1">
                <a:solidFill>
                  <a:srgbClr val="FF0000"/>
                </a:solidFill>
                <a:latin typeface="HanWangHeiHeavy" pitchFamily="2" charset="-120"/>
                <a:ea typeface="HanWangHeiHeavy" pitchFamily="2" charset="-120"/>
              </a:rPr>
              <a:t>：</a:t>
            </a:r>
            <a:r>
              <a:rPr lang="en-US" altLang="zh-CN" sz="2400" b="1">
                <a:solidFill>
                  <a:srgbClr val="FF0000"/>
                </a:solidFill>
                <a:latin typeface="HanWangHeiHeavy" pitchFamily="2" charset="-120"/>
                <a:ea typeface="HanWangHeiHeavy" pitchFamily="2" charset="-120"/>
              </a:rPr>
              <a:t>2</a:t>
            </a:r>
            <a:r>
              <a:rPr lang="zh-CN" altLang="en-US" sz="2400" b="1">
                <a:solidFill>
                  <a:srgbClr val="FF0000"/>
                </a:solidFill>
                <a:latin typeface="HanWangHeiHeavy" pitchFamily="2" charset="-120"/>
                <a:ea typeface="HanWangHeiHeavy" pitchFamily="2" charset="-120"/>
              </a:rPr>
              <a:t>下：“因为我曾把你们许配一个丈夫，要把你们如同贞洁的童女，献给基督。”</a:t>
            </a:r>
          </a:p>
        </p:txBody>
      </p:sp>
      <p:sp>
        <p:nvSpPr>
          <p:cNvPr id="43011" name="Rectangle 2"/>
          <p:cNvSpPr>
            <a:spLocks noChangeArrowheads="1"/>
          </p:cNvSpPr>
          <p:nvPr/>
        </p:nvSpPr>
        <p:spPr bwMode="auto">
          <a:xfrm>
            <a:off x="593725" y="228600"/>
            <a:ext cx="738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a:t>      </a:t>
            </a:r>
            <a:r>
              <a:rPr lang="zh-CN" altLang="en-US" sz="2000" b="1">
                <a:latin typeface="HanWangHeiHeavy" pitchFamily="2" charset="-120"/>
                <a:ea typeface="HanWangHeiHeavy" pitchFamily="2" charset="-120"/>
              </a:rPr>
              <a:t>三、“成为一体”的钥匙</a:t>
            </a:r>
            <a:r>
              <a:rPr lang="en-US" altLang="zh-CN" sz="2000" b="1">
                <a:latin typeface="HanWangHeiHeavy" pitchFamily="2" charset="-120"/>
                <a:ea typeface="HanWangHeiHeavy" pitchFamily="2" charset="-120"/>
              </a:rPr>
              <a:t>——</a:t>
            </a:r>
            <a:r>
              <a:rPr lang="zh-CN" altLang="en-US" sz="2000" b="1">
                <a:latin typeface="HanWangHeiHeavy" pitchFamily="2" charset="-120"/>
                <a:ea typeface="HanWangHeiHeavy" pitchFamily="2" charset="-120"/>
              </a:rPr>
              <a:t>揭开基督再来</a:t>
            </a:r>
            <a:r>
              <a:rPr lang="en-US" altLang="zh-CN" sz="2000" b="1">
                <a:latin typeface="HanWangHeiHeavy" pitchFamily="2" charset="-120"/>
                <a:ea typeface="HanWangHeiHeavy" pitchFamily="2" charset="-120"/>
              </a:rPr>
              <a:t>/</a:t>
            </a:r>
            <a:r>
              <a:rPr lang="zh-CN" altLang="en-US" sz="2000" b="1">
                <a:latin typeface="HanWangHeiHeavy" pitchFamily="2" charset="-120"/>
                <a:ea typeface="HanWangHeiHeavy" pitchFamily="2" charset="-120"/>
              </a:rPr>
              <a:t>天人合一的奥秘</a:t>
            </a:r>
            <a:endParaRPr lang="en-US" altLang="en-US" sz="2000" b="1">
              <a:latin typeface="HanWangHeiHeavy" pitchFamily="2" charset="-120"/>
              <a:ea typeface="HanWangHeiHeavy" pitchFamily="2" charset="-12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三、“成为一体”的钥匙</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a:t>
            </a:r>
            <a:r>
              <a:rPr lang="zh-CN" altLang="en-US" sz="2000" b="1" dirty="0">
                <a:ln w="18000">
                  <a:solidFill>
                    <a:schemeClr val="tx1"/>
                  </a:solidFill>
                  <a:prstDash val="solid"/>
                  <a:miter lim="800000"/>
                </a:ln>
                <a:effectLst>
                  <a:outerShdw blurRad="25500" dist="23000" dir="7020000" algn="tl">
                    <a:srgbClr val="000000">
                      <a:alpha val="50000"/>
                    </a:srgbClr>
                  </a:outerShdw>
                </a:effectLst>
                <a:sym typeface="Arial" pitchFamily="34" charset="0"/>
              </a:rPr>
              <a:t>基</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督再来</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天人合一的奥秘</a:t>
            </a:r>
          </a:p>
        </p:txBody>
      </p:sp>
      <p:sp>
        <p:nvSpPr>
          <p:cNvPr id="44035" name="矩形 1"/>
          <p:cNvSpPr>
            <a:spLocks noChangeArrowheads="1"/>
          </p:cNvSpPr>
          <p:nvPr/>
        </p:nvSpPr>
        <p:spPr bwMode="auto">
          <a:xfrm>
            <a:off x="0" y="908050"/>
            <a:ext cx="9144000"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en-US" altLang="zh-CN" sz="2400">
                <a:solidFill>
                  <a:srgbClr val="FF0000"/>
                </a:solidFill>
                <a:sym typeface="Arial" charset="0"/>
              </a:rPr>
              <a:t>           </a:t>
            </a:r>
            <a:r>
              <a:rPr lang="zh-CN" altLang="en-US" sz="2800" b="1">
                <a:latin typeface="黑体" pitchFamily="49" charset="-122"/>
                <a:ea typeface="黑体" pitchFamily="49" charset="-122"/>
                <a:sym typeface="Arial" charset="0"/>
              </a:rPr>
              <a:t>当我们得知婚姻的终极目的是要使夫妻二人成为一体时，我们也就进一步得知基督与教会将要成为一体，实现那奥秘的联合。当极大的奥秘的这个核心部分被揭开时，将重新点燃教会对基督再来的热切盼望。</a:t>
            </a:r>
            <a:endParaRPr lang="en-US" altLang="zh-CN" sz="2800" b="1">
              <a:latin typeface="黑体" pitchFamily="49" charset="-122"/>
              <a:ea typeface="黑体" pitchFamily="49" charset="-122"/>
              <a:sym typeface="Arial" charset="0"/>
            </a:endParaRPr>
          </a:p>
          <a:p>
            <a:pPr eaLnBrk="1" hangingPunct="1">
              <a:buFont typeface="Arial" charset="0"/>
              <a:buNone/>
            </a:pPr>
            <a:r>
              <a:rPr lang="en-US" altLang="zh-CN" sz="3600">
                <a:latin typeface="华文宋体" pitchFamily="2" charset="-122"/>
                <a:ea typeface="华文宋体" pitchFamily="2" charset="-122"/>
                <a:sym typeface="Arial" charset="0"/>
              </a:rPr>
              <a:t>	</a:t>
            </a:r>
          </a:p>
          <a:p>
            <a:pPr eaLnBrk="1" hangingPunct="1">
              <a:buFont typeface="Arial" charset="0"/>
              <a:buNone/>
            </a:pPr>
            <a:r>
              <a:rPr lang="en-US" altLang="zh-CN" sz="3600">
                <a:latin typeface="HanWangHeiHeavy" pitchFamily="2" charset="-120"/>
                <a:ea typeface="华文宋体" pitchFamily="2" charset="-122"/>
                <a:sym typeface="Arial" charset="0"/>
              </a:rPr>
              <a:t>	</a:t>
            </a:r>
            <a:r>
              <a:rPr lang="zh-CN" altLang="en-US" sz="3200" b="1">
                <a:latin typeface="HanWangHeiHeavy" pitchFamily="2" charset="-120"/>
                <a:ea typeface="HanWangHeiHeavy" pitchFamily="2" charset="-120"/>
                <a:sym typeface="Arial" charset="0"/>
              </a:rPr>
              <a:t>这正是天人合一的奥秘。</a:t>
            </a:r>
            <a:endParaRPr lang="en-US" altLang="zh-CN" sz="3200" b="1">
              <a:latin typeface="HanWangHeiHeavy" pitchFamily="2" charset="-120"/>
              <a:ea typeface="HanWangHeiHeavy" pitchFamily="2" charset="-120"/>
              <a:sym typeface="Arial" charset="0"/>
            </a:endParaRPr>
          </a:p>
          <a:p>
            <a:pPr eaLnBrk="1" hangingPunct="1">
              <a:buFont typeface="Arial" charset="0"/>
              <a:buNone/>
            </a:pPr>
            <a:endParaRPr lang="en-US" altLang="zh-CN" sz="3600">
              <a:latin typeface="华文宋体" pitchFamily="2" charset="-122"/>
              <a:ea typeface="华文宋体" pitchFamily="2" charset="-122"/>
              <a:sym typeface="Arial" charset="0"/>
            </a:endParaRPr>
          </a:p>
          <a:p>
            <a:pPr eaLnBrk="1" hangingPunct="1">
              <a:buFont typeface="Arial" charset="0"/>
              <a:buNone/>
            </a:pPr>
            <a:r>
              <a:rPr lang="en-US" altLang="zh-CN" sz="3600">
                <a:latin typeface="华文宋体" pitchFamily="2" charset="-122"/>
                <a:ea typeface="华文宋体" pitchFamily="2" charset="-122"/>
                <a:sym typeface="Arial" charset="0"/>
              </a:rPr>
              <a:t>	</a:t>
            </a:r>
            <a:r>
              <a:rPr lang="zh-CN" altLang="en-US" sz="3200">
                <a:solidFill>
                  <a:srgbClr val="FF0000"/>
                </a:solidFill>
                <a:latin typeface="黑体" pitchFamily="49" charset="-122"/>
                <a:ea typeface="黑体" pitchFamily="49" charset="-122"/>
                <a:sym typeface="Arial" charset="0"/>
              </a:rPr>
              <a:t>弗一</a:t>
            </a:r>
            <a:r>
              <a:rPr lang="en-US" altLang="zh-CN" sz="3200">
                <a:solidFill>
                  <a:srgbClr val="FF0000"/>
                </a:solidFill>
                <a:latin typeface="黑体" pitchFamily="49" charset="-122"/>
                <a:ea typeface="黑体" pitchFamily="49" charset="-122"/>
                <a:sym typeface="Arial" charset="0"/>
              </a:rPr>
              <a:t>10</a:t>
            </a:r>
            <a:r>
              <a:rPr lang="zh-CN" altLang="en-US" sz="3200">
                <a:solidFill>
                  <a:srgbClr val="FF0000"/>
                </a:solidFill>
                <a:latin typeface="黑体" pitchFamily="49" charset="-122"/>
                <a:ea typeface="黑体" pitchFamily="49" charset="-122"/>
                <a:sym typeface="Arial" charset="0"/>
              </a:rPr>
              <a:t>：“要照所安排的，在日期满足的时候，使天上地上一切所有的，都在基督里面同归于一。”</a:t>
            </a:r>
            <a:r>
              <a:rPr lang="zh-CN" altLang="en-US" sz="3600">
                <a:latin typeface="华文宋体" pitchFamily="2" charset="-122"/>
                <a:ea typeface="华文宋体" pitchFamily="2" charset="-122"/>
                <a:sym typeface="Arial" charset="0"/>
              </a:rPr>
              <a:t/>
            </a:r>
            <a:br>
              <a:rPr lang="zh-CN" altLang="en-US" sz="3600">
                <a:latin typeface="华文宋体" pitchFamily="2" charset="-122"/>
                <a:ea typeface="华文宋体" pitchFamily="2" charset="-122"/>
                <a:sym typeface="Arial" charset="0"/>
              </a:rPr>
            </a:br>
            <a:r>
              <a:rPr lang="en-US" altLang="zh-CN" sz="3600">
                <a:latin typeface="华文宋体" pitchFamily="2" charset="-122"/>
                <a:ea typeface="华文宋体" pitchFamily="2" charset="-122"/>
                <a:sym typeface="Arial" charset="0"/>
              </a:rPr>
              <a:t>  </a:t>
            </a:r>
            <a:endParaRPr lang="en-US" altLang="en-US" sz="3600">
              <a:latin typeface="华文宋体" pitchFamily="2" charset="-122"/>
              <a:ea typeface="华文宋体" pitchFamily="2" charset="-122"/>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idx="4294967295"/>
          </p:nvPr>
        </p:nvSpPr>
        <p:spPr>
          <a:xfrm>
            <a:off x="0" y="260350"/>
            <a:ext cx="7461250"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讨论</a:t>
            </a:r>
          </a:p>
        </p:txBody>
      </p:sp>
      <p:sp>
        <p:nvSpPr>
          <p:cNvPr id="2" name="矩形 1"/>
          <p:cNvSpPr/>
          <p:nvPr/>
        </p:nvSpPr>
        <p:spPr>
          <a:xfrm>
            <a:off x="0" y="908720"/>
            <a:ext cx="9144000" cy="4524315"/>
          </a:xfrm>
          <a:prstGeom prst="rect">
            <a:avLst/>
          </a:prstGeom>
        </p:spPr>
        <p:txBody>
          <a:bodyPr>
            <a:spAutoFit/>
          </a:bodyPr>
          <a:lstStyle/>
          <a:p>
            <a:pPr defTabSz="457200">
              <a:buFont typeface="Arial" panose="020B0604020202020204" pitchFamily="34" charset="0"/>
              <a:buNone/>
              <a:defRPr/>
            </a:pPr>
            <a:r>
              <a:rPr lang="zh-CN" altLang="en-US" sz="3600" b="1" dirty="0">
                <a:ln>
                  <a:solidFill>
                    <a:schemeClr val="tx1"/>
                  </a:solidFill>
                </a:ln>
                <a:solidFill>
                  <a:srgbClr val="000000"/>
                </a:solidFill>
                <a:latin typeface="+mj-ea"/>
                <a:ea typeface="+mj-ea"/>
                <a:sym typeface="Arial" pitchFamily="34" charset="0"/>
              </a:rPr>
              <a:t>讨论：</a:t>
            </a:r>
          </a:p>
          <a:p>
            <a:pPr eaLnBrk="1" hangingPunct="1">
              <a:buFont typeface="Arial" panose="020B0604020202020204" pitchFamily="34" charset="0"/>
              <a:buNone/>
              <a:defRPr/>
            </a:pPr>
            <a:r>
              <a:rPr lang="en-US" altLang="zh-CN" sz="3600" dirty="0">
                <a:latin typeface="华文楷体" pitchFamily="2" charset="-122"/>
                <a:ea typeface="华文楷体" pitchFamily="2" charset="-122"/>
                <a:sym typeface="Arial" pitchFamily="34" charset="0"/>
              </a:rPr>
              <a:t>1</a:t>
            </a:r>
            <a:r>
              <a:rPr lang="zh-CN" altLang="en-US" sz="3600" dirty="0">
                <a:latin typeface="华文楷体" pitchFamily="2" charset="-122"/>
                <a:ea typeface="华文楷体" pitchFamily="2" charset="-122"/>
                <a:sym typeface="Arial" pitchFamily="34" charset="0"/>
              </a:rPr>
              <a:t>、</a:t>
            </a:r>
            <a:r>
              <a:rPr lang="zh-CN" altLang="en-US" sz="3600" dirty="0">
                <a:latin typeface="华文宋体" pitchFamily="2" charset="-122"/>
                <a:ea typeface="华文宋体" pitchFamily="2" charset="-122"/>
                <a:sym typeface="Arial" pitchFamily="34" charset="0"/>
              </a:rPr>
              <a:t>你认为哪些原因拦阻了教会和信徒认识基督和教会</a:t>
            </a:r>
            <a:r>
              <a:rPr lang="en-US" altLang="zh-CN" sz="3600" dirty="0">
                <a:latin typeface="华文宋体" pitchFamily="2" charset="-122"/>
                <a:ea typeface="华文宋体" pitchFamily="2" charset="-122"/>
                <a:sym typeface="Arial" pitchFamily="34" charset="0"/>
              </a:rPr>
              <a:t>/</a:t>
            </a:r>
            <a:r>
              <a:rPr lang="zh-CN" altLang="en-US" sz="3600" dirty="0">
                <a:latin typeface="华文宋体" pitchFamily="2" charset="-122"/>
                <a:ea typeface="华文宋体" pitchFamily="2" charset="-122"/>
                <a:sym typeface="Arial" pitchFamily="34" charset="0"/>
              </a:rPr>
              <a:t>信徒的关系是</a:t>
            </a:r>
            <a:r>
              <a:rPr lang="zh-CN" altLang="en-US" sz="3200" b="1" dirty="0">
                <a:ln>
                  <a:solidFill>
                    <a:schemeClr val="tx1"/>
                  </a:solidFill>
                </a:ln>
                <a:solidFill>
                  <a:srgbClr val="000000"/>
                </a:solidFill>
                <a:latin typeface="+mj-ea"/>
                <a:ea typeface="+mj-ea"/>
                <a:sym typeface="Arial" pitchFamily="34" charset="0"/>
              </a:rPr>
              <a:t>新郎和新妇</a:t>
            </a:r>
            <a:r>
              <a:rPr lang="zh-CN" altLang="en-US" sz="3600" dirty="0">
                <a:latin typeface="华文宋体" pitchFamily="2" charset="-122"/>
                <a:ea typeface="华文宋体" pitchFamily="2" charset="-122"/>
                <a:sym typeface="Arial" pitchFamily="34" charset="0"/>
              </a:rPr>
              <a:t>关系？</a:t>
            </a:r>
          </a:p>
          <a:p>
            <a:pPr eaLnBrk="1" hangingPunct="1">
              <a:buFont typeface="Arial" panose="020B0604020202020204" pitchFamily="34" charset="0"/>
              <a:buNone/>
              <a:defRPr/>
            </a:pPr>
            <a:r>
              <a:rPr lang="en-US" altLang="zh-CN" sz="3600" dirty="0">
                <a:latin typeface="华文宋体" pitchFamily="2" charset="-122"/>
                <a:ea typeface="华文宋体" pitchFamily="2" charset="-122"/>
                <a:sym typeface="Arial" pitchFamily="34" charset="0"/>
              </a:rPr>
              <a:t>2</a:t>
            </a:r>
            <a:r>
              <a:rPr lang="zh-CN" altLang="en-US" sz="3600" dirty="0">
                <a:latin typeface="华文宋体" pitchFamily="2" charset="-122"/>
                <a:ea typeface="华文宋体" pitchFamily="2" charset="-122"/>
                <a:sym typeface="Arial" pitchFamily="34" charset="0"/>
              </a:rPr>
              <a:t>、三把钥匙揭开这“</a:t>
            </a:r>
            <a:r>
              <a:rPr lang="zh-CN" altLang="en-US" sz="3200" b="1" dirty="0">
                <a:ln>
                  <a:solidFill>
                    <a:schemeClr val="tx1"/>
                  </a:solidFill>
                </a:ln>
                <a:solidFill>
                  <a:srgbClr val="000000"/>
                </a:solidFill>
                <a:latin typeface="+mj-ea"/>
                <a:ea typeface="+mj-ea"/>
                <a:sym typeface="Arial" pitchFamily="34" charset="0"/>
              </a:rPr>
              <a:t>极大的奥秘</a:t>
            </a:r>
            <a:r>
              <a:rPr lang="zh-CN" altLang="en-US" sz="3600" dirty="0">
                <a:latin typeface="华文宋体" pitchFamily="2" charset="-122"/>
                <a:ea typeface="华文宋体" pitchFamily="2" charset="-122"/>
                <a:sym typeface="Arial" pitchFamily="34" charset="0"/>
              </a:rPr>
              <a:t>”，帮助你对基督降生、受难和再来有何新的开启？</a:t>
            </a:r>
          </a:p>
          <a:p>
            <a:pPr eaLnBrk="1" hangingPunct="1">
              <a:buFont typeface="Arial" panose="020B0604020202020204" pitchFamily="34" charset="0"/>
              <a:buNone/>
              <a:defRPr/>
            </a:pPr>
            <a:r>
              <a:rPr lang="en-US" altLang="zh-CN" sz="3600" dirty="0">
                <a:latin typeface="华文宋体" pitchFamily="2" charset="-122"/>
                <a:ea typeface="华文宋体" pitchFamily="2" charset="-122"/>
                <a:sym typeface="Arial" pitchFamily="34" charset="0"/>
              </a:rPr>
              <a:t>3</a:t>
            </a:r>
            <a:r>
              <a:rPr lang="zh-CN" altLang="en-US" sz="3600" dirty="0">
                <a:latin typeface="华文宋体" pitchFamily="2" charset="-122"/>
                <a:ea typeface="华文宋体" pitchFamily="2" charset="-122"/>
                <a:sym typeface="Arial" pitchFamily="34" charset="0"/>
              </a:rPr>
              <a:t>、这“</a:t>
            </a:r>
            <a:r>
              <a:rPr lang="zh-CN" altLang="en-US" sz="3200" b="1" dirty="0">
                <a:ln>
                  <a:solidFill>
                    <a:schemeClr val="tx1"/>
                  </a:solidFill>
                </a:ln>
                <a:solidFill>
                  <a:srgbClr val="000000"/>
                </a:solidFill>
                <a:latin typeface="+mj-ea"/>
                <a:ea typeface="+mj-ea"/>
                <a:sym typeface="Arial" pitchFamily="34" charset="0"/>
              </a:rPr>
              <a:t>极大的奥秘</a:t>
            </a:r>
            <a:r>
              <a:rPr lang="zh-CN" altLang="en-US" sz="3600" dirty="0">
                <a:latin typeface="华文宋体" pitchFamily="2" charset="-122"/>
                <a:ea typeface="华文宋体" pitchFamily="2" charset="-122"/>
                <a:sym typeface="Arial" pitchFamily="34" charset="0"/>
              </a:rPr>
              <a:t>”在认同个人身份，以及爱慕耶稣基督等方面带来什么变化？  </a:t>
            </a:r>
          </a:p>
          <a:p>
            <a:pPr eaLnBrk="1" hangingPunct="1">
              <a:buFont typeface="Arial" panose="020B0604020202020204" pitchFamily="34" charset="0"/>
              <a:buNone/>
              <a:defRPr/>
            </a:pPr>
            <a:r>
              <a:rPr lang="zh-CN" altLang="en-US" sz="3600" dirty="0">
                <a:latin typeface="华文楷体" pitchFamily="2" charset="-122"/>
                <a:ea typeface="华文楷体" pitchFamily="2" charset="-122"/>
                <a:sym typeface="Arial" pitchFamily="34" charset="0"/>
              </a:rPr>
              <a:t> </a:t>
            </a: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142875" y="398324"/>
            <a:ext cx="8818870" cy="3785652"/>
          </a:xfrm>
          <a:prstGeom prst="rect">
            <a:avLst/>
          </a:prstGeom>
        </p:spPr>
        <p:txBody>
          <a:bodyPr>
            <a:spAutoFit/>
          </a:bodyPr>
          <a:lstStyle/>
          <a:p>
            <a:pPr algn="r" eaLnBrk="1" hangingPunct="1">
              <a:buFont typeface="Arial" panose="020B0604020202020204" pitchFamily="34" charset="0"/>
              <a:buNone/>
              <a:defRPr/>
            </a:pPr>
            <a:endParaRPr lang="en-US" altLang="zh-CN" sz="6000" b="1" cap="all" dirty="0">
              <a:ln w="9000" cmpd="sng">
                <a:solidFill>
                  <a:srgbClr val="FFFF00"/>
                </a:solidFill>
                <a:prstDash val="solid"/>
              </a:ln>
              <a:solidFill>
                <a:srgbClr val="FF0000"/>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endParaRPr>
          </a:p>
          <a:p>
            <a:pPr algn="r" eaLnBrk="1" hangingPunct="1">
              <a:buFont typeface="Arial" panose="020B0604020202020204" pitchFamily="34" charset="0"/>
              <a:buNone/>
              <a:defRPr/>
            </a:pPr>
            <a:endParaRPr lang="en-US" altLang="zh-CN" sz="6000" b="1" cap="all" dirty="0">
              <a:ln w="9000" cmpd="sng">
                <a:solidFill>
                  <a:srgbClr val="FFFF00"/>
                </a:solidFill>
                <a:prstDash val="solid"/>
              </a:ln>
              <a:solidFill>
                <a:srgbClr val="FF0000"/>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endParaRPr>
          </a:p>
          <a:p>
            <a:pPr eaLnBrk="1" hangingPunct="1">
              <a:buFont typeface="Arial" charset="0"/>
              <a:buNone/>
              <a:defRPr/>
            </a:pPr>
            <a:r>
              <a:rPr lang="zh-CN" altLang="en-US" sz="6000" b="1" cap="all" dirty="0">
                <a:ln w="9000" cmpd="sng">
                  <a:solidFill>
                    <a:srgbClr val="FFFF00"/>
                  </a:solidFill>
                  <a:prstDash val="solid"/>
                </a:ln>
                <a:solidFill>
                  <a:srgbClr val="FF0000"/>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rPr>
              <a:t>             </a:t>
            </a:r>
            <a:r>
              <a:rPr lang="zh-CN" altLang="en-US" sz="6000" b="1" cap="all" dirty="0">
                <a:ln w="9000" cmpd="sng">
                  <a:solidFill>
                    <a:srgbClr val="FF0000"/>
                  </a:solidFill>
                  <a:prstDash val="solid"/>
                </a:ln>
                <a:solidFill>
                  <a:srgbClr val="FF00FF"/>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rPr>
              <a:t>下节课再见</a:t>
            </a:r>
            <a:endParaRPr lang="en-US" altLang="zh-CN" sz="6000" b="1" cap="all" dirty="0">
              <a:ln w="9000" cmpd="sng">
                <a:solidFill>
                  <a:srgbClr val="FF0000"/>
                </a:solidFill>
                <a:prstDash val="solid"/>
              </a:ln>
              <a:solidFill>
                <a:srgbClr val="FF00FF"/>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endParaRPr>
          </a:p>
          <a:p>
            <a:pPr eaLnBrk="1" hangingPunct="1">
              <a:buFont typeface="Arial" charset="0"/>
              <a:buNone/>
              <a:defRPr/>
            </a:pPr>
            <a:r>
              <a:rPr lang="zh-CN" altLang="en-US" sz="6000" b="1" cap="all" dirty="0">
                <a:ln w="9000" cmpd="sng">
                  <a:solidFill>
                    <a:srgbClr val="FF0000"/>
                  </a:solidFill>
                  <a:prstDash val="solid"/>
                </a:ln>
                <a:solidFill>
                  <a:srgbClr val="FF00FF"/>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rPr>
              <a:t>         愿神祝福你</a:t>
            </a:r>
            <a:endParaRPr lang="en-CA" altLang="en-US" sz="6000" b="1" cap="all" dirty="0">
              <a:ln w="9000" cmpd="sng">
                <a:solidFill>
                  <a:srgbClr val="FF0000"/>
                </a:solidFill>
                <a:prstDash val="solid"/>
              </a:ln>
              <a:solidFill>
                <a:srgbClr val="FF00FF"/>
              </a:solidFill>
              <a:effectLst>
                <a:reflection blurRad="12700" stA="28000" endPos="45000" dist="1000" dir="5400000" sy="-100000" algn="bl" rotWithShape="0"/>
              </a:effectLst>
              <a:latin typeface="David" panose="020E0502060401010101" pitchFamily="34" charset="-79"/>
              <a:ea typeface="Arial Unicode MS" panose="020B0604020202020204" pitchFamily="34" charset="-128"/>
              <a:cs typeface="David" panose="020E0502060401010101" pitchFamily="34" charset="-79"/>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1168400" y="260350"/>
            <a:ext cx="7461250"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第一堂</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 揭开极大的奥秘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29699" name="矩形 3"/>
          <p:cNvSpPr>
            <a:spLocks noChangeArrowheads="1"/>
          </p:cNvSpPr>
          <p:nvPr/>
        </p:nvSpPr>
        <p:spPr bwMode="auto">
          <a:xfrm>
            <a:off x="338138" y="1381125"/>
            <a:ext cx="8589962"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zh-CN" altLang="en-US" sz="3200">
                <a:solidFill>
                  <a:srgbClr val="FF0000"/>
                </a:solidFill>
                <a:latin typeface="华文行楷" pitchFamily="2" charset="-122"/>
                <a:ea typeface="华文行楷" pitchFamily="2" charset="-122"/>
                <a:sym typeface="Arial" charset="0"/>
              </a:rPr>
              <a:t>     </a:t>
            </a:r>
            <a:endParaRPr lang="en-US" altLang="zh-CN" sz="3200">
              <a:solidFill>
                <a:srgbClr val="FF0000"/>
              </a:solidFill>
              <a:latin typeface="华文行楷" pitchFamily="2" charset="-122"/>
              <a:ea typeface="华文行楷" pitchFamily="2" charset="-122"/>
              <a:sym typeface="Arial" charset="0"/>
            </a:endParaRPr>
          </a:p>
          <a:p>
            <a:pPr eaLnBrk="1" hangingPunct="1">
              <a:buFont typeface="Arial" charset="0"/>
              <a:buNone/>
            </a:pPr>
            <a:r>
              <a:rPr lang="en-US" altLang="zh-CN" sz="3200">
                <a:solidFill>
                  <a:srgbClr val="FF0000"/>
                </a:solidFill>
                <a:latin typeface="黑体" pitchFamily="49" charset="-122"/>
                <a:ea typeface="华文行楷" pitchFamily="2" charset="-122"/>
                <a:sym typeface="Arial" charset="0"/>
              </a:rPr>
              <a:t>	</a:t>
            </a:r>
            <a:r>
              <a:rPr lang="zh-CN" altLang="en-US" sz="3200" b="1">
                <a:solidFill>
                  <a:srgbClr val="FF0000"/>
                </a:solidFill>
                <a:latin typeface="黑体" pitchFamily="49" charset="-122"/>
                <a:ea typeface="黑体" pitchFamily="49" charset="-122"/>
                <a:sym typeface="Arial" charset="0"/>
              </a:rPr>
              <a:t>弗</a:t>
            </a:r>
            <a:r>
              <a:rPr lang="en-US" altLang="zh-CN" sz="3200" b="1">
                <a:solidFill>
                  <a:srgbClr val="FF0000"/>
                </a:solidFill>
                <a:latin typeface="黑体" pitchFamily="49" charset="-122"/>
                <a:ea typeface="黑体" pitchFamily="49" charset="-122"/>
                <a:sym typeface="Arial" charset="0"/>
              </a:rPr>
              <a:t>5</a:t>
            </a:r>
            <a:r>
              <a:rPr lang="zh-CN" altLang="en-US" sz="3200" b="1">
                <a:solidFill>
                  <a:srgbClr val="FF0000"/>
                </a:solidFill>
                <a:latin typeface="黑体" pitchFamily="49" charset="-122"/>
                <a:ea typeface="黑体" pitchFamily="49" charset="-122"/>
                <a:sym typeface="Arial" charset="0"/>
              </a:rPr>
              <a:t>：</a:t>
            </a:r>
            <a:r>
              <a:rPr lang="en-US" altLang="zh-CN" sz="3200" b="1">
                <a:solidFill>
                  <a:srgbClr val="FF0000"/>
                </a:solidFill>
                <a:latin typeface="黑体" pitchFamily="49" charset="-122"/>
                <a:ea typeface="黑体" pitchFamily="49" charset="-122"/>
                <a:sym typeface="Arial" charset="0"/>
              </a:rPr>
              <a:t>30-32</a:t>
            </a:r>
            <a:r>
              <a:rPr lang="zh-CN" altLang="en-US" sz="3200" b="1">
                <a:solidFill>
                  <a:srgbClr val="FF0000"/>
                </a:solidFill>
                <a:latin typeface="黑体" pitchFamily="49" charset="-122"/>
                <a:ea typeface="黑体" pitchFamily="49" charset="-122"/>
                <a:sym typeface="Arial" charset="0"/>
              </a:rPr>
              <a:t>：“因我们是他身上的肢体。（有古卷在此有“就是他的骨、他的肉。”）为这个缘故，人要离开父母，与妻子连合，二人成为一体。这是极大的奥秘，但我是指着基督和教会说的。”</a:t>
            </a:r>
            <a:endParaRPr lang="en-US" altLang="zh-CN" sz="3200" b="1">
              <a:solidFill>
                <a:srgbClr val="FF0000"/>
              </a:solidFill>
              <a:latin typeface="黑体" pitchFamily="49" charset="-122"/>
              <a:ea typeface="黑体" pitchFamily="49" charset="-122"/>
              <a:sym typeface="Arial" charset="0"/>
            </a:endParaRPr>
          </a:p>
          <a:p>
            <a:pPr eaLnBrk="1" hangingPunct="1">
              <a:buFont typeface="Arial" charset="0"/>
              <a:buNone/>
            </a:pPr>
            <a:r>
              <a:rPr lang="en-US" altLang="zh-CN" sz="4000" b="1">
                <a:solidFill>
                  <a:srgbClr val="FF0000"/>
                </a:solidFill>
                <a:latin typeface="华文宋体" pitchFamily="2" charset="-122"/>
                <a:ea typeface="华文宋体" pitchFamily="2" charset="-122"/>
                <a:sym typeface="Arial" charset="0"/>
              </a:rPr>
              <a:t>  </a:t>
            </a:r>
          </a:p>
          <a:p>
            <a:pPr eaLnBrk="1" hangingPunct="1">
              <a:buFont typeface="Arial" charset="0"/>
              <a:buNone/>
            </a:pPr>
            <a:r>
              <a:rPr lang="zh-CN" altLang="en-US" sz="3200" b="1">
                <a:solidFill>
                  <a:srgbClr val="FF0000"/>
                </a:solidFill>
                <a:latin typeface="HanWangHeiHeavy" pitchFamily="2" charset="-120"/>
                <a:ea typeface="HanWangHeiHeavy" pitchFamily="2" charset="-120"/>
                <a:sym typeface="Arial" charset="0"/>
              </a:rPr>
              <a:t>    </a:t>
            </a:r>
            <a:endParaRPr lang="en-US" altLang="zh-CN" sz="3200" b="1">
              <a:solidFill>
                <a:srgbClr val="FF0000"/>
              </a:solidFill>
              <a:latin typeface="HanWangHeiHeavy" pitchFamily="2" charset="-120"/>
              <a:ea typeface="HanWangHeiHeavy" pitchFamily="2" charset="-120"/>
              <a:sym typeface="Arial" charset="0"/>
            </a:endParaRPr>
          </a:p>
          <a:p>
            <a:pPr eaLnBrk="1" hangingPunct="1">
              <a:buFont typeface="Arial" charset="0"/>
              <a:buNone/>
            </a:pPr>
            <a:r>
              <a:rPr lang="en-US" altLang="zh-CN" sz="4000" b="1">
                <a:solidFill>
                  <a:srgbClr val="FF0000"/>
                </a:solidFill>
                <a:latin typeface="华文宋体" pitchFamily="2" charset="-122"/>
                <a:ea typeface="华文宋体" pitchFamily="2" charset="-122"/>
                <a:sym typeface="Arial" charset="0"/>
              </a:rPr>
              <a:t>                      </a:t>
            </a:r>
            <a:endParaRPr lang="zh-CN" altLang="en-US" sz="2400" b="1">
              <a:solidFill>
                <a:srgbClr val="000000"/>
              </a:solidFill>
              <a:latin typeface="HanWangHeiHeavy" pitchFamily="2" charset="-120"/>
              <a:ea typeface="HanWangHeiHeavy" pitchFamily="2" charset="-120"/>
              <a:sym typeface="Arial" charset="0"/>
            </a:endParaRPr>
          </a:p>
          <a:p>
            <a:pPr eaLnBrk="1" hangingPunct="1">
              <a:buFont typeface="Arial" charset="0"/>
              <a:buNone/>
            </a:pPr>
            <a:r>
              <a:rPr lang="en-US" altLang="zh-CN" sz="4000" b="1">
                <a:solidFill>
                  <a:srgbClr val="FF0000"/>
                </a:solidFill>
                <a:latin typeface="华文宋体" pitchFamily="2" charset="-122"/>
                <a:ea typeface="华文宋体" pitchFamily="2" charset="-122"/>
                <a:sym typeface="Arial" charset="0"/>
              </a:rPr>
              <a:t>                         </a:t>
            </a:r>
            <a:endParaRPr lang="zh-CN" altLang="en-US" b="1"/>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682625" y="299120"/>
            <a:ext cx="7461250"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第一堂</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  揭开极大的奥秘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2" name="矩形 1"/>
          <p:cNvSpPr/>
          <p:nvPr/>
        </p:nvSpPr>
        <p:spPr>
          <a:xfrm>
            <a:off x="0" y="1036736"/>
            <a:ext cx="9036496" cy="3477875"/>
          </a:xfrm>
          <a:prstGeom prst="rect">
            <a:avLst/>
          </a:prstGeom>
        </p:spPr>
        <p:txBody>
          <a:bodyPr>
            <a:spAutoFit/>
          </a:bodyPr>
          <a:lstStyle/>
          <a:p>
            <a:pPr defTabSz="457200">
              <a:buFont typeface="Arial" panose="020B0604020202020204" pitchFamily="34" charset="0"/>
              <a:buNone/>
              <a:defRPr/>
            </a:pPr>
            <a:r>
              <a:rPr lang="en-US" altLang="zh-CN" sz="3600" b="1" dirty="0">
                <a:ln>
                  <a:solidFill>
                    <a:schemeClr val="tx1"/>
                  </a:solidFill>
                </a:ln>
                <a:solidFill>
                  <a:srgbClr val="000000"/>
                </a:solidFill>
                <a:latin typeface="+mj-ea"/>
                <a:ea typeface="+mj-ea"/>
                <a:sym typeface="Arial" pitchFamily="34" charset="0"/>
              </a:rPr>
              <a:t>	 </a:t>
            </a:r>
            <a:r>
              <a:rPr lang="zh-CN" altLang="en-US" sz="3200" b="1" dirty="0">
                <a:ln>
                  <a:solidFill>
                    <a:schemeClr val="tx1"/>
                  </a:solidFill>
                </a:ln>
                <a:solidFill>
                  <a:srgbClr val="000000"/>
                </a:solidFill>
                <a:latin typeface="+mj-ea"/>
                <a:ea typeface="+mj-ea"/>
                <a:sym typeface="Arial" pitchFamily="34" charset="0"/>
              </a:rPr>
              <a:t>“这极大的奥秘”不只是教会论的奥秘</a:t>
            </a:r>
            <a:r>
              <a:rPr lang="zh-CN" altLang="en-US" sz="3600" b="1" dirty="0">
                <a:ln>
                  <a:solidFill>
                    <a:schemeClr val="tx1"/>
                  </a:solidFill>
                </a:ln>
                <a:solidFill>
                  <a:srgbClr val="000000"/>
                </a:solidFill>
                <a:latin typeface="+mj-ea"/>
                <a:ea typeface="+mj-ea"/>
                <a:sym typeface="Arial" pitchFamily="34" charset="0"/>
              </a:rPr>
              <a:t>，</a:t>
            </a:r>
            <a:r>
              <a:rPr lang="zh-CN" altLang="en-US" sz="3200" b="1" dirty="0">
                <a:latin typeface="+mj-ea"/>
                <a:ea typeface="+mj-ea"/>
                <a:sym typeface="Arial" pitchFamily="34" charset="0"/>
              </a:rPr>
              <a:t>更是</a:t>
            </a:r>
            <a:r>
              <a:rPr lang="zh-CN" altLang="en-US" sz="3200" b="1" dirty="0">
                <a:solidFill>
                  <a:srgbClr val="FF0000"/>
                </a:solidFill>
                <a:latin typeface="+mj-ea"/>
                <a:ea typeface="+mj-ea"/>
              </a:rPr>
              <a:t>新创造的奥秘。</a:t>
            </a:r>
            <a:endParaRPr lang="en-US" altLang="zh-CN" sz="3200" b="1" dirty="0">
              <a:latin typeface="+mj-ea"/>
              <a:ea typeface="+mj-ea"/>
            </a:endParaRPr>
          </a:p>
          <a:p>
            <a:pPr eaLnBrk="1" hangingPunct="1">
              <a:buFont typeface="Arial" panose="020B0604020202020204" pitchFamily="34" charset="0"/>
              <a:buNone/>
              <a:defRPr/>
            </a:pPr>
            <a:r>
              <a:rPr lang="en-US" altLang="zh-CN" sz="3200" b="1" dirty="0">
                <a:latin typeface="+mj-ea"/>
                <a:ea typeface="+mj-ea"/>
              </a:rPr>
              <a:t>	</a:t>
            </a:r>
            <a:r>
              <a:rPr lang="zh-CN" altLang="en-US" sz="3200" b="1" dirty="0">
                <a:latin typeface="+mj-ea"/>
                <a:ea typeface="+mj-ea"/>
              </a:rPr>
              <a:t>这奥秘好像一把极为复杂的锁，需要一串特别的钥匙才能将它打开。</a:t>
            </a:r>
            <a:endParaRPr lang="en-US" altLang="zh-CN" sz="3200" b="1" dirty="0">
              <a:latin typeface="+mj-ea"/>
              <a:ea typeface="+mj-ea"/>
            </a:endParaRPr>
          </a:p>
          <a:p>
            <a:pPr eaLnBrk="1" hangingPunct="1">
              <a:buFont typeface="Arial" panose="020B0604020202020204" pitchFamily="34" charset="0"/>
              <a:buNone/>
              <a:defRPr/>
            </a:pPr>
            <a:r>
              <a:rPr lang="en-US" altLang="zh-CN" sz="2800" b="1" dirty="0">
                <a:latin typeface="+mj-ea"/>
                <a:ea typeface="+mj-ea"/>
              </a:rPr>
              <a:t>	</a:t>
            </a:r>
            <a:endParaRPr lang="zh-CN" altLang="en-US" sz="2800" b="1" dirty="0">
              <a:latin typeface="+mj-ea"/>
              <a:ea typeface="+mj-ea"/>
            </a:endParaRPr>
          </a:p>
          <a:p>
            <a:pPr eaLnBrk="1" hangingPunct="1">
              <a:buFont typeface="Arial" charset="0"/>
              <a:buNone/>
              <a:defRPr/>
            </a:pPr>
            <a:endParaRPr lang="en-US" altLang="zh-CN" sz="2800" b="1" dirty="0">
              <a:latin typeface="+mj-ea"/>
              <a:ea typeface="+mj-ea"/>
            </a:endParaRPr>
          </a:p>
          <a:p>
            <a:pPr eaLnBrk="1" hangingPunct="1">
              <a:buFont typeface="Arial" charset="0"/>
              <a:buNone/>
              <a:defRPr/>
            </a:pPr>
            <a:r>
              <a:rPr lang="en-US" sz="3200" dirty="0"/>
              <a:t>	</a:t>
            </a:r>
            <a:endParaRPr lang="en-US" sz="3200" dirty="0">
              <a:solidFill>
                <a:srgbClr val="FF0000"/>
              </a:solidFill>
              <a:latin typeface="HanWangHeiHeavy" panose="02000500000000000000" pitchFamily="2" charset="-120"/>
              <a:ea typeface="HanWangHeiHeavy" panose="02000500000000000000" pitchFamily="2" charset="-12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682625" y="299120"/>
            <a:ext cx="7461250"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第一堂</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rPr>
              <a:t>  揭开极大的奥秘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2" name="矩形 1"/>
          <p:cNvSpPr/>
          <p:nvPr/>
        </p:nvSpPr>
        <p:spPr>
          <a:xfrm>
            <a:off x="0" y="1036736"/>
            <a:ext cx="9036496" cy="6924973"/>
          </a:xfrm>
          <a:prstGeom prst="rect">
            <a:avLst/>
          </a:prstGeom>
        </p:spPr>
        <p:txBody>
          <a:bodyPr>
            <a:spAutoFit/>
          </a:bodyPr>
          <a:lstStyle/>
          <a:p>
            <a:pPr defTabSz="457200">
              <a:buFont typeface="Arial" panose="020B0604020202020204" pitchFamily="34" charset="0"/>
              <a:buNone/>
              <a:defRPr/>
            </a:pPr>
            <a:r>
              <a:rPr lang="en-US" altLang="zh-CN" sz="3600" b="1" dirty="0">
                <a:ln>
                  <a:solidFill>
                    <a:schemeClr val="tx1"/>
                  </a:solidFill>
                </a:ln>
                <a:solidFill>
                  <a:srgbClr val="000000"/>
                </a:solidFill>
                <a:latin typeface="+mj-ea"/>
                <a:ea typeface="+mj-ea"/>
                <a:sym typeface="Arial" pitchFamily="34" charset="0"/>
              </a:rPr>
              <a:t>	 </a:t>
            </a:r>
          </a:p>
          <a:p>
            <a:pPr defTabSz="457200">
              <a:buFont typeface="Arial" panose="020B0604020202020204" pitchFamily="34" charset="0"/>
              <a:buNone/>
              <a:defRPr/>
            </a:pPr>
            <a:r>
              <a:rPr lang="en-US" altLang="zh-CN" sz="3600" b="1" dirty="0">
                <a:ln>
                  <a:solidFill>
                    <a:schemeClr val="tx1"/>
                  </a:solidFill>
                </a:ln>
                <a:solidFill>
                  <a:srgbClr val="000000"/>
                </a:solidFill>
                <a:latin typeface="+mj-ea"/>
                <a:ea typeface="+mj-ea"/>
                <a:sym typeface="Arial" pitchFamily="34" charset="0"/>
              </a:rPr>
              <a:t>	  </a:t>
            </a:r>
            <a:r>
              <a:rPr lang="zh-CN" altLang="en-US" sz="3600" b="1" dirty="0">
                <a:ln>
                  <a:solidFill>
                    <a:schemeClr val="tx1"/>
                  </a:solidFill>
                </a:ln>
                <a:solidFill>
                  <a:srgbClr val="000000"/>
                </a:solidFill>
                <a:latin typeface="+mj-ea"/>
                <a:ea typeface="+mj-ea"/>
                <a:sym typeface="Arial" pitchFamily="34" charset="0"/>
              </a:rPr>
              <a:t>打开新创造的奥秘的这一串钥匙就隐藏在创世记第二章造男造女的记述中，其中包括了三片钥匙：</a:t>
            </a:r>
            <a:endParaRPr lang="en-US" altLang="zh-CN" sz="3600" b="1" dirty="0">
              <a:ln>
                <a:solidFill>
                  <a:schemeClr val="tx1"/>
                </a:solidFill>
              </a:ln>
              <a:solidFill>
                <a:srgbClr val="000000"/>
              </a:solidFill>
              <a:latin typeface="+mj-ea"/>
              <a:ea typeface="+mj-ea"/>
              <a:sym typeface="Arial" pitchFamily="34" charset="0"/>
            </a:endParaRPr>
          </a:p>
          <a:p>
            <a:pPr defTabSz="457200">
              <a:buFont typeface="Arial" panose="020B0604020202020204" pitchFamily="34" charset="0"/>
              <a:buNone/>
              <a:defRPr/>
            </a:pPr>
            <a:r>
              <a:rPr lang="en-US" altLang="zh-CN" sz="3600" b="1" dirty="0">
                <a:ln>
                  <a:solidFill>
                    <a:schemeClr val="tx1"/>
                  </a:solidFill>
                </a:ln>
                <a:solidFill>
                  <a:srgbClr val="000000"/>
                </a:solidFill>
                <a:latin typeface="+mj-ea"/>
                <a:ea typeface="+mj-ea"/>
                <a:sym typeface="Arial" pitchFamily="34" charset="0"/>
              </a:rPr>
              <a:t>	</a:t>
            </a:r>
            <a:r>
              <a:rPr lang="en-US" altLang="zh-CN" sz="3200" b="1" dirty="0">
                <a:ln>
                  <a:solidFill>
                    <a:schemeClr val="tx1"/>
                  </a:solidFill>
                </a:ln>
                <a:solidFill>
                  <a:srgbClr val="FF0000"/>
                </a:solidFill>
                <a:latin typeface="+mj-ea"/>
                <a:ea typeface="+mj-ea"/>
                <a:sym typeface="Arial" pitchFamily="34" charset="0"/>
              </a:rPr>
              <a:t>1</a:t>
            </a:r>
            <a:r>
              <a:rPr lang="zh-CN" altLang="en-US" sz="3200" b="1" dirty="0">
                <a:ln>
                  <a:solidFill>
                    <a:schemeClr val="tx1"/>
                  </a:solidFill>
                </a:ln>
                <a:solidFill>
                  <a:srgbClr val="FF0000"/>
                </a:solidFill>
                <a:latin typeface="+mj-ea"/>
                <a:ea typeface="+mj-ea"/>
                <a:sym typeface="Arial" pitchFamily="34" charset="0"/>
              </a:rPr>
              <a:t>、“离开父母”</a:t>
            </a:r>
            <a:r>
              <a:rPr lang="en-US" altLang="zh-CN" sz="3200" b="1" dirty="0">
                <a:ln>
                  <a:solidFill>
                    <a:schemeClr val="tx1"/>
                  </a:solidFill>
                </a:ln>
                <a:solidFill>
                  <a:srgbClr val="FF0000"/>
                </a:solidFill>
                <a:latin typeface="+mj-ea"/>
                <a:ea typeface="+mj-ea"/>
                <a:sym typeface="Arial" pitchFamily="34" charset="0"/>
              </a:rPr>
              <a:t>——</a:t>
            </a:r>
            <a:r>
              <a:rPr lang="zh-CN" altLang="en-US" sz="3200" b="1" dirty="0">
                <a:ln>
                  <a:solidFill>
                    <a:schemeClr val="tx1"/>
                  </a:solidFill>
                </a:ln>
                <a:solidFill>
                  <a:srgbClr val="FF0000"/>
                </a:solidFill>
                <a:latin typeface="+mj-ea"/>
                <a:ea typeface="+mj-ea"/>
                <a:sym typeface="Arial" pitchFamily="34" charset="0"/>
              </a:rPr>
              <a:t>揭开道成肉身的奥秘；</a:t>
            </a:r>
            <a:endParaRPr lang="en-US" altLang="zh-CN" sz="3200" b="1" dirty="0">
              <a:ln>
                <a:solidFill>
                  <a:schemeClr val="tx1"/>
                </a:solidFill>
              </a:ln>
              <a:solidFill>
                <a:srgbClr val="FF0000"/>
              </a:solidFill>
              <a:latin typeface="+mj-ea"/>
              <a:ea typeface="+mj-ea"/>
              <a:sym typeface="Arial" pitchFamily="34" charset="0"/>
            </a:endParaRPr>
          </a:p>
          <a:p>
            <a:pPr defTabSz="457200">
              <a:buFont typeface="Arial" panose="020B0604020202020204" pitchFamily="34" charset="0"/>
              <a:buNone/>
              <a:defRPr/>
            </a:pPr>
            <a:r>
              <a:rPr lang="en-US" altLang="zh-CN" sz="3200" b="1" dirty="0">
                <a:ln>
                  <a:solidFill>
                    <a:schemeClr val="tx1"/>
                  </a:solidFill>
                </a:ln>
                <a:solidFill>
                  <a:srgbClr val="FF0000"/>
                </a:solidFill>
                <a:latin typeface="+mj-ea"/>
                <a:ea typeface="+mj-ea"/>
                <a:sym typeface="Arial" pitchFamily="34" charset="0"/>
              </a:rPr>
              <a:t>	2</a:t>
            </a:r>
            <a:r>
              <a:rPr lang="zh-CN" altLang="en-US" sz="3200" b="1" dirty="0">
                <a:ln>
                  <a:solidFill>
                    <a:schemeClr val="tx1"/>
                  </a:solidFill>
                </a:ln>
                <a:solidFill>
                  <a:srgbClr val="FF0000"/>
                </a:solidFill>
                <a:latin typeface="+mj-ea"/>
                <a:ea typeface="+mj-ea"/>
                <a:sym typeface="Arial" pitchFamily="34" charset="0"/>
              </a:rPr>
              <a:t>、 女人被造</a:t>
            </a:r>
            <a:r>
              <a:rPr lang="en-US" altLang="zh-CN" sz="3200" b="1" dirty="0">
                <a:ln>
                  <a:solidFill>
                    <a:schemeClr val="tx1"/>
                  </a:solidFill>
                </a:ln>
                <a:solidFill>
                  <a:srgbClr val="FF0000"/>
                </a:solidFill>
                <a:latin typeface="+mj-ea"/>
                <a:ea typeface="+mj-ea"/>
                <a:sym typeface="Arial" pitchFamily="34" charset="0"/>
              </a:rPr>
              <a:t>——</a:t>
            </a:r>
            <a:r>
              <a:rPr lang="zh-CN" altLang="en-US" sz="3200" b="1" dirty="0">
                <a:ln>
                  <a:solidFill>
                    <a:schemeClr val="tx1"/>
                  </a:solidFill>
                </a:ln>
                <a:solidFill>
                  <a:srgbClr val="FF0000"/>
                </a:solidFill>
                <a:latin typeface="+mj-ea"/>
                <a:ea typeface="+mj-ea"/>
                <a:sym typeface="Arial" pitchFamily="34" charset="0"/>
              </a:rPr>
              <a:t>揭开基督之死与复活的奥秘；</a:t>
            </a:r>
            <a:endParaRPr lang="en-US" altLang="zh-CN" sz="3200" b="1" dirty="0">
              <a:ln>
                <a:solidFill>
                  <a:schemeClr val="tx1"/>
                </a:solidFill>
              </a:ln>
              <a:solidFill>
                <a:srgbClr val="FF0000"/>
              </a:solidFill>
              <a:latin typeface="+mj-ea"/>
              <a:ea typeface="+mj-ea"/>
              <a:sym typeface="Arial" pitchFamily="34" charset="0"/>
            </a:endParaRPr>
          </a:p>
          <a:p>
            <a:pPr defTabSz="457200">
              <a:buFont typeface="Arial" panose="020B0604020202020204" pitchFamily="34" charset="0"/>
              <a:buNone/>
              <a:defRPr/>
            </a:pPr>
            <a:r>
              <a:rPr lang="en-US" altLang="zh-CN" sz="3200" b="1" dirty="0">
                <a:ln>
                  <a:solidFill>
                    <a:schemeClr val="tx1"/>
                  </a:solidFill>
                </a:ln>
                <a:solidFill>
                  <a:srgbClr val="FF0000"/>
                </a:solidFill>
                <a:latin typeface="+mj-ea"/>
                <a:ea typeface="+mj-ea"/>
                <a:sym typeface="Arial" pitchFamily="34" charset="0"/>
              </a:rPr>
              <a:t>	3</a:t>
            </a:r>
            <a:r>
              <a:rPr lang="zh-CN" altLang="en-US" sz="3200" b="1" dirty="0">
                <a:ln>
                  <a:solidFill>
                    <a:schemeClr val="tx1"/>
                  </a:solidFill>
                </a:ln>
                <a:solidFill>
                  <a:srgbClr val="FF0000"/>
                </a:solidFill>
                <a:latin typeface="+mj-ea"/>
                <a:ea typeface="+mj-ea"/>
                <a:sym typeface="Arial" pitchFamily="34" charset="0"/>
              </a:rPr>
              <a:t>、“成为一体”</a:t>
            </a:r>
            <a:r>
              <a:rPr lang="en-US" altLang="zh-CN" sz="3200" b="1" dirty="0">
                <a:ln>
                  <a:solidFill>
                    <a:schemeClr val="tx1"/>
                  </a:solidFill>
                </a:ln>
                <a:solidFill>
                  <a:srgbClr val="FF0000"/>
                </a:solidFill>
                <a:latin typeface="+mj-ea"/>
                <a:ea typeface="+mj-ea"/>
                <a:sym typeface="Arial" pitchFamily="34" charset="0"/>
              </a:rPr>
              <a:t>——</a:t>
            </a:r>
            <a:r>
              <a:rPr lang="zh-CN" altLang="en-US" sz="3200" b="1" dirty="0">
                <a:ln>
                  <a:solidFill>
                    <a:schemeClr val="tx1"/>
                  </a:solidFill>
                </a:ln>
                <a:solidFill>
                  <a:srgbClr val="FF0000"/>
                </a:solidFill>
                <a:latin typeface="+mj-ea"/>
                <a:ea typeface="+mj-ea"/>
                <a:sym typeface="Arial" pitchFamily="34" charset="0"/>
              </a:rPr>
              <a:t>揭开基督再来</a:t>
            </a:r>
            <a:r>
              <a:rPr lang="en-US" altLang="zh-CN" sz="3200" b="1" dirty="0">
                <a:ln>
                  <a:solidFill>
                    <a:schemeClr val="tx1"/>
                  </a:solidFill>
                </a:ln>
                <a:solidFill>
                  <a:srgbClr val="FF0000"/>
                </a:solidFill>
                <a:latin typeface="+mj-ea"/>
                <a:ea typeface="+mj-ea"/>
                <a:sym typeface="Arial" pitchFamily="34" charset="0"/>
              </a:rPr>
              <a:t>/</a:t>
            </a:r>
            <a:r>
              <a:rPr lang="zh-CN" altLang="en-US" sz="3200" b="1" dirty="0">
                <a:ln>
                  <a:solidFill>
                    <a:schemeClr val="tx1"/>
                  </a:solidFill>
                </a:ln>
                <a:solidFill>
                  <a:srgbClr val="FF0000"/>
                </a:solidFill>
                <a:latin typeface="+mj-ea"/>
                <a:ea typeface="+mj-ea"/>
                <a:sym typeface="Arial" pitchFamily="34" charset="0"/>
              </a:rPr>
              <a:t>天人合一的奥秘。</a:t>
            </a:r>
            <a:r>
              <a:rPr lang="zh-CN" altLang="en-US" sz="3600" b="1" dirty="0">
                <a:ln>
                  <a:solidFill>
                    <a:schemeClr val="tx1"/>
                  </a:solidFill>
                </a:ln>
                <a:solidFill>
                  <a:srgbClr val="000000"/>
                </a:solidFill>
                <a:latin typeface="+mj-ea"/>
                <a:ea typeface="+mj-ea"/>
                <a:sym typeface="Arial" pitchFamily="34" charset="0"/>
              </a:rPr>
              <a:t> </a:t>
            </a:r>
          </a:p>
          <a:p>
            <a:pPr defTabSz="457200">
              <a:buFont typeface="Arial" panose="020B0604020202020204" pitchFamily="34" charset="0"/>
              <a:buNone/>
              <a:defRPr/>
            </a:pPr>
            <a:endParaRPr lang="en-US" altLang="zh-CN" sz="3600" b="1" dirty="0">
              <a:ln>
                <a:solidFill>
                  <a:schemeClr val="tx1"/>
                </a:solidFill>
              </a:ln>
              <a:solidFill>
                <a:srgbClr val="000000"/>
              </a:solidFill>
              <a:latin typeface="+mj-ea"/>
              <a:ea typeface="+mj-ea"/>
              <a:sym typeface="Arial" pitchFamily="34" charset="0"/>
            </a:endParaRPr>
          </a:p>
          <a:p>
            <a:pPr defTabSz="457200">
              <a:buFont typeface="Arial" panose="020B0604020202020204" pitchFamily="34" charset="0"/>
              <a:buNone/>
              <a:defRPr/>
            </a:pPr>
            <a:r>
              <a:rPr lang="en-US" altLang="zh-CN" sz="3600" b="1" dirty="0">
                <a:ln>
                  <a:solidFill>
                    <a:schemeClr val="tx1"/>
                  </a:solidFill>
                </a:ln>
                <a:solidFill>
                  <a:srgbClr val="000000"/>
                </a:solidFill>
                <a:latin typeface="+mj-ea"/>
                <a:ea typeface="+mj-ea"/>
                <a:sym typeface="Arial" pitchFamily="34" charset="0"/>
              </a:rPr>
              <a:t> </a:t>
            </a:r>
            <a:endParaRPr lang="zh-CN" altLang="en-US" sz="2800" b="1" dirty="0">
              <a:latin typeface="+mj-ea"/>
              <a:ea typeface="+mj-ea"/>
            </a:endParaRPr>
          </a:p>
          <a:p>
            <a:pPr eaLnBrk="1" hangingPunct="1">
              <a:buFont typeface="Arial" charset="0"/>
              <a:buNone/>
              <a:defRPr/>
            </a:pPr>
            <a:endParaRPr lang="en-US" altLang="zh-CN" sz="2800" b="1" dirty="0">
              <a:latin typeface="+mj-ea"/>
              <a:ea typeface="+mj-ea"/>
            </a:endParaRPr>
          </a:p>
          <a:p>
            <a:pPr eaLnBrk="1" hangingPunct="1">
              <a:buFont typeface="Arial" charset="0"/>
              <a:buNone/>
              <a:defRPr/>
            </a:pPr>
            <a:r>
              <a:rPr lang="en-US" sz="3200" dirty="0"/>
              <a:t>	</a:t>
            </a:r>
            <a:endParaRPr lang="en-US" sz="3200" dirty="0">
              <a:solidFill>
                <a:srgbClr val="FF0000"/>
              </a:solidFill>
              <a:latin typeface="HanWangHeiHeavy" panose="02000500000000000000" pitchFamily="2" charset="-120"/>
              <a:ea typeface="HanWangHeiHeavy" panose="02000500000000000000" pitchFamily="2" charset="-12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819150" y="299120"/>
            <a:ext cx="7461250"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一、“离开父母”</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揭开道成肉身的奥秘</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rPr>
              <a:t/>
            </a:r>
            <a:br>
              <a:rPr lang="en-US" altLang="zh-CN" sz="2000" b="1" dirty="0" smtClean="0">
                <a:ln w="18000">
                  <a:solidFill>
                    <a:schemeClr val="tx1"/>
                  </a:solidFill>
                  <a:prstDash val="solid"/>
                  <a:miter lim="800000"/>
                </a:ln>
                <a:effectLst>
                  <a:outerShdw blurRad="25500" dist="23000" dir="7020000" algn="tl">
                    <a:srgbClr val="000000">
                      <a:alpha val="50000"/>
                    </a:srgbClr>
                  </a:outerShdw>
                </a:effectLst>
              </a:rPr>
            </a:br>
            <a:endParaRPr lang="zh-CN" altLang="en-US" sz="2000" b="1" dirty="0">
              <a:ln w="18000">
                <a:solidFill>
                  <a:schemeClr val="tx1"/>
                </a:solidFill>
                <a:prstDash val="solid"/>
                <a:miter lim="800000"/>
              </a:ln>
              <a:solidFill>
                <a:srgbClr val="111111"/>
              </a:solidFill>
              <a:effectLst>
                <a:outerShdw blurRad="25500" dist="23000" dir="7020000" algn="tl">
                  <a:srgbClr val="000000">
                    <a:alpha val="50000"/>
                  </a:srgbClr>
                </a:outerShdw>
              </a:effectLst>
            </a:endParaRPr>
          </a:p>
        </p:txBody>
      </p:sp>
      <p:sp>
        <p:nvSpPr>
          <p:cNvPr id="2" name="矩形 1"/>
          <p:cNvSpPr/>
          <p:nvPr/>
        </p:nvSpPr>
        <p:spPr>
          <a:xfrm>
            <a:off x="0" y="908720"/>
            <a:ext cx="9036496" cy="4770537"/>
          </a:xfrm>
          <a:prstGeom prst="rect">
            <a:avLst/>
          </a:prstGeom>
        </p:spPr>
        <p:txBody>
          <a:bodyPr>
            <a:spAutoFit/>
          </a:bodyPr>
          <a:lstStyle/>
          <a:p>
            <a:pPr eaLnBrk="1" hangingPunct="1">
              <a:buFont typeface="Arial" charset="0"/>
              <a:buNone/>
              <a:defRPr/>
            </a:pPr>
            <a:r>
              <a:rPr lang="zh-CN" altLang="en-US" sz="2400" dirty="0">
                <a:ln w="18000">
                  <a:solidFill>
                    <a:srgbClr val="FFFF00"/>
                  </a:solidFill>
                  <a:prstDash val="solid"/>
                  <a:miter lim="800000"/>
                </a:ln>
                <a:solidFill>
                  <a:srgbClr val="111111"/>
                </a:solidFill>
                <a:effectLst>
                  <a:outerShdw blurRad="25500" dist="23000" dir="7020000" algn="tl">
                    <a:srgbClr val="000000">
                      <a:alpha val="50000"/>
                    </a:srgbClr>
                  </a:outerShdw>
                </a:effectLst>
                <a:cs typeface="Trebuchet MS"/>
                <a:sym typeface="Arial" pitchFamily="34" charset="0"/>
              </a:rPr>
              <a:t/>
            </a:r>
            <a:br>
              <a:rPr lang="zh-CN" altLang="en-US" sz="2400" dirty="0">
                <a:ln w="18000">
                  <a:solidFill>
                    <a:srgbClr val="FFFF00"/>
                  </a:solidFill>
                  <a:prstDash val="solid"/>
                  <a:miter lim="800000"/>
                </a:ln>
                <a:solidFill>
                  <a:srgbClr val="111111"/>
                </a:solidFill>
                <a:effectLst>
                  <a:outerShdw blurRad="25500" dist="23000" dir="7020000" algn="tl">
                    <a:srgbClr val="000000">
                      <a:alpha val="50000"/>
                    </a:srgbClr>
                  </a:outerShdw>
                </a:effectLst>
                <a:cs typeface="Trebuchet MS"/>
                <a:sym typeface="Arial" pitchFamily="34" charset="0"/>
              </a:rPr>
            </a:br>
            <a:r>
              <a:rPr lang="zh-CN" altLang="en-US" sz="2400"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sym typeface="Arial" pitchFamily="34" charset="0"/>
              </a:rPr>
              <a:t>       </a:t>
            </a:r>
            <a:endParaRPr lang="en-US" altLang="zh-CN" sz="2400"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sym typeface="Arial" pitchFamily="34" charset="0"/>
            </a:endParaRPr>
          </a:p>
          <a:p>
            <a:pPr eaLnBrk="1" hangingPunct="1">
              <a:buFont typeface="Arial" charset="0"/>
              <a:buNone/>
              <a:defRPr/>
            </a:pPr>
            <a:r>
              <a:rPr lang="zh-CN" altLang="en-US" sz="2800" b="1" dirty="0">
                <a:ln w="18000">
                  <a:solidFill>
                    <a:schemeClr val="accent2">
                      <a:satMod val="140000"/>
                    </a:schemeClr>
                  </a:solidFill>
                  <a:prstDash val="solid"/>
                  <a:miter lim="800000"/>
                </a:ln>
                <a:solidFill>
                  <a:srgbClr val="F71A09"/>
                </a:solidFill>
                <a:latin typeface="+mj-ea"/>
                <a:ea typeface="+mj-ea"/>
                <a:sym typeface="Arial" pitchFamily="34" charset="0"/>
              </a:rPr>
              <a:t>     </a:t>
            </a:r>
            <a:r>
              <a:rPr lang="zh-CN" altLang="en-US" sz="2800" b="1" dirty="0">
                <a:ln w="18000">
                  <a:solidFill>
                    <a:schemeClr val="accent2">
                      <a:satMod val="140000"/>
                    </a:schemeClr>
                  </a:solidFill>
                  <a:prstDash val="solid"/>
                  <a:miter lim="800000"/>
                </a:ln>
                <a:solidFill>
                  <a:srgbClr val="FF0000"/>
                </a:solidFill>
                <a:latin typeface="+mj-ea"/>
                <a:ea typeface="+mj-ea"/>
                <a:sym typeface="Arial" pitchFamily="34" charset="0"/>
              </a:rPr>
              <a:t>创</a:t>
            </a:r>
            <a:r>
              <a:rPr lang="en-US" altLang="zh-CN" sz="2800" b="1" dirty="0">
                <a:ln w="18000">
                  <a:solidFill>
                    <a:schemeClr val="accent2">
                      <a:satMod val="140000"/>
                    </a:schemeClr>
                  </a:solidFill>
                  <a:prstDash val="solid"/>
                  <a:miter lim="800000"/>
                </a:ln>
                <a:solidFill>
                  <a:srgbClr val="FF0000"/>
                </a:solidFill>
                <a:latin typeface="+mj-ea"/>
                <a:ea typeface="+mj-ea"/>
                <a:sym typeface="Arial" pitchFamily="34" charset="0"/>
              </a:rPr>
              <a:t>2</a:t>
            </a:r>
            <a:r>
              <a:rPr lang="zh-CN" altLang="en-US" sz="2800" b="1" dirty="0">
                <a:ln w="18000">
                  <a:solidFill>
                    <a:schemeClr val="accent2">
                      <a:satMod val="140000"/>
                    </a:schemeClr>
                  </a:solidFill>
                  <a:prstDash val="solid"/>
                  <a:miter lim="800000"/>
                </a:ln>
                <a:solidFill>
                  <a:srgbClr val="FF0000"/>
                </a:solidFill>
                <a:latin typeface="+mj-ea"/>
                <a:ea typeface="+mj-ea"/>
                <a:sym typeface="Arial" pitchFamily="34" charset="0"/>
              </a:rPr>
              <a:t>：</a:t>
            </a:r>
            <a:r>
              <a:rPr lang="en-US" altLang="zh-CN" sz="2800" b="1" dirty="0">
                <a:ln w="18000">
                  <a:solidFill>
                    <a:schemeClr val="accent2">
                      <a:satMod val="140000"/>
                    </a:schemeClr>
                  </a:solidFill>
                  <a:prstDash val="solid"/>
                  <a:miter lim="800000"/>
                </a:ln>
                <a:solidFill>
                  <a:srgbClr val="FF0000"/>
                </a:solidFill>
                <a:latin typeface="+mj-ea"/>
                <a:ea typeface="+mj-ea"/>
                <a:sym typeface="Arial" pitchFamily="34" charset="0"/>
              </a:rPr>
              <a:t>24</a:t>
            </a:r>
            <a:r>
              <a:rPr lang="zh-CN" altLang="en-US" sz="2800" b="1" dirty="0">
                <a:ln w="18000">
                  <a:solidFill>
                    <a:schemeClr val="accent2">
                      <a:satMod val="140000"/>
                    </a:schemeClr>
                  </a:solidFill>
                  <a:prstDash val="solid"/>
                  <a:miter lim="800000"/>
                </a:ln>
                <a:solidFill>
                  <a:srgbClr val="FF0000"/>
                </a:solidFill>
                <a:latin typeface="+mj-ea"/>
                <a:ea typeface="+mj-ea"/>
                <a:sym typeface="Arial" pitchFamily="34" charset="0"/>
              </a:rPr>
              <a:t>：“因此，人要离开父母，与妻子连合，二人成为一体。” </a:t>
            </a:r>
          </a:p>
          <a:p>
            <a:pPr eaLnBrk="1" hangingPunct="1">
              <a:buFont typeface="Arial" charset="0"/>
              <a:buNone/>
              <a:defRPr/>
            </a:pPr>
            <a:r>
              <a:rPr lang="zh-CN" altLang="en-US" sz="2800" b="1" dirty="0">
                <a:ln w="18000">
                  <a:solidFill>
                    <a:schemeClr val="accent2">
                      <a:satMod val="140000"/>
                    </a:schemeClr>
                  </a:solidFill>
                  <a:prstDash val="solid"/>
                  <a:miter lim="800000"/>
                </a:ln>
                <a:solidFill>
                  <a:srgbClr val="F71A09"/>
                </a:solidFill>
                <a:latin typeface="+mj-ea"/>
                <a:ea typeface="+mj-ea"/>
                <a:sym typeface="Arial" pitchFamily="34" charset="0"/>
              </a:rPr>
              <a:t> </a:t>
            </a:r>
            <a:endParaRPr lang="en-US" altLang="zh-CN" sz="2800" b="1" dirty="0">
              <a:ln w="18000">
                <a:solidFill>
                  <a:schemeClr val="accent2">
                    <a:satMod val="140000"/>
                  </a:schemeClr>
                </a:solidFill>
                <a:prstDash val="solid"/>
                <a:miter lim="800000"/>
              </a:ln>
              <a:solidFill>
                <a:srgbClr val="F71A09"/>
              </a:solidFill>
              <a:latin typeface="+mj-ea"/>
              <a:ea typeface="+mj-ea"/>
              <a:sym typeface="Arial" pitchFamily="34" charset="0"/>
            </a:endParaRPr>
          </a:p>
          <a:p>
            <a:pPr eaLnBrk="1" hangingPunct="1">
              <a:buFont typeface="Arial" charset="0"/>
              <a:buNone/>
              <a:defRPr/>
            </a:pPr>
            <a:r>
              <a:rPr lang="en-US" altLang="zh-CN" sz="2800" b="1" dirty="0">
                <a:ln w="18000">
                  <a:solidFill>
                    <a:schemeClr val="accent2">
                      <a:satMod val="140000"/>
                    </a:schemeClr>
                  </a:solidFill>
                  <a:prstDash val="solid"/>
                  <a:miter lim="800000"/>
                </a:ln>
                <a:solidFill>
                  <a:srgbClr val="F71A09"/>
                </a:solidFill>
                <a:latin typeface="+mj-ea"/>
                <a:ea typeface="+mj-ea"/>
                <a:sym typeface="Arial" pitchFamily="34" charset="0"/>
              </a:rPr>
              <a:t>	</a:t>
            </a:r>
            <a:r>
              <a:rPr lang="zh-CN" altLang="en-US" sz="2800" b="1" dirty="0">
                <a:ln w="18000">
                  <a:solidFill>
                    <a:schemeClr val="accent2">
                      <a:satMod val="140000"/>
                    </a:schemeClr>
                  </a:solidFill>
                  <a:prstDash val="solid"/>
                  <a:miter lim="800000"/>
                </a:ln>
                <a:solidFill>
                  <a:srgbClr val="F71A09"/>
                </a:solidFill>
                <a:latin typeface="+mj-ea"/>
                <a:ea typeface="+mj-ea"/>
                <a:sym typeface="Arial" pitchFamily="34" charset="0"/>
              </a:rPr>
              <a:t>（一）创二</a:t>
            </a:r>
            <a:r>
              <a:rPr lang="en-US" altLang="zh-CN" sz="2800" b="1" dirty="0">
                <a:ln w="18000">
                  <a:solidFill>
                    <a:schemeClr val="accent2">
                      <a:satMod val="140000"/>
                    </a:schemeClr>
                  </a:solidFill>
                  <a:prstDash val="solid"/>
                  <a:miter lim="800000"/>
                </a:ln>
                <a:solidFill>
                  <a:srgbClr val="F71A09"/>
                </a:solidFill>
                <a:latin typeface="+mj-ea"/>
                <a:ea typeface="+mj-ea"/>
                <a:sym typeface="Arial" pitchFamily="34" charset="0"/>
              </a:rPr>
              <a:t>24</a:t>
            </a:r>
            <a:r>
              <a:rPr lang="zh-CN" altLang="en-US" sz="2800" b="1" dirty="0">
                <a:ln w="18000">
                  <a:solidFill>
                    <a:schemeClr val="accent2">
                      <a:satMod val="140000"/>
                    </a:schemeClr>
                  </a:solidFill>
                  <a:prstDash val="solid"/>
                  <a:miter lim="800000"/>
                </a:ln>
                <a:solidFill>
                  <a:srgbClr val="F71A09"/>
                </a:solidFill>
                <a:latin typeface="+mj-ea"/>
                <a:ea typeface="+mj-ea"/>
                <a:sym typeface="Arial" pitchFamily="34" charset="0"/>
              </a:rPr>
              <a:t>中的“人”是指谁？</a:t>
            </a:r>
            <a:r>
              <a:rPr lang="en-US" altLang="zh-CN" sz="2800" b="1" dirty="0">
                <a:solidFill>
                  <a:srgbClr val="FF0000"/>
                </a:solidFill>
                <a:latin typeface="+mj-ea"/>
                <a:ea typeface="+mj-ea"/>
                <a:sym typeface="Arial" pitchFamily="34" charset="0"/>
              </a:rPr>
              <a:t/>
            </a:r>
            <a:br>
              <a:rPr lang="en-US" altLang="zh-CN" sz="2800" b="1" dirty="0">
                <a:solidFill>
                  <a:srgbClr val="FF0000"/>
                </a:solidFill>
                <a:latin typeface="+mj-ea"/>
                <a:ea typeface="+mj-ea"/>
                <a:sym typeface="Arial" pitchFamily="34" charset="0"/>
              </a:rPr>
            </a:br>
            <a:r>
              <a:rPr lang="en-US" altLang="zh-CN" sz="2800" b="1" dirty="0">
                <a:solidFill>
                  <a:srgbClr val="FFFF00"/>
                </a:solidFill>
                <a:latin typeface="+mj-ea"/>
                <a:ea typeface="+mj-ea"/>
                <a:sym typeface="Arial" pitchFamily="34" charset="0"/>
              </a:rPr>
              <a:t>     </a:t>
            </a:r>
            <a:r>
              <a:rPr lang="en-US" altLang="zh-CN" sz="2800" b="1" dirty="0">
                <a:latin typeface="+mj-ea"/>
                <a:ea typeface="+mj-ea"/>
                <a:sym typeface="Arial" pitchFamily="34" charset="0"/>
              </a:rPr>
              <a:t>1</a:t>
            </a:r>
            <a:r>
              <a:rPr lang="zh-CN" altLang="en-US" sz="2800" b="1" dirty="0">
                <a:latin typeface="+mj-ea"/>
                <a:ea typeface="+mj-ea"/>
                <a:sym typeface="Arial" pitchFamily="34" charset="0"/>
              </a:rPr>
              <a:t>、这不是针对亚当说的，因他没有肉身父母，</a:t>
            </a:r>
            <a:endParaRPr lang="en-US" altLang="zh-CN" sz="2800" b="1" dirty="0">
              <a:latin typeface="+mj-ea"/>
              <a:ea typeface="+mj-ea"/>
              <a:sym typeface="Arial" pitchFamily="34" charset="0"/>
            </a:endParaRPr>
          </a:p>
          <a:p>
            <a:pPr eaLnBrk="1" hangingPunct="1">
              <a:buFont typeface="Arial" charset="0"/>
              <a:buNone/>
              <a:defRPr/>
            </a:pPr>
            <a:r>
              <a:rPr lang="en-US" altLang="zh-CN" sz="2800" b="1" dirty="0">
                <a:latin typeface="+mj-ea"/>
                <a:ea typeface="+mj-ea"/>
                <a:sym typeface="Arial" pitchFamily="34" charset="0"/>
              </a:rPr>
              <a:t>	2</a:t>
            </a:r>
            <a:r>
              <a:rPr lang="zh-CN" altLang="en-US" sz="2800" b="1" dirty="0">
                <a:latin typeface="+mj-ea"/>
                <a:ea typeface="+mj-ea"/>
                <a:sym typeface="Arial" pitchFamily="34" charset="0"/>
              </a:rPr>
              <a:t>、对于新创造的奥秘来说，它是针对“末后的亚当”或“第二个人”说的。</a:t>
            </a:r>
            <a:endParaRPr lang="en-US" altLang="zh-CN" sz="2800" b="1" dirty="0">
              <a:latin typeface="+mj-ea"/>
              <a:ea typeface="+mj-ea"/>
              <a:sym typeface="Arial" pitchFamily="34" charset="0"/>
            </a:endParaRPr>
          </a:p>
          <a:p>
            <a:pPr eaLnBrk="1" hangingPunct="1">
              <a:buFont typeface="Arial" charset="0"/>
              <a:buNone/>
              <a:defRPr/>
            </a:pPr>
            <a:r>
              <a:rPr lang="en-US" altLang="zh-CN" sz="2800" b="1" dirty="0">
                <a:latin typeface="+mj-ea"/>
                <a:ea typeface="+mj-ea"/>
                <a:sym typeface="Arial" pitchFamily="34" charset="0"/>
              </a:rPr>
              <a:t>	3</a:t>
            </a:r>
            <a:r>
              <a:rPr lang="zh-CN" altLang="en-US" sz="2800" b="1" dirty="0">
                <a:latin typeface="+mj-ea"/>
                <a:ea typeface="+mj-ea"/>
                <a:sym typeface="Arial" pitchFamily="34" charset="0"/>
              </a:rPr>
              <a:t>、对于“末后的亚当”来说，“离开父母”这片钥匙揭开了“</a:t>
            </a:r>
            <a:r>
              <a:rPr lang="zh-CN" altLang="en-US" sz="2800" b="1" dirty="0">
                <a:ln w="18000">
                  <a:solidFill>
                    <a:schemeClr val="tx1"/>
                  </a:solidFill>
                  <a:prstDash val="solid"/>
                  <a:miter lim="800000"/>
                </a:ln>
                <a:effectLst>
                  <a:outerShdw blurRad="25500" dist="23000" dir="7020000" algn="tl">
                    <a:srgbClr val="000000">
                      <a:alpha val="50000"/>
                    </a:srgbClr>
                  </a:outerShdw>
                </a:effectLst>
                <a:latin typeface="+mj-ea"/>
                <a:ea typeface="+mj-ea"/>
                <a:cs typeface="+mj-cs"/>
                <a:sym typeface="Arial" pitchFamily="34" charset="0"/>
              </a:rPr>
              <a:t>道成肉身”</a:t>
            </a:r>
            <a:r>
              <a:rPr lang="zh-CN" altLang="en-US" sz="2800" b="1" dirty="0">
                <a:latin typeface="+mj-ea"/>
                <a:ea typeface="+mj-ea"/>
                <a:sym typeface="Arial" pitchFamily="34" charset="0"/>
              </a:rPr>
              <a:t>的奥秘。</a:t>
            </a:r>
            <a:endParaRPr lang="en-US" sz="2800" b="1" dirty="0">
              <a:latin typeface="+mj-ea"/>
              <a:ea typeface="+mj-ea"/>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一、“离开父母”</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揭开道成肉身的奥秘</a:t>
            </a:r>
            <a:endParaRPr lang="zh-CN" altLang="en-US" sz="2000" b="1" dirty="0">
              <a:ln w="18000">
                <a:solidFill>
                  <a:schemeClr val="tx1"/>
                </a:solidFill>
                <a:prstDash val="solid"/>
                <a:miter lim="800000"/>
              </a:ln>
              <a:solidFill>
                <a:srgbClr val="111111"/>
              </a:solidFill>
              <a:effectLst>
                <a:outerShdw blurRad="25500" dist="23000" dir="7020000" algn="tl">
                  <a:srgbClr val="000000">
                    <a:alpha val="50000"/>
                  </a:srgbClr>
                </a:outerShdw>
              </a:effectLst>
            </a:endParaRPr>
          </a:p>
        </p:txBody>
      </p:sp>
      <p:sp>
        <p:nvSpPr>
          <p:cNvPr id="33795" name="矩形 1"/>
          <p:cNvSpPr>
            <a:spLocks noChangeArrowheads="1"/>
          </p:cNvSpPr>
          <p:nvPr/>
        </p:nvSpPr>
        <p:spPr bwMode="auto">
          <a:xfrm>
            <a:off x="0" y="908050"/>
            <a:ext cx="903605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en-US" altLang="zh-CN" sz="3600">
                <a:solidFill>
                  <a:schemeClr val="accent2"/>
                </a:solidFill>
                <a:sym typeface="Arial" charset="0"/>
              </a:rPr>
              <a:t>   	</a:t>
            </a:r>
            <a:r>
              <a:rPr lang="zh-CN" altLang="en-US" sz="3200" b="1">
                <a:solidFill>
                  <a:srgbClr val="FF0000"/>
                </a:solidFill>
                <a:latin typeface="黑体" pitchFamily="49" charset="-122"/>
                <a:ea typeface="黑体" pitchFamily="49" charset="-122"/>
                <a:sym typeface="Arial" charset="0"/>
              </a:rPr>
              <a:t>林前十五</a:t>
            </a:r>
            <a:r>
              <a:rPr lang="en-US" altLang="zh-CN" sz="3200" b="1">
                <a:solidFill>
                  <a:srgbClr val="FF0000"/>
                </a:solidFill>
                <a:latin typeface="黑体" pitchFamily="49" charset="-122"/>
                <a:ea typeface="黑体" pitchFamily="49" charset="-122"/>
                <a:sym typeface="Arial" charset="0"/>
              </a:rPr>
              <a:t>45</a:t>
            </a:r>
            <a:r>
              <a:rPr lang="zh-CN" altLang="en-US" sz="3200" b="1">
                <a:solidFill>
                  <a:srgbClr val="FF0000"/>
                </a:solidFill>
                <a:latin typeface="黑体" pitchFamily="49" charset="-122"/>
                <a:ea typeface="黑体" pitchFamily="49" charset="-122"/>
                <a:sym typeface="Arial" charset="0"/>
              </a:rPr>
              <a:t>、</a:t>
            </a:r>
            <a:r>
              <a:rPr lang="en-US" altLang="zh-CN" sz="3200" b="1">
                <a:solidFill>
                  <a:srgbClr val="FF0000"/>
                </a:solidFill>
                <a:latin typeface="黑体" pitchFamily="49" charset="-122"/>
                <a:ea typeface="黑体" pitchFamily="49" charset="-122"/>
                <a:sym typeface="Arial" charset="0"/>
              </a:rPr>
              <a:t>47</a:t>
            </a:r>
            <a:r>
              <a:rPr lang="zh-CN" altLang="en-US" sz="3200" b="1">
                <a:solidFill>
                  <a:srgbClr val="FF0000"/>
                </a:solidFill>
                <a:latin typeface="黑体" pitchFamily="49" charset="-122"/>
                <a:ea typeface="黑体" pitchFamily="49" charset="-122"/>
                <a:sym typeface="Arial" charset="0"/>
              </a:rPr>
              <a:t>：“经上也是这样记着说：‘首先的人亚当成了有灵的活人，末后的亚当成了叫人活的灵。</a:t>
            </a:r>
            <a:r>
              <a:rPr lang="en-US" altLang="zh-CN" sz="3200" b="1">
                <a:solidFill>
                  <a:srgbClr val="FF0000"/>
                </a:solidFill>
                <a:latin typeface="黑体" pitchFamily="49" charset="-122"/>
                <a:ea typeface="黑体" pitchFamily="49" charset="-122"/>
                <a:sym typeface="Arial" charset="0"/>
              </a:rPr>
              <a:t>……</a:t>
            </a:r>
            <a:r>
              <a:rPr lang="zh-CN" altLang="en-US" sz="3200" b="1">
                <a:solidFill>
                  <a:srgbClr val="FF0000"/>
                </a:solidFill>
                <a:latin typeface="黑体" pitchFamily="49" charset="-122"/>
                <a:ea typeface="黑体" pitchFamily="49" charset="-122"/>
                <a:sym typeface="Arial" charset="0"/>
              </a:rPr>
              <a:t>头一个人是出于地，乃属土；第二个人是出于天。”</a:t>
            </a:r>
            <a:endParaRPr lang="en-US" altLang="zh-CN" sz="3200" b="1">
              <a:solidFill>
                <a:srgbClr val="FF0000"/>
              </a:solidFill>
              <a:latin typeface="黑体" pitchFamily="49" charset="-122"/>
              <a:ea typeface="黑体" pitchFamily="49" charset="-122"/>
              <a:sym typeface="Arial" charset="0"/>
            </a:endParaRPr>
          </a:p>
          <a:p>
            <a:pPr eaLnBrk="1" hangingPunct="1">
              <a:buFont typeface="Arial" charset="0"/>
              <a:buNone/>
            </a:pPr>
            <a:endParaRPr lang="zh-CN" altLang="en-US" sz="3200" b="1">
              <a:solidFill>
                <a:srgbClr val="FF0000"/>
              </a:solidFill>
              <a:latin typeface="黑体" pitchFamily="49" charset="-122"/>
              <a:ea typeface="黑体" pitchFamily="49" charset="-122"/>
              <a:sym typeface="Arial" charset="0"/>
            </a:endParaRPr>
          </a:p>
          <a:p>
            <a:pPr eaLnBrk="1" hangingPunct="1">
              <a:buFont typeface="Arial" charset="0"/>
              <a:buNone/>
            </a:pPr>
            <a:r>
              <a:rPr lang="en-US" altLang="zh-CN" sz="3200" b="1">
                <a:solidFill>
                  <a:srgbClr val="FF0000"/>
                </a:solidFill>
                <a:latin typeface="黑体" pitchFamily="49" charset="-122"/>
                <a:ea typeface="黑体" pitchFamily="49" charset="-122"/>
                <a:sym typeface="Arial" charset="0"/>
              </a:rPr>
              <a:t>	</a:t>
            </a:r>
            <a:r>
              <a:rPr lang="zh-CN" altLang="en-US" sz="3200" b="1">
                <a:solidFill>
                  <a:srgbClr val="FF0000"/>
                </a:solidFill>
                <a:latin typeface="黑体" pitchFamily="49" charset="-122"/>
                <a:ea typeface="黑体" pitchFamily="49" charset="-122"/>
                <a:sym typeface="Arial" charset="0"/>
              </a:rPr>
              <a:t>约一</a:t>
            </a:r>
            <a:r>
              <a:rPr lang="en-US" altLang="zh-CN" sz="3200" b="1">
                <a:solidFill>
                  <a:srgbClr val="FF0000"/>
                </a:solidFill>
                <a:latin typeface="黑体" pitchFamily="49" charset="-122"/>
                <a:ea typeface="黑体" pitchFamily="49" charset="-122"/>
                <a:sym typeface="Arial" charset="0"/>
              </a:rPr>
              <a:t>14</a:t>
            </a:r>
            <a:r>
              <a:rPr lang="zh-CN" altLang="en-US" sz="3200" b="1">
                <a:solidFill>
                  <a:srgbClr val="FF0000"/>
                </a:solidFill>
                <a:latin typeface="黑体" pitchFamily="49" charset="-122"/>
                <a:ea typeface="黑体" pitchFamily="49" charset="-122"/>
                <a:sym typeface="Arial" charset="0"/>
              </a:rPr>
              <a:t>，</a:t>
            </a:r>
            <a:r>
              <a:rPr lang="en-US" altLang="zh-CN" sz="3200" b="1">
                <a:solidFill>
                  <a:srgbClr val="FF0000"/>
                </a:solidFill>
                <a:latin typeface="黑体" pitchFamily="49" charset="-122"/>
                <a:ea typeface="黑体" pitchFamily="49" charset="-122"/>
                <a:sym typeface="Arial" charset="0"/>
              </a:rPr>
              <a:t>18</a:t>
            </a:r>
            <a:r>
              <a:rPr lang="zh-CN" altLang="en-US" sz="3200" b="1">
                <a:solidFill>
                  <a:srgbClr val="FF0000"/>
                </a:solidFill>
                <a:latin typeface="黑体" pitchFamily="49" charset="-122"/>
                <a:ea typeface="黑体" pitchFamily="49" charset="-122"/>
                <a:sym typeface="Arial" charset="0"/>
              </a:rPr>
              <a:t>：“道成了肉身，住在我们中间，充充满满地有恩典、有真理，我也见过他的荣光，正是父独生子的荣光。</a:t>
            </a:r>
            <a:r>
              <a:rPr lang="en-US" altLang="zh-CN" sz="3200" b="1">
                <a:solidFill>
                  <a:srgbClr val="FF0000"/>
                </a:solidFill>
                <a:latin typeface="黑体" pitchFamily="49" charset="-122"/>
                <a:ea typeface="黑体" pitchFamily="49" charset="-122"/>
                <a:sym typeface="Arial" charset="0"/>
              </a:rPr>
              <a:t>……</a:t>
            </a:r>
            <a:r>
              <a:rPr lang="zh-CN" altLang="en-US" sz="3200" b="1">
                <a:solidFill>
                  <a:srgbClr val="FF0000"/>
                </a:solidFill>
                <a:latin typeface="黑体" pitchFamily="49" charset="-122"/>
                <a:ea typeface="黑体" pitchFamily="49" charset="-122"/>
                <a:sym typeface="Arial" charset="0"/>
              </a:rPr>
              <a:t>从来没有人见过神，唯有父怀里的独生子将他表明出来。”</a:t>
            </a:r>
          </a:p>
          <a:p>
            <a:pPr eaLnBrk="1" hangingPunct="1">
              <a:buFont typeface="Arial" charset="0"/>
              <a:buNone/>
            </a:pPr>
            <a:r>
              <a:rPr lang="en-US" altLang="zh-CN" sz="3600">
                <a:solidFill>
                  <a:schemeClr val="accent2"/>
                </a:solidFill>
                <a:sym typeface="Arial" charset="0"/>
              </a:rPr>
              <a:t>    </a:t>
            </a: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一、“离开父母”</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揭开道成肉身的奥秘</a:t>
            </a:r>
            <a:endParaRPr lang="zh-CN" altLang="en-US" sz="2000" b="1" dirty="0">
              <a:ln w="18000">
                <a:solidFill>
                  <a:schemeClr val="tx1"/>
                </a:solidFill>
                <a:prstDash val="solid"/>
                <a:miter lim="800000"/>
              </a:ln>
              <a:solidFill>
                <a:srgbClr val="111111"/>
              </a:solidFill>
              <a:effectLst>
                <a:outerShdw blurRad="25500" dist="23000" dir="7020000" algn="tl">
                  <a:srgbClr val="000000">
                    <a:alpha val="50000"/>
                  </a:srgbClr>
                </a:outerShdw>
              </a:effectLst>
            </a:endParaRPr>
          </a:p>
        </p:txBody>
      </p:sp>
      <p:sp>
        <p:nvSpPr>
          <p:cNvPr id="2" name="矩形 1"/>
          <p:cNvSpPr/>
          <p:nvPr/>
        </p:nvSpPr>
        <p:spPr>
          <a:xfrm>
            <a:off x="0" y="908720"/>
            <a:ext cx="9036496" cy="5078313"/>
          </a:xfrm>
          <a:prstGeom prst="rect">
            <a:avLst/>
          </a:prstGeom>
        </p:spPr>
        <p:txBody>
          <a:bodyPr>
            <a:spAutoFit/>
          </a:bodyPr>
          <a:lstStyle/>
          <a:p>
            <a:pPr eaLnBrk="1" hangingPunct="1">
              <a:buFont typeface="Arial" charset="0"/>
              <a:buNone/>
              <a:defRPr/>
            </a:pPr>
            <a:r>
              <a:rPr lang="en-US" altLang="zh-CN" sz="3600" dirty="0">
                <a:solidFill>
                  <a:schemeClr val="accent2"/>
                </a:solidFill>
                <a:sym typeface="Arial" pitchFamily="34" charset="0"/>
              </a:rPr>
              <a:t>      </a:t>
            </a:r>
            <a:r>
              <a:rPr lang="zh-CN" altLang="en-US" sz="3600" dirty="0">
                <a:solidFill>
                  <a:schemeClr val="accent2"/>
                </a:solidFill>
                <a:sym typeface="Arial" pitchFamily="34" charset="0"/>
              </a:rPr>
              <a:t>（二）</a:t>
            </a:r>
            <a:r>
              <a:rPr lang="zh-CN" altLang="en-US" sz="2800" dirty="0">
                <a:solidFill>
                  <a:schemeClr val="accent2"/>
                </a:solidFill>
                <a:latin typeface="SimHei" panose="02010609060101010101" pitchFamily="49" charset="-122"/>
                <a:ea typeface="SimHei" panose="02010609060101010101" pitchFamily="49" charset="-122"/>
                <a:sym typeface="Arial" pitchFamily="34" charset="0"/>
              </a:rPr>
              <a:t>道为什么要成为人？</a:t>
            </a:r>
          </a:p>
          <a:p>
            <a:pPr eaLnBrk="1" hangingPunct="1">
              <a:buFont typeface="Arial" charset="0"/>
              <a:buNone/>
              <a:defRPr/>
            </a:pPr>
            <a:r>
              <a:rPr lang="en-US" altLang="zh-CN" sz="3600" dirty="0">
                <a:solidFill>
                  <a:schemeClr val="accent2"/>
                </a:solidFill>
                <a:sym typeface="Arial" pitchFamily="34" charset="0"/>
              </a:rPr>
              <a:t>	1</a:t>
            </a:r>
            <a:r>
              <a:rPr lang="zh-CN" altLang="en-US" sz="3600" dirty="0">
                <a:solidFill>
                  <a:schemeClr val="accent2"/>
                </a:solidFill>
                <a:sym typeface="Arial" pitchFamily="34" charset="0"/>
              </a:rPr>
              <a:t>、</a:t>
            </a:r>
            <a:r>
              <a:rPr lang="zh-CN" altLang="en-US" sz="2800" dirty="0">
                <a:solidFill>
                  <a:srgbClr val="000000"/>
                </a:solidFill>
                <a:latin typeface="+mj-ea"/>
                <a:ea typeface="+mj-ea"/>
                <a:sym typeface="Arial" pitchFamily="34" charset="0"/>
              </a:rPr>
              <a:t>传统的答案是：道成肉身的目的是为了拯救罪人（提前一</a:t>
            </a:r>
            <a:r>
              <a:rPr lang="en-US" altLang="zh-CN" sz="2800" dirty="0">
                <a:solidFill>
                  <a:srgbClr val="000000"/>
                </a:solidFill>
                <a:latin typeface="+mj-ea"/>
                <a:ea typeface="+mj-ea"/>
                <a:sym typeface="Arial" pitchFamily="34" charset="0"/>
              </a:rPr>
              <a:t>15</a:t>
            </a:r>
            <a:r>
              <a:rPr lang="zh-CN" altLang="en-US" sz="2800" dirty="0">
                <a:solidFill>
                  <a:srgbClr val="000000"/>
                </a:solidFill>
                <a:latin typeface="+mj-ea"/>
                <a:ea typeface="+mj-ea"/>
                <a:sym typeface="Arial" pitchFamily="34" charset="0"/>
              </a:rPr>
              <a:t>）。</a:t>
            </a:r>
            <a:r>
              <a:rPr lang="en-US" altLang="zh-CN" sz="2800" dirty="0">
                <a:solidFill>
                  <a:srgbClr val="000000"/>
                </a:solidFill>
                <a:latin typeface="+mj-ea"/>
                <a:ea typeface="+mj-ea"/>
                <a:sym typeface="Arial" pitchFamily="34" charset="0"/>
              </a:rPr>
              <a:t> </a:t>
            </a:r>
            <a:endParaRPr lang="en-US" altLang="zh-CN" sz="2800" dirty="0">
              <a:solidFill>
                <a:schemeClr val="accent2"/>
              </a:solidFill>
              <a:latin typeface="+mj-ea"/>
              <a:ea typeface="+mj-ea"/>
              <a:sym typeface="Arial" pitchFamily="34" charset="0"/>
            </a:endParaRPr>
          </a:p>
          <a:p>
            <a:pPr eaLnBrk="1" hangingPunct="1">
              <a:buFont typeface="Arial" charset="0"/>
              <a:buNone/>
              <a:defRPr/>
            </a:pPr>
            <a:r>
              <a:rPr lang="en-US" altLang="zh-CN" sz="2800" b="1" dirty="0">
                <a:solidFill>
                  <a:srgbClr val="FF0000"/>
                </a:solidFill>
                <a:latin typeface="+mj-ea"/>
                <a:ea typeface="+mj-ea"/>
                <a:sym typeface="Arial" pitchFamily="34" charset="0"/>
              </a:rPr>
              <a:t> 	 </a:t>
            </a:r>
            <a:r>
              <a:rPr lang="en-US" altLang="zh-CN" sz="2800" b="1" dirty="0">
                <a:solidFill>
                  <a:srgbClr val="111111"/>
                </a:solidFill>
                <a:latin typeface="+mj-ea"/>
                <a:ea typeface="+mj-ea"/>
                <a:sym typeface="Arial" pitchFamily="34" charset="0"/>
              </a:rPr>
              <a:t>2</a:t>
            </a:r>
            <a:r>
              <a:rPr lang="zh-CN" altLang="en-US" sz="2800" b="1" dirty="0">
                <a:solidFill>
                  <a:srgbClr val="111111"/>
                </a:solidFill>
                <a:latin typeface="+mj-ea"/>
                <a:ea typeface="+mj-ea"/>
                <a:sym typeface="Arial" pitchFamily="34" charset="0"/>
              </a:rPr>
              <a:t>、</a:t>
            </a:r>
            <a:r>
              <a:rPr lang="zh-CN" altLang="en-US" sz="2800" b="1" dirty="0">
                <a:solidFill>
                  <a:srgbClr val="111111"/>
                </a:solidFill>
                <a:latin typeface="SimSun" panose="02010600030101010101" pitchFamily="2" charset="-122"/>
                <a:sym typeface="Arial" pitchFamily="34" charset="0"/>
              </a:rPr>
              <a:t>如果道成肉身的目的只是为了拯救罪人，那么，道成肉身就只是上帝的“应急措施”，是针对罪在世界里的涌现。 </a:t>
            </a:r>
            <a:endParaRPr lang="en-US" altLang="zh-CN" sz="2800" b="1" dirty="0">
              <a:solidFill>
                <a:srgbClr val="111111"/>
              </a:solidFill>
              <a:latin typeface="SimSun" panose="02010600030101010101" pitchFamily="2" charset="-122"/>
              <a:sym typeface="Arial" pitchFamily="34" charset="0"/>
            </a:endParaRPr>
          </a:p>
          <a:p>
            <a:pPr eaLnBrk="1" hangingPunct="1">
              <a:buFont typeface="Arial" charset="0"/>
              <a:buNone/>
              <a:defRPr/>
            </a:pPr>
            <a:r>
              <a:rPr lang="en-US" altLang="zh-CN" sz="2800" b="1" dirty="0">
                <a:solidFill>
                  <a:srgbClr val="111111"/>
                </a:solidFill>
                <a:latin typeface="SimSun" panose="02010600030101010101" pitchFamily="2" charset="-122"/>
                <a:sym typeface="Arial" pitchFamily="34" charset="0"/>
              </a:rPr>
              <a:t>	3</a:t>
            </a:r>
            <a:r>
              <a:rPr lang="zh-CN" altLang="en-US" sz="2800" b="1" dirty="0">
                <a:solidFill>
                  <a:srgbClr val="111111"/>
                </a:solidFill>
                <a:latin typeface="SimSun" panose="02010600030101010101" pitchFamily="2" charset="-122"/>
                <a:sym typeface="Arial" pitchFamily="34" charset="0"/>
              </a:rPr>
              <a:t>、在这种情况下，道成肉身作为十字架上的赎罪祭只具有功能性或工具性价值或意义。它自身是没有价值或意义的。</a:t>
            </a:r>
            <a:endParaRPr lang="en-US" altLang="zh-CN" sz="2800" b="1" dirty="0">
              <a:solidFill>
                <a:srgbClr val="111111"/>
              </a:solidFill>
              <a:latin typeface="SimSun" panose="02010600030101010101" pitchFamily="2" charset="-122"/>
              <a:sym typeface="Arial" pitchFamily="34" charset="0"/>
            </a:endParaRPr>
          </a:p>
          <a:p>
            <a:pPr eaLnBrk="1" hangingPunct="1">
              <a:buFont typeface="Arial" charset="0"/>
              <a:buNone/>
              <a:defRPr/>
            </a:pPr>
            <a:r>
              <a:rPr lang="en-US" altLang="zh-CN" sz="2800" b="1" dirty="0">
                <a:solidFill>
                  <a:srgbClr val="111111"/>
                </a:solidFill>
                <a:latin typeface="SimSun" panose="02010600030101010101" pitchFamily="2" charset="-122"/>
                <a:sym typeface="Arial" pitchFamily="34" charset="0"/>
              </a:rPr>
              <a:t>	4</a:t>
            </a:r>
            <a:r>
              <a:rPr lang="zh-CN" altLang="en-US" sz="2800" b="1" dirty="0">
                <a:solidFill>
                  <a:srgbClr val="111111"/>
                </a:solidFill>
                <a:latin typeface="SimSun" panose="02010600030101010101" pitchFamily="2" charset="-122"/>
                <a:sym typeface="Arial" pitchFamily="34" charset="0"/>
              </a:rPr>
              <a:t>、因此，一旦神人复和得以成全，罪及后果得以消除，基督作为中保和赎罪祭的作用也就不再需要了。 </a:t>
            </a:r>
            <a:endParaRPr lang="en-US" altLang="en-US" sz="2800" b="1" dirty="0">
              <a:ln>
                <a:solidFill>
                  <a:schemeClr val="tx1"/>
                </a:solidFill>
              </a:ln>
              <a:solidFill>
                <a:srgbClr val="111111"/>
              </a:solidFill>
              <a:latin typeface="SimSun" panose="02010600030101010101" pitchFamily="2" charset="-122"/>
              <a:sym typeface="Arial" pitchFamily="34"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一、“离开父母”的钥匙</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揭开道成肉身的奥秘</a:t>
            </a:r>
            <a:endParaRPr lang="zh-CN" altLang="en-US" sz="2000" b="1" dirty="0">
              <a:ln w="18000">
                <a:solidFill>
                  <a:schemeClr val="tx1"/>
                </a:solidFill>
                <a:prstDash val="solid"/>
                <a:miter lim="800000"/>
              </a:ln>
              <a:solidFill>
                <a:srgbClr val="111111"/>
              </a:solidFill>
              <a:effectLst>
                <a:outerShdw blurRad="25500" dist="23000" dir="7020000" algn="tl">
                  <a:srgbClr val="000000">
                    <a:alpha val="50000"/>
                  </a:srgbClr>
                </a:outerShdw>
              </a:effectLst>
            </a:endParaRPr>
          </a:p>
        </p:txBody>
      </p:sp>
      <p:sp>
        <p:nvSpPr>
          <p:cNvPr id="35843" name="矩形 1"/>
          <p:cNvSpPr>
            <a:spLocks noChangeArrowheads="1"/>
          </p:cNvSpPr>
          <p:nvPr/>
        </p:nvSpPr>
        <p:spPr bwMode="auto">
          <a:xfrm>
            <a:off x="0" y="908050"/>
            <a:ext cx="903605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en-US" altLang="zh-CN" sz="3600">
                <a:solidFill>
                  <a:schemeClr val="accent2"/>
                </a:solidFill>
                <a:sym typeface="Arial" charset="0"/>
              </a:rPr>
              <a:t>   	</a:t>
            </a:r>
            <a:r>
              <a:rPr lang="zh-CN" altLang="en-US" sz="3600" b="1">
                <a:solidFill>
                  <a:schemeClr val="accent2"/>
                </a:solidFill>
                <a:latin typeface="黑体" pitchFamily="49" charset="-122"/>
                <a:ea typeface="黑体" pitchFamily="49" charset="-122"/>
                <a:sym typeface="Arial" charset="0"/>
              </a:rPr>
              <a:t>（三）若是人类免于罪恶，道还会降世为人吗？</a:t>
            </a:r>
          </a:p>
          <a:p>
            <a:pPr eaLnBrk="1" hangingPunct="1">
              <a:buFont typeface="Arial" charset="0"/>
              <a:buNone/>
            </a:pPr>
            <a:r>
              <a:rPr lang="en-US" altLang="zh-CN" sz="3600" b="1">
                <a:solidFill>
                  <a:schemeClr val="accent2"/>
                </a:solidFill>
                <a:latin typeface="黑体" pitchFamily="49" charset="-122"/>
                <a:ea typeface="黑体" pitchFamily="49" charset="-122"/>
                <a:sym typeface="Arial" charset="0"/>
              </a:rPr>
              <a:t>	</a:t>
            </a:r>
            <a:r>
              <a:rPr lang="zh-CN" altLang="en-US" sz="3600" b="1">
                <a:solidFill>
                  <a:schemeClr val="accent2"/>
                </a:solidFill>
                <a:latin typeface="黑体" pitchFamily="49" charset="-122"/>
                <a:ea typeface="黑体" pitchFamily="49" charset="-122"/>
                <a:sym typeface="Arial" charset="0"/>
              </a:rPr>
              <a:t>根据整本圣经的启示，我们看到，即使人没有犯罪堕落，道成肉身仍有双重的必要性：</a:t>
            </a:r>
            <a:endParaRPr lang="en-US" altLang="zh-CN" sz="3600" b="1">
              <a:solidFill>
                <a:schemeClr val="accent2"/>
              </a:solidFill>
              <a:latin typeface="黑体" pitchFamily="49" charset="-122"/>
              <a:ea typeface="黑体" pitchFamily="49" charset="-122"/>
              <a:sym typeface="Arial" charset="0"/>
            </a:endParaRPr>
          </a:p>
          <a:p>
            <a:pPr eaLnBrk="1" hangingPunct="1">
              <a:buFont typeface="Arial" charset="0"/>
              <a:buNone/>
            </a:pPr>
            <a:r>
              <a:rPr lang="en-US" altLang="zh-CN" sz="3600" b="1">
                <a:solidFill>
                  <a:schemeClr val="accent2"/>
                </a:solidFill>
                <a:latin typeface="黑体" pitchFamily="49" charset="-122"/>
                <a:ea typeface="黑体" pitchFamily="49" charset="-122"/>
                <a:sym typeface="Arial" charset="0"/>
              </a:rPr>
              <a:t>	1</a:t>
            </a:r>
            <a:r>
              <a:rPr lang="zh-CN" altLang="en-US" sz="3600" b="1">
                <a:solidFill>
                  <a:schemeClr val="accent2"/>
                </a:solidFill>
                <a:latin typeface="黑体" pitchFamily="49" charset="-122"/>
                <a:ea typeface="黑体" pitchFamily="49" charset="-122"/>
                <a:sym typeface="Arial" charset="0"/>
              </a:rPr>
              <a:t>、成为人类的目标：上帝的形象；</a:t>
            </a:r>
            <a:endParaRPr lang="en-US" altLang="zh-CN" sz="3600" b="1">
              <a:solidFill>
                <a:schemeClr val="accent2"/>
              </a:solidFill>
              <a:latin typeface="黑体" pitchFamily="49" charset="-122"/>
              <a:ea typeface="黑体" pitchFamily="49" charset="-122"/>
              <a:sym typeface="Arial" charset="0"/>
            </a:endParaRPr>
          </a:p>
          <a:p>
            <a:pPr eaLnBrk="1" hangingPunct="1">
              <a:buFont typeface="Arial" charset="0"/>
              <a:buNone/>
            </a:pPr>
            <a:endParaRPr lang="en-US" altLang="zh-CN" sz="3600" b="1">
              <a:solidFill>
                <a:schemeClr val="accent2"/>
              </a:solidFill>
              <a:latin typeface="黑体" pitchFamily="49" charset="-122"/>
              <a:ea typeface="黑体" pitchFamily="49" charset="-122"/>
              <a:sym typeface="Arial" charset="0"/>
            </a:endParaRPr>
          </a:p>
          <a:p>
            <a:pPr eaLnBrk="1" hangingPunct="1">
              <a:buFont typeface="Arial" charset="0"/>
              <a:buNone/>
            </a:pPr>
            <a:r>
              <a:rPr lang="en-US" altLang="zh-CN" sz="3600" b="1">
                <a:solidFill>
                  <a:schemeClr val="accent2"/>
                </a:solidFill>
                <a:latin typeface="黑体" pitchFamily="49" charset="-122"/>
                <a:ea typeface="黑体" pitchFamily="49" charset="-122"/>
                <a:sym typeface="Arial" charset="0"/>
              </a:rPr>
              <a:t>	2</a:t>
            </a:r>
            <a:r>
              <a:rPr lang="zh-CN" altLang="en-US" sz="3600" b="1">
                <a:solidFill>
                  <a:schemeClr val="accent2"/>
                </a:solidFill>
                <a:latin typeface="黑体" pitchFamily="49" charset="-122"/>
                <a:ea typeface="黑体" pitchFamily="49" charset="-122"/>
                <a:sym typeface="Arial" charset="0"/>
              </a:rPr>
              <a:t>、成为人类的丈夫：与妻子连合。</a:t>
            </a:r>
          </a:p>
          <a:p>
            <a:pPr eaLnBrk="1" hangingPunct="1">
              <a:buFont typeface="Arial" charset="0"/>
              <a:buNone/>
            </a:pPr>
            <a:endParaRPr lang="en-US" altLang="zh-CN" sz="3600">
              <a:solidFill>
                <a:schemeClr val="accent2"/>
              </a:solidFill>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标题 1"/>
          <p:cNvSpPr>
            <a:spLocks noGrp="1"/>
          </p:cNvSpPr>
          <p:nvPr>
            <p:ph type="title"/>
          </p:nvPr>
        </p:nvSpPr>
        <p:spPr>
          <a:xfrm>
            <a:off x="468312" y="260350"/>
            <a:ext cx="7706423" cy="609600"/>
          </a:xfrm>
          <a:ln>
            <a:miter lim="800000"/>
            <a:headEnd/>
            <a:tailEnd/>
          </a:ln>
          <a:extLst/>
        </p:spPr>
        <p:txBody>
          <a:bodyPr/>
          <a:lstStyle/>
          <a:p>
            <a:pPr>
              <a:defRPr/>
            </a:pP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二、“女人受造”</a:t>
            </a:r>
            <a:r>
              <a:rPr lang="en-US" altLang="zh-CN"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a:t>
            </a:r>
            <a:r>
              <a:rPr lang="zh-CN" altLang="en-US" sz="2000" b="1" dirty="0" smtClean="0">
                <a:ln w="18000">
                  <a:solidFill>
                    <a:schemeClr val="tx1"/>
                  </a:solidFill>
                  <a:prstDash val="solid"/>
                  <a:miter lim="800000"/>
                </a:ln>
                <a:effectLst>
                  <a:outerShdw blurRad="25500" dist="23000" dir="7020000" algn="tl">
                    <a:srgbClr val="000000">
                      <a:alpha val="50000"/>
                    </a:srgbClr>
                  </a:outerShdw>
                </a:effectLst>
                <a:sym typeface="Arial" pitchFamily="34" charset="0"/>
              </a:rPr>
              <a:t>揭开基督之死与复活的奥秘</a:t>
            </a:r>
            <a:endParaRPr lang="zh-CN" altLang="en-US" sz="2000" b="1" dirty="0">
              <a:ln w="18000">
                <a:solidFill>
                  <a:schemeClr val="tx1"/>
                </a:solidFill>
                <a:prstDash val="solid"/>
                <a:miter lim="800000"/>
              </a:ln>
              <a:effectLst>
                <a:outerShdw blurRad="25500" dist="23000" dir="7020000" algn="tl">
                  <a:srgbClr val="000000">
                    <a:alpha val="50000"/>
                  </a:srgbClr>
                </a:outerShdw>
              </a:effectLst>
            </a:endParaRPr>
          </a:p>
        </p:txBody>
      </p:sp>
      <p:sp>
        <p:nvSpPr>
          <p:cNvPr id="36867" name="矩形 1"/>
          <p:cNvSpPr>
            <a:spLocks noChangeArrowheads="1"/>
          </p:cNvSpPr>
          <p:nvPr/>
        </p:nvSpPr>
        <p:spPr bwMode="auto">
          <a:xfrm>
            <a:off x="0" y="908050"/>
            <a:ext cx="90360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None/>
            </a:pPr>
            <a:r>
              <a:rPr lang="en-US" altLang="zh-CN" sz="3600">
                <a:sym typeface="Arial" charset="0"/>
              </a:rPr>
              <a:t>   </a:t>
            </a:r>
            <a:r>
              <a:rPr lang="zh-CN" altLang="en-US" sz="3600">
                <a:latin typeface="黑体" pitchFamily="49" charset="-122"/>
                <a:ea typeface="黑体" pitchFamily="49" charset="-122"/>
                <a:sym typeface="Arial" charset="0"/>
              </a:rPr>
              <a:t>（一）教会是基督的身体的三重意义</a:t>
            </a:r>
          </a:p>
          <a:p>
            <a:pPr eaLnBrk="1" hangingPunct="1">
              <a:buFont typeface="Arial" charset="0"/>
              <a:buNone/>
            </a:pPr>
            <a:r>
              <a:rPr lang="en-US" altLang="zh-CN" sz="3600">
                <a:latin typeface="黑体" pitchFamily="49" charset="-122"/>
                <a:ea typeface="黑体" pitchFamily="49" charset="-122"/>
                <a:sym typeface="Arial" charset="0"/>
              </a:rPr>
              <a:t>	1</a:t>
            </a:r>
            <a:r>
              <a:rPr lang="zh-CN" altLang="en-US" sz="3600">
                <a:latin typeface="黑体" pitchFamily="49" charset="-122"/>
                <a:ea typeface="黑体" pitchFamily="49" charset="-122"/>
                <a:sym typeface="Arial" charset="0"/>
              </a:rPr>
              <a:t>、基督是教会的头，教会要服从头的指挥；</a:t>
            </a:r>
            <a:endParaRPr lang="en-US" altLang="zh-CN" sz="3600">
              <a:latin typeface="黑体" pitchFamily="49" charset="-122"/>
              <a:ea typeface="黑体" pitchFamily="49" charset="-122"/>
              <a:sym typeface="Arial" charset="0"/>
            </a:endParaRPr>
          </a:p>
          <a:p>
            <a:pPr eaLnBrk="1" hangingPunct="1">
              <a:buFont typeface="Arial" charset="0"/>
              <a:buNone/>
            </a:pPr>
            <a:r>
              <a:rPr lang="en-US" altLang="zh-CN" sz="3600">
                <a:latin typeface="黑体" pitchFamily="49" charset="-122"/>
                <a:ea typeface="黑体" pitchFamily="49" charset="-122"/>
                <a:sym typeface="Arial" charset="0"/>
              </a:rPr>
              <a:t>	2</a:t>
            </a:r>
            <a:r>
              <a:rPr lang="zh-CN" altLang="en-US" sz="3600">
                <a:latin typeface="黑体" pitchFamily="49" charset="-122"/>
                <a:ea typeface="黑体" pitchFamily="49" charset="-122"/>
                <a:sym typeface="Arial" charset="0"/>
              </a:rPr>
              <a:t>、我们是基督身体上的肢体，所以我们要彼此配搭、彼此相爱。 </a:t>
            </a:r>
            <a:endParaRPr lang="en-US" altLang="zh-CN" sz="3600">
              <a:latin typeface="黑体" pitchFamily="49" charset="-122"/>
              <a:ea typeface="黑体" pitchFamily="49" charset="-122"/>
              <a:sym typeface="Arial" charset="0"/>
            </a:endParaRPr>
          </a:p>
          <a:p>
            <a:pPr eaLnBrk="1" hangingPunct="1">
              <a:buFont typeface="Arial" charset="0"/>
              <a:buNone/>
            </a:pPr>
            <a:r>
              <a:rPr lang="en-US" altLang="zh-CN" sz="3600">
                <a:latin typeface="黑体" pitchFamily="49" charset="-122"/>
                <a:ea typeface="黑体" pitchFamily="49" charset="-122"/>
                <a:sym typeface="Arial" charset="0"/>
              </a:rPr>
              <a:t>	3</a:t>
            </a:r>
            <a:r>
              <a:rPr lang="zh-CN" altLang="en-US" sz="3600">
                <a:latin typeface="黑体" pitchFamily="49" charset="-122"/>
                <a:ea typeface="黑体" pitchFamily="49" charset="-122"/>
                <a:sym typeface="Arial" charset="0"/>
              </a:rPr>
              <a:t>、我们“就是他的骨、他的肉”。</a:t>
            </a:r>
            <a:endParaRPr lang="en-US" altLang="en-US" sz="3600" b="1">
              <a:solidFill>
                <a:srgbClr val="000000"/>
              </a:solidFill>
              <a:sym typeface="Arial" charset="0"/>
            </a:endParaRPr>
          </a:p>
        </p:txBody>
      </p:sp>
    </p:spTree>
  </p:cSld>
  <p:clrMapOvr>
    <a:overrideClrMapping bg1="lt1" tx1="dk1" bg2="lt2" tx2="dk2" accent1="accent1" accent2="accent2" accent3="accent3" accent4="accent4" accent5="accent5" accent6="accent6" hlink="hlink" folHlink="folHlink"/>
  </p:clrMapOvr>
  <p:transition>
    <p:cut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幻灯片 1&quot;/&gt;&lt;property id=&quot;20307&quot; value=&quot;373&quot;/&gt;&lt;/object&gt;&lt;object type=&quot;3&quot; unique_id=&quot;10005&quot;&gt;&lt;property id=&quot;20148&quot; value=&quot;5&quot;/&gt;&lt;property id=&quot;20300&quot; value=&quot;幻灯片 2 - &amp;quot;第一堂: 揭开极大的奥秘&amp;quot;&quot;/&gt;&lt;property id=&quot;20307&quot; value=&quot;352&quot;/&gt;&lt;/object&gt;&lt;object type=&quot;3&quot; unique_id=&quot;10006&quot;&gt;&lt;property id=&quot;20148&quot; value=&quot;5&quot;/&gt;&lt;property id=&quot;20300&quot; value=&quot;幻灯片 3 - &amp;quot;第一堂:  揭开极大的奥秘&amp;quot;&quot;/&gt;&lt;property id=&quot;20307&quot; value=&quot;355&quot;/&gt;&lt;/object&gt;&lt;object type=&quot;3&quot; unique_id=&quot;10007&quot;&gt;&lt;property id=&quot;20148&quot; value=&quot;5&quot;/&gt;&lt;property id=&quot;20300&quot; value=&quot;幻灯片 4 - &amp;quot;一、“离开父母”的钥匙——揭开道成肉身的奥秘&amp;#x0D;&amp;#x0A;&amp;quot;&quot;/&gt;&lt;property id=&quot;20307&quot; value=&quot;354&quot;/&gt;&lt;/object&gt;&lt;object type=&quot;3&quot; unique_id=&quot;10008&quot;&gt;&lt;property id=&quot;20148&quot; value=&quot;5&quot;/&gt;&lt;property id=&quot;20300&quot; value=&quot;幻灯片 5 - &amp;quot;一、“离开父母”的钥匙——揭开道成肉身的奥秘&amp;quot;&quot;/&gt;&lt;property id=&quot;20307&quot; value=&quot;356&quot;/&gt;&lt;/object&gt;&lt;object type=&quot;3&quot; unique_id=&quot;10009&quot;&gt;&lt;property id=&quot;20148&quot; value=&quot;5&quot;/&gt;&lt;property id=&quot;20300&quot; value=&quot;幻灯片 6 - &amp;quot;二、“女人受造”的钥匙——揭开新创造的奥秘&amp;quot;&quot;/&gt;&lt;property id=&quot;20307&quot; value=&quot;357&quot;/&gt;&lt;/object&gt;&lt;object type=&quot;3&quot; unique_id=&quot;10010&quot;&gt;&lt;property id=&quot;20148&quot; value=&quot;5&quot;/&gt;&lt;property id=&quot;20300&quot; value=&quot;幻灯片 7 - &amp;quot;二、“女人受造”的钥匙——揭开新创造的奥秘&amp;quot;&quot;/&gt;&lt;property id=&quot;20307&quot; value=&quot;358&quot;/&gt;&lt;/object&gt;&lt;object type=&quot;3&quot; unique_id=&quot;10011&quot;&gt;&lt;property id=&quot;20148&quot; value=&quot;5&quot;/&gt;&lt;property id=&quot;20300&quot; value=&quot;幻灯片 8 - &amp;quot;二、“女人受造”的钥匙——揭开新创造的奥秘&amp;quot;&quot;/&gt;&lt;property id=&quot;20307&quot; value=&quot;359&quot;/&gt;&lt;/object&gt;&lt;object type=&quot;3&quot; unique_id=&quot;10012&quot;&gt;&lt;property id=&quot;20148&quot; value=&quot;5&quot;/&gt;&lt;property id=&quot;20300&quot; value=&quot;幻灯片 9 - &amp;quot;二、“女人受造”的钥匙——揭开新创造的奥秘&amp;quot;&quot;/&gt;&lt;property id=&quot;20307&quot; value=&quot;360&quot;/&gt;&lt;/object&gt;&lt;object type=&quot;3&quot; unique_id=&quot;10013&quot;&gt;&lt;property id=&quot;20148&quot; value=&quot;5&quot;/&gt;&lt;property id=&quot;20300&quot; value=&quot;幻灯片 10 - &amp;quot;三、“成为一体”的钥匙——揭开基督再来的奥秘&amp;quot;&quot;/&gt;&lt;property id=&quot;20307&quot; value=&quot;361&quot;/&gt;&lt;/object&gt;&lt;object type=&quot;3&quot; unique_id=&quot;10014&quot;&gt;&lt;property id=&quot;20148&quot; value=&quot;5&quot;/&gt;&lt;property id=&quot;20300&quot; value=&quot;幻灯片 11&quot;/&gt;&lt;property id=&quot;20307&quot; value=&quot;362&quot;/&gt;&lt;/object&gt;&lt;object type=&quot;3&quot; unique_id=&quot;10015&quot;&gt;&lt;property id=&quot;20148&quot; value=&quot;5&quot;/&gt;&lt;property id=&quot;20300&quot; value=&quot;幻灯片 12 - &amp;quot;三、“成为一体”的钥匙——揭开羔羊婚礼的奥秘&amp;quot;&quot;/&gt;&lt;property id=&quot;20307&quot; value=&quot;363&quot;/&gt;&lt;/object&gt;&lt;object type=&quot;3&quot; unique_id=&quot;10016&quot;&gt;&lt;property id=&quot;20148&quot; value=&quot;5&quot;/&gt;&lt;property id=&quot;20300&quot; value=&quot;幻灯片 13 - &amp;quot;三、“成为一体”的钥匙——揭开基督再来的奥秘&amp;quot;&quot;/&gt;&lt;property id=&quot;20307&quot; value=&quot;365&quot;/&gt;&lt;/object&gt;&lt;object type=&quot;3&quot; unique_id=&quot;10017&quot;&gt;&lt;property id=&quot;20148&quot; value=&quot;5&quot;/&gt;&lt;property id=&quot;20300&quot; value=&quot;幻灯片 14 - &amp;quot;三、“成为一体”的钥匙——揭开基督再来的奥秘&amp;quot;&quot;/&gt;&lt;property id=&quot;20307&quot; value=&quot;366&quot;/&gt;&lt;/object&gt;&lt;object type=&quot;3&quot; unique_id=&quot;10018&quot;&gt;&lt;property id=&quot;20148&quot; value=&quot;5&quot;/&gt;&lt;property id=&quot;20300&quot; value=&quot;幻灯片 15 - &amp;quot;三、“成为一体”的钥匙——揭开羔羊婚礼的奥秘&amp;quot;&quot;/&gt;&lt;property id=&quot;20307&quot; value=&quot;370&quot;/&gt;&lt;/object&gt;&lt;object type=&quot;3&quot; unique_id=&quot;10019&quot;&gt;&lt;property id=&quot;20148&quot; value=&quot;5&quot;/&gt;&lt;property id=&quot;20300&quot; value=&quot;幻灯片 16 - &amp;quot;讨论&amp;quot;&quot;/&gt;&lt;property id=&quot;20307&quot; value=&quot;371&quot;/&gt;&lt;/object&gt;&lt;object type=&quot;3&quot; unique_id=&quot;10020&quot;&gt;&lt;property id=&quot;20148&quot; value=&quot;5&quot;/&gt;&lt;property id=&quot;20300&quot; value=&quot;幻灯片 17&quot;/&gt;&lt;property id=&quot;20307&quot; value=&quot;372&quot;/&gt;&lt;/object&gt;&lt;object type=&quot;3&quot; unique_id=&quot;10021&quot;&gt;&lt;property id=&quot;20148&quot; value=&quot;5&quot;/&gt;&lt;property id=&quot;20300&quot; value=&quot;幻灯片 18&quot;/&gt;&lt;property id=&quot;20307&quot; value=&quot;374&quot;/&gt;&lt;/object&gt;&lt;/object&gt;&lt;/object&gt;&lt;/database&gt;"/>
  <p:tag name="SECTOMILLISECCONVERTED" val="1"/>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000120141119A19PWBG">
  <a:themeElements>
    <a:clrScheme name="A000120141119A19PWBG 1">
      <a:dk1>
        <a:srgbClr val="494B4D"/>
      </a:dk1>
      <a:lt1>
        <a:srgbClr val="FFFFFF"/>
      </a:lt1>
      <a:dk2>
        <a:srgbClr val="3D3F41"/>
      </a:dk2>
      <a:lt2>
        <a:srgbClr val="FFFFFF"/>
      </a:lt2>
      <a:accent1>
        <a:srgbClr val="FAA5C1"/>
      </a:accent1>
      <a:accent2>
        <a:srgbClr val="D06666"/>
      </a:accent2>
      <a:accent3>
        <a:srgbClr val="FFFFFF"/>
      </a:accent3>
      <a:accent4>
        <a:srgbClr val="3D3F40"/>
      </a:accent4>
      <a:accent5>
        <a:srgbClr val="FCCFDD"/>
      </a:accent5>
      <a:accent6>
        <a:srgbClr val="BC5C5C"/>
      </a:accent6>
      <a:hlink>
        <a:srgbClr val="00B0F0"/>
      </a:hlink>
      <a:folHlink>
        <a:srgbClr val="AFB2B4"/>
      </a:folHlink>
    </a:clrScheme>
    <a:fontScheme name="A000120141119A19PWBG">
      <a:majorFont>
        <a:latin typeface="Calibri"/>
        <a:ea typeface="YouYuan"/>
        <a:cs typeface=""/>
      </a:majorFont>
      <a:minorFont>
        <a:latin typeface="Calibri"/>
        <a:ea typeface="楷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en-US"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A000120141119A19PWBG 1">
        <a:dk1>
          <a:srgbClr val="494B4D"/>
        </a:dk1>
        <a:lt1>
          <a:srgbClr val="FFFFFF"/>
        </a:lt1>
        <a:dk2>
          <a:srgbClr val="3D3F41"/>
        </a:dk2>
        <a:lt2>
          <a:srgbClr val="FFFFFF"/>
        </a:lt2>
        <a:accent1>
          <a:srgbClr val="FAA5C1"/>
        </a:accent1>
        <a:accent2>
          <a:srgbClr val="D06666"/>
        </a:accent2>
        <a:accent3>
          <a:srgbClr val="FFFFFF"/>
        </a:accent3>
        <a:accent4>
          <a:srgbClr val="3D3F40"/>
        </a:accent4>
        <a:accent5>
          <a:srgbClr val="FCCFDD"/>
        </a:accent5>
        <a:accent6>
          <a:srgbClr val="BC5C5C"/>
        </a:accent6>
        <a:hlink>
          <a:srgbClr val="00B0F0"/>
        </a:hlink>
        <a:folHlink>
          <a:srgbClr val="AFB2B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_0413">
  <a:themeElements>
    <a:clrScheme name="自定义 1">
      <a:dk1>
        <a:sysClr val="windowText" lastClr="000000"/>
      </a:dk1>
      <a:lt1>
        <a:sysClr val="window" lastClr="FFFFFF"/>
      </a:lt1>
      <a:dk2>
        <a:srgbClr val="666666"/>
      </a:dk2>
      <a:lt2>
        <a:srgbClr val="D2D2D2"/>
      </a:lt2>
      <a:accent1>
        <a:srgbClr val="FF388C"/>
      </a:accent1>
      <a:accent2>
        <a:srgbClr val="FF0000"/>
      </a:accent2>
      <a:accent3>
        <a:srgbClr val="9C007F"/>
      </a:accent3>
      <a:accent4>
        <a:srgbClr val="68007F"/>
      </a:accent4>
      <a:accent5>
        <a:srgbClr val="005BD3"/>
      </a:accent5>
      <a:accent6>
        <a:srgbClr val="00349E"/>
      </a:accent6>
      <a:hlink>
        <a:srgbClr val="17BBFD"/>
      </a:hlink>
      <a:folHlink>
        <a:srgbClr val="FF79C2"/>
      </a:folHlink>
    </a:clrScheme>
    <a:fontScheme name="Office 经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0413 1">
        <a:dk1>
          <a:srgbClr val="1D528D"/>
        </a:dk1>
        <a:lt1>
          <a:srgbClr val="FFFFFF"/>
        </a:lt1>
        <a:dk2>
          <a:srgbClr val="000000"/>
        </a:dk2>
        <a:lt2>
          <a:srgbClr val="DDDDDD"/>
        </a:lt2>
        <a:accent1>
          <a:srgbClr val="399D72"/>
        </a:accent1>
        <a:accent2>
          <a:srgbClr val="FF9900"/>
        </a:accent2>
        <a:accent3>
          <a:srgbClr val="FFFFFF"/>
        </a:accent3>
        <a:accent4>
          <a:srgbClr val="174578"/>
        </a:accent4>
        <a:accent5>
          <a:srgbClr val="AECCBC"/>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0413 2">
        <a:dk1>
          <a:srgbClr val="003366"/>
        </a:dk1>
        <a:lt1>
          <a:srgbClr val="FFFFFF"/>
        </a:lt1>
        <a:dk2>
          <a:srgbClr val="000000"/>
        </a:dk2>
        <a:lt2>
          <a:srgbClr val="DDDDDD"/>
        </a:lt2>
        <a:accent1>
          <a:srgbClr val="3556A7"/>
        </a:accent1>
        <a:accent2>
          <a:srgbClr val="C78DD7"/>
        </a:accent2>
        <a:accent3>
          <a:srgbClr val="FFFFFF"/>
        </a:accent3>
        <a:accent4>
          <a:srgbClr val="002A56"/>
        </a:accent4>
        <a:accent5>
          <a:srgbClr val="AEB4D0"/>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0413 3">
        <a:dk1>
          <a:srgbClr val="1D528D"/>
        </a:dk1>
        <a:lt1>
          <a:srgbClr val="FFFFFF"/>
        </a:lt1>
        <a:dk2>
          <a:srgbClr val="000000"/>
        </a:dk2>
        <a:lt2>
          <a:srgbClr val="DDDDDD"/>
        </a:lt2>
        <a:accent1>
          <a:srgbClr val="1B9AD9"/>
        </a:accent1>
        <a:accent2>
          <a:srgbClr val="009999"/>
        </a:accent2>
        <a:accent3>
          <a:srgbClr val="FFFFFF"/>
        </a:accent3>
        <a:accent4>
          <a:srgbClr val="174578"/>
        </a:accent4>
        <a:accent5>
          <a:srgbClr val="ABCAE9"/>
        </a:accent5>
        <a:accent6>
          <a:srgbClr val="008A8A"/>
        </a:accent6>
        <a:hlink>
          <a:srgbClr val="9999F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7.xml><?xml version="1.0" encoding="utf-8"?>
<a:themeOverride xmlns:a="http://schemas.openxmlformats.org/drawingml/2006/main">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1991</TotalTime>
  <Pages>0</Pages>
  <Words>565</Words>
  <Characters>0</Characters>
  <Application>Microsoft Office PowerPoint</Application>
  <DocSecurity>0</DocSecurity>
  <PresentationFormat>On-screen Show (4:3)</PresentationFormat>
  <Lines>0</Lines>
  <Paragraphs>115</Paragraphs>
  <Slides>18</Slides>
  <Notes>0</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18</vt:i4>
      </vt:variant>
    </vt:vector>
  </HeadingPairs>
  <TitlesOfParts>
    <vt:vector size="35" baseType="lpstr">
      <vt:lpstr>Arial</vt:lpstr>
      <vt:lpstr>SimSun</vt:lpstr>
      <vt:lpstr>Calibri</vt:lpstr>
      <vt:lpstr>YouYuan</vt:lpstr>
      <vt:lpstr>楷体</vt:lpstr>
      <vt:lpstr>Wingdings 2</vt:lpstr>
      <vt:lpstr>黑体</vt:lpstr>
      <vt:lpstr>Wingdings</vt:lpstr>
      <vt:lpstr>굴림</vt:lpstr>
      <vt:lpstr>华文中宋</vt:lpstr>
      <vt:lpstr>Verdana</vt:lpstr>
      <vt:lpstr>华文行楷</vt:lpstr>
      <vt:lpstr>华文宋体</vt:lpstr>
      <vt:lpstr>HanWangHeiHeavy</vt:lpstr>
      <vt:lpstr>默认设计模板</vt:lpstr>
      <vt:lpstr>A000120141119A19PWBG</vt:lpstr>
      <vt:lpstr>12_0413</vt:lpstr>
      <vt:lpstr>PowerPoint Presentation</vt:lpstr>
      <vt:lpstr>第一堂: 揭开极大的奥秘</vt:lpstr>
      <vt:lpstr>第一堂:  揭开极大的奥秘</vt:lpstr>
      <vt:lpstr>第一堂:  揭开极大的奥秘</vt:lpstr>
      <vt:lpstr>一、“离开父母”——揭开道成肉身的奥秘 </vt:lpstr>
      <vt:lpstr>一、“离开父母”——揭开道成肉身的奥秘</vt:lpstr>
      <vt:lpstr>一、“离开父母”——揭开道成肉身的奥秘</vt:lpstr>
      <vt:lpstr>一、“离开父母”的钥匙——揭开道成肉身的奥秘</vt:lpstr>
      <vt:lpstr>二、“女人受造”——揭开基督之死与复活的奥秘</vt:lpstr>
      <vt:lpstr>二、“女人受造”——揭开基督之死与复活的奥秘</vt:lpstr>
      <vt:lpstr>二、“女人受造”——揭开基督之死与复活的奥秘</vt:lpstr>
      <vt:lpstr>二、“女人受造”的钥匙——揭开新创造的奥秘</vt:lpstr>
      <vt:lpstr>二、“女人受造”——揭开基督之死与复活的奥秘</vt:lpstr>
      <vt:lpstr>三、“成为一体”——揭开基督再来/天人合一的奥秘</vt:lpstr>
      <vt:lpstr>PowerPoint Presentation</vt:lpstr>
      <vt:lpstr>三、“成为一体”的钥匙——揭开基督再来/天人合一的奥秘</vt:lpstr>
      <vt:lpstr>讨论</vt:lpstr>
      <vt:lpstr>PowerPoint Presentation</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admin</cp:lastModifiedBy>
  <cp:revision>164</cp:revision>
  <dcterms:created xsi:type="dcterms:W3CDTF">2013-01-25T01:44:32Z</dcterms:created>
  <dcterms:modified xsi:type="dcterms:W3CDTF">2018-07-03T22:14:58Z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2052-9.1.0.4866</vt:lpwstr>
  </property>
</Properties>
</file>