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797" r:id="rId1"/>
  </p:sldMasterIdLst>
  <p:sldIdLst>
    <p:sldId id="256" r:id="rId2"/>
    <p:sldId id="257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4" r:id="rId16"/>
    <p:sldId id="273" r:id="rId17"/>
    <p:sldId id="275" r:id="rId18"/>
    <p:sldId id="276" r:id="rId19"/>
    <p:sldId id="277" r:id="rId20"/>
    <p:sldId id="278" r:id="rId21"/>
    <p:sldId id="279" r:id="rId22"/>
    <p:sldId id="280" r:id="rId23"/>
    <p:sldId id="282" r:id="rId24"/>
    <p:sldId id="281" r:id="rId25"/>
    <p:sldId id="283" r:id="rId26"/>
    <p:sldId id="284" r:id="rId27"/>
  </p:sldIdLst>
  <p:sldSz cx="12192000" cy="6858000"/>
  <p:notesSz cx="6858000" cy="9144000"/>
  <p:embeddedFontLst>
    <p:embeddedFont>
      <p:font typeface="Microsoft YaHei UI" panose="020B0503020204020204" pitchFamily="34" charset="-122"/>
      <p:regular r:id="rId28"/>
      <p:bold r:id="rId29"/>
    </p:embeddedFont>
    <p:embeddedFont>
      <p:font typeface="Wingdings 3" panose="05040102010807070707" pitchFamily="18" charset="2"/>
      <p:regular r:id="rId30"/>
    </p:embeddedFont>
    <p:embeddedFont>
      <p:font typeface="Century Gothic" panose="020B0502020202020204" pitchFamily="34" charset="0"/>
      <p:regular r:id="rId31"/>
      <p:bold r:id="rId32"/>
      <p:italic r:id="rId33"/>
      <p:boldItalic r:id="rId34"/>
    </p:embeddedFont>
  </p:embeddedFont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D793B2C-37A1-4FD2-AB98-4C857DB5A991}" v="130" dt="2019-02-24T04:11:08.533"/>
    <p1510:client id="{FE51AB18-0191-4B07-8250-A2BB3FCA3BD0}" v="117" dt="2019-02-24T06:55:37.853"/>
    <p1510:client id="{95BC9832-0898-4FEA-9C9D-04E747AA580D}" v="93" dt="2019-02-24T19:06:50.35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9" d="100"/>
          <a:sy n="89" d="100"/>
        </p:scale>
        <p:origin x="25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microsoft.com/office/2016/11/relationships/changesInfo" Target="changesInfos/changesInfo1.xml"/><Relationship Id="rId21" Type="http://schemas.openxmlformats.org/officeDocument/2006/relationships/slide" Target="slides/slide20.xml"/><Relationship Id="rId34" Type="http://schemas.openxmlformats.org/officeDocument/2006/relationships/font" Target="fonts/font7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font" Target="fonts/font6.fntdata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font" Target="fonts/font2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font" Target="fonts/font5.fntdata"/><Relationship Id="rId37" Type="http://schemas.openxmlformats.org/officeDocument/2006/relationships/theme" Target="theme/theme1.xml"/><Relationship Id="rId40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font" Target="fonts/font1.fntdata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font" Target="fonts/font4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font" Target="fonts/font3.fntdata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gang Guo" userId="34541361ae81b9e3" providerId="LiveId" clId="{95BC9832-0898-4FEA-9C9D-04E747AA580D}"/>
    <pc:docChg chg="undo custSel addSld delSld modSld sldOrd">
      <pc:chgData name="Angang Guo" userId="34541361ae81b9e3" providerId="LiveId" clId="{95BC9832-0898-4FEA-9C9D-04E747AA580D}" dt="2019-02-24T19:08:20.085" v="290" actId="113"/>
      <pc:docMkLst>
        <pc:docMk/>
      </pc:docMkLst>
      <pc:sldChg chg="modSp">
        <pc:chgData name="Angang Guo" userId="34541361ae81b9e3" providerId="LiveId" clId="{95BC9832-0898-4FEA-9C9D-04E747AA580D}" dt="2019-02-24T17:35:57.203" v="3" actId="20577"/>
        <pc:sldMkLst>
          <pc:docMk/>
          <pc:sldMk cId="2237909219" sldId="256"/>
        </pc:sldMkLst>
        <pc:spChg chg="mod">
          <ac:chgData name="Angang Guo" userId="34541361ae81b9e3" providerId="LiveId" clId="{95BC9832-0898-4FEA-9C9D-04E747AA580D}" dt="2019-02-24T17:35:57.203" v="3" actId="20577"/>
          <ac:spMkLst>
            <pc:docMk/>
            <pc:sldMk cId="2237909219" sldId="256"/>
            <ac:spMk id="2" creationId="{97DC07AC-8893-4AAF-A83E-793537D08E8F}"/>
          </ac:spMkLst>
        </pc:spChg>
      </pc:sldChg>
      <pc:sldChg chg="modSp">
        <pc:chgData name="Angang Guo" userId="34541361ae81b9e3" providerId="LiveId" clId="{95BC9832-0898-4FEA-9C9D-04E747AA580D}" dt="2019-02-24T17:36:16.372" v="5" actId="108"/>
        <pc:sldMkLst>
          <pc:docMk/>
          <pc:sldMk cId="246288612" sldId="257"/>
        </pc:sldMkLst>
        <pc:spChg chg="mod">
          <ac:chgData name="Angang Guo" userId="34541361ae81b9e3" providerId="LiveId" clId="{95BC9832-0898-4FEA-9C9D-04E747AA580D}" dt="2019-02-24T17:36:16.372" v="5" actId="108"/>
          <ac:spMkLst>
            <pc:docMk/>
            <pc:sldMk cId="246288612" sldId="257"/>
            <ac:spMk id="3" creationId="{CDB57A6C-2666-4721-B8FE-005B7753385C}"/>
          </ac:spMkLst>
        </pc:spChg>
      </pc:sldChg>
      <pc:sldChg chg="del">
        <pc:chgData name="Angang Guo" userId="34541361ae81b9e3" providerId="LiveId" clId="{95BC9832-0898-4FEA-9C9D-04E747AA580D}" dt="2019-02-24T17:36:55.900" v="9" actId="2696"/>
        <pc:sldMkLst>
          <pc:docMk/>
          <pc:sldMk cId="3504814361" sldId="259"/>
        </pc:sldMkLst>
      </pc:sldChg>
      <pc:sldChg chg="modSp">
        <pc:chgData name="Angang Guo" userId="34541361ae81b9e3" providerId="LiveId" clId="{95BC9832-0898-4FEA-9C9D-04E747AA580D}" dt="2019-02-24T17:38:50.437" v="47" actId="255"/>
        <pc:sldMkLst>
          <pc:docMk/>
          <pc:sldMk cId="2496176383" sldId="261"/>
        </pc:sldMkLst>
        <pc:spChg chg="mod">
          <ac:chgData name="Angang Guo" userId="34541361ae81b9e3" providerId="LiveId" clId="{95BC9832-0898-4FEA-9C9D-04E747AA580D}" dt="2019-02-24T17:36:41.922" v="8" actId="14100"/>
          <ac:spMkLst>
            <pc:docMk/>
            <pc:sldMk cId="2496176383" sldId="261"/>
            <ac:spMk id="2" creationId="{B7B83041-77E6-43FA-B8A4-1940DAAC7CBD}"/>
          </ac:spMkLst>
        </pc:spChg>
        <pc:spChg chg="mod">
          <ac:chgData name="Angang Guo" userId="34541361ae81b9e3" providerId="LiveId" clId="{95BC9832-0898-4FEA-9C9D-04E747AA580D}" dt="2019-02-24T17:38:50.437" v="47" actId="255"/>
          <ac:spMkLst>
            <pc:docMk/>
            <pc:sldMk cId="2496176383" sldId="261"/>
            <ac:spMk id="3" creationId="{CDB57A6C-2666-4721-B8FE-005B7753385C}"/>
          </ac:spMkLst>
        </pc:spChg>
      </pc:sldChg>
      <pc:sldChg chg="del">
        <pc:chgData name="Angang Guo" userId="34541361ae81b9e3" providerId="LiveId" clId="{95BC9832-0898-4FEA-9C9D-04E747AA580D}" dt="2019-02-24T17:36:55.921" v="10" actId="2696"/>
        <pc:sldMkLst>
          <pc:docMk/>
          <pc:sldMk cId="203189502" sldId="262"/>
        </pc:sldMkLst>
      </pc:sldChg>
      <pc:sldChg chg="modSp add">
        <pc:chgData name="Angang Guo" userId="34541361ae81b9e3" providerId="LiveId" clId="{95BC9832-0898-4FEA-9C9D-04E747AA580D}" dt="2019-02-24T17:41:20.755" v="65" actId="948"/>
        <pc:sldMkLst>
          <pc:docMk/>
          <pc:sldMk cId="1360077580" sldId="262"/>
        </pc:sldMkLst>
        <pc:spChg chg="mod">
          <ac:chgData name="Angang Guo" userId="34541361ae81b9e3" providerId="LiveId" clId="{95BC9832-0898-4FEA-9C9D-04E747AA580D}" dt="2019-02-24T17:41:20.755" v="65" actId="948"/>
          <ac:spMkLst>
            <pc:docMk/>
            <pc:sldMk cId="1360077580" sldId="262"/>
            <ac:spMk id="3" creationId="{CDB57A6C-2666-4721-B8FE-005B7753385C}"/>
          </ac:spMkLst>
        </pc:spChg>
      </pc:sldChg>
      <pc:sldChg chg="del">
        <pc:chgData name="Angang Guo" userId="34541361ae81b9e3" providerId="LiveId" clId="{95BC9832-0898-4FEA-9C9D-04E747AA580D}" dt="2019-02-24T17:36:55.944" v="11" actId="2696"/>
        <pc:sldMkLst>
          <pc:docMk/>
          <pc:sldMk cId="1191034124" sldId="263"/>
        </pc:sldMkLst>
      </pc:sldChg>
      <pc:sldChg chg="modSp add">
        <pc:chgData name="Angang Guo" userId="34541361ae81b9e3" providerId="LiveId" clId="{95BC9832-0898-4FEA-9C9D-04E747AA580D}" dt="2019-02-24T17:42:06.715" v="72" actId="948"/>
        <pc:sldMkLst>
          <pc:docMk/>
          <pc:sldMk cId="4124484604" sldId="263"/>
        </pc:sldMkLst>
        <pc:spChg chg="mod">
          <ac:chgData name="Angang Guo" userId="34541361ae81b9e3" providerId="LiveId" clId="{95BC9832-0898-4FEA-9C9D-04E747AA580D}" dt="2019-02-24T17:41:40.473" v="68" actId="27636"/>
          <ac:spMkLst>
            <pc:docMk/>
            <pc:sldMk cId="4124484604" sldId="263"/>
            <ac:spMk id="2" creationId="{B7B83041-77E6-43FA-B8A4-1940DAAC7CBD}"/>
          </ac:spMkLst>
        </pc:spChg>
        <pc:spChg chg="mod">
          <ac:chgData name="Angang Guo" userId="34541361ae81b9e3" providerId="LiveId" clId="{95BC9832-0898-4FEA-9C9D-04E747AA580D}" dt="2019-02-24T17:42:06.715" v="72" actId="948"/>
          <ac:spMkLst>
            <pc:docMk/>
            <pc:sldMk cId="4124484604" sldId="263"/>
            <ac:spMk id="3" creationId="{CDB57A6C-2666-4721-B8FE-005B7753385C}"/>
          </ac:spMkLst>
        </pc:spChg>
      </pc:sldChg>
      <pc:sldChg chg="del">
        <pc:chgData name="Angang Guo" userId="34541361ae81b9e3" providerId="LiveId" clId="{95BC9832-0898-4FEA-9C9D-04E747AA580D}" dt="2019-02-24T17:36:55.969" v="12" actId="2696"/>
        <pc:sldMkLst>
          <pc:docMk/>
          <pc:sldMk cId="151801023" sldId="264"/>
        </pc:sldMkLst>
      </pc:sldChg>
      <pc:sldChg chg="add del ord">
        <pc:chgData name="Angang Guo" userId="34541361ae81b9e3" providerId="LiveId" clId="{95BC9832-0898-4FEA-9C9D-04E747AA580D}" dt="2019-02-24T17:45:39.291" v="75" actId="2696"/>
        <pc:sldMkLst>
          <pc:docMk/>
          <pc:sldMk cId="325975414" sldId="264"/>
        </pc:sldMkLst>
      </pc:sldChg>
      <pc:sldChg chg="modSp add">
        <pc:chgData name="Angang Guo" userId="34541361ae81b9e3" providerId="LiveId" clId="{95BC9832-0898-4FEA-9C9D-04E747AA580D}" dt="2019-02-24T17:49:02.473" v="89" actId="20577"/>
        <pc:sldMkLst>
          <pc:docMk/>
          <pc:sldMk cId="3284976692" sldId="264"/>
        </pc:sldMkLst>
        <pc:spChg chg="mod">
          <ac:chgData name="Angang Guo" userId="34541361ae81b9e3" providerId="LiveId" clId="{95BC9832-0898-4FEA-9C9D-04E747AA580D}" dt="2019-02-24T17:49:02.473" v="89" actId="20577"/>
          <ac:spMkLst>
            <pc:docMk/>
            <pc:sldMk cId="3284976692" sldId="264"/>
            <ac:spMk id="3" creationId="{CDB57A6C-2666-4721-B8FE-005B7753385C}"/>
          </ac:spMkLst>
        </pc:spChg>
      </pc:sldChg>
      <pc:sldChg chg="del">
        <pc:chgData name="Angang Guo" userId="34541361ae81b9e3" providerId="LiveId" clId="{95BC9832-0898-4FEA-9C9D-04E747AA580D}" dt="2019-02-24T17:36:55.993" v="13" actId="2696"/>
        <pc:sldMkLst>
          <pc:docMk/>
          <pc:sldMk cId="1354920676" sldId="265"/>
        </pc:sldMkLst>
      </pc:sldChg>
      <pc:sldChg chg="modSp add">
        <pc:chgData name="Angang Guo" userId="34541361ae81b9e3" providerId="LiveId" clId="{95BC9832-0898-4FEA-9C9D-04E747AA580D}" dt="2019-02-24T17:56:36.294" v="114" actId="6549"/>
        <pc:sldMkLst>
          <pc:docMk/>
          <pc:sldMk cId="3240450012" sldId="265"/>
        </pc:sldMkLst>
        <pc:spChg chg="mod">
          <ac:chgData name="Angang Guo" userId="34541361ae81b9e3" providerId="LiveId" clId="{95BC9832-0898-4FEA-9C9D-04E747AA580D}" dt="2019-02-24T17:56:36.294" v="114" actId="6549"/>
          <ac:spMkLst>
            <pc:docMk/>
            <pc:sldMk cId="3240450012" sldId="265"/>
            <ac:spMk id="3" creationId="{CDB57A6C-2666-4721-B8FE-005B7753385C}"/>
          </ac:spMkLst>
        </pc:spChg>
      </pc:sldChg>
      <pc:sldChg chg="del">
        <pc:chgData name="Angang Guo" userId="34541361ae81b9e3" providerId="LiveId" clId="{95BC9832-0898-4FEA-9C9D-04E747AA580D}" dt="2019-02-24T17:36:56.018" v="14" actId="2696"/>
        <pc:sldMkLst>
          <pc:docMk/>
          <pc:sldMk cId="1001768053" sldId="266"/>
        </pc:sldMkLst>
      </pc:sldChg>
      <pc:sldChg chg="modSp add">
        <pc:chgData name="Angang Guo" userId="34541361ae81b9e3" providerId="LiveId" clId="{95BC9832-0898-4FEA-9C9D-04E747AA580D}" dt="2019-02-24T17:54:22.447" v="111" actId="113"/>
        <pc:sldMkLst>
          <pc:docMk/>
          <pc:sldMk cId="2745727545" sldId="266"/>
        </pc:sldMkLst>
        <pc:spChg chg="mod">
          <ac:chgData name="Angang Guo" userId="34541361ae81b9e3" providerId="LiveId" clId="{95BC9832-0898-4FEA-9C9D-04E747AA580D}" dt="2019-02-24T17:54:22.447" v="111" actId="113"/>
          <ac:spMkLst>
            <pc:docMk/>
            <pc:sldMk cId="2745727545" sldId="266"/>
            <ac:spMk id="3" creationId="{CDB57A6C-2666-4721-B8FE-005B7753385C}"/>
          </ac:spMkLst>
        </pc:spChg>
      </pc:sldChg>
      <pc:sldChg chg="modSp add ord">
        <pc:chgData name="Angang Guo" userId="34541361ae81b9e3" providerId="LiveId" clId="{95BC9832-0898-4FEA-9C9D-04E747AA580D}" dt="2019-02-24T17:59:01.771" v="127" actId="948"/>
        <pc:sldMkLst>
          <pc:docMk/>
          <pc:sldMk cId="592119983" sldId="267"/>
        </pc:sldMkLst>
        <pc:spChg chg="mod">
          <ac:chgData name="Angang Guo" userId="34541361ae81b9e3" providerId="LiveId" clId="{95BC9832-0898-4FEA-9C9D-04E747AA580D}" dt="2019-02-24T17:59:01.771" v="127" actId="948"/>
          <ac:spMkLst>
            <pc:docMk/>
            <pc:sldMk cId="592119983" sldId="267"/>
            <ac:spMk id="3" creationId="{CDB57A6C-2666-4721-B8FE-005B7753385C}"/>
          </ac:spMkLst>
        </pc:spChg>
      </pc:sldChg>
      <pc:sldChg chg="del">
        <pc:chgData name="Angang Guo" userId="34541361ae81b9e3" providerId="LiveId" clId="{95BC9832-0898-4FEA-9C9D-04E747AA580D}" dt="2019-02-24T17:36:56.053" v="15" actId="2696"/>
        <pc:sldMkLst>
          <pc:docMk/>
          <pc:sldMk cId="3206853349" sldId="267"/>
        </pc:sldMkLst>
      </pc:sldChg>
      <pc:sldChg chg="del">
        <pc:chgData name="Angang Guo" userId="34541361ae81b9e3" providerId="LiveId" clId="{95BC9832-0898-4FEA-9C9D-04E747AA580D}" dt="2019-02-24T17:36:56.091" v="16" actId="2696"/>
        <pc:sldMkLst>
          <pc:docMk/>
          <pc:sldMk cId="173721764" sldId="268"/>
        </pc:sldMkLst>
      </pc:sldChg>
      <pc:sldChg chg="modSp add">
        <pc:chgData name="Angang Guo" userId="34541361ae81b9e3" providerId="LiveId" clId="{95BC9832-0898-4FEA-9C9D-04E747AA580D}" dt="2019-02-24T18:00:03.376" v="131" actId="20577"/>
        <pc:sldMkLst>
          <pc:docMk/>
          <pc:sldMk cId="3858284091" sldId="268"/>
        </pc:sldMkLst>
        <pc:spChg chg="mod">
          <ac:chgData name="Angang Guo" userId="34541361ae81b9e3" providerId="LiveId" clId="{95BC9832-0898-4FEA-9C9D-04E747AA580D}" dt="2019-02-24T18:00:03.376" v="131" actId="20577"/>
          <ac:spMkLst>
            <pc:docMk/>
            <pc:sldMk cId="3858284091" sldId="268"/>
            <ac:spMk id="3" creationId="{CDB57A6C-2666-4721-B8FE-005B7753385C}"/>
          </ac:spMkLst>
        </pc:spChg>
      </pc:sldChg>
      <pc:sldChg chg="del">
        <pc:chgData name="Angang Guo" userId="34541361ae81b9e3" providerId="LiveId" clId="{95BC9832-0898-4FEA-9C9D-04E747AA580D}" dt="2019-02-24T17:36:56.123" v="17" actId="2696"/>
        <pc:sldMkLst>
          <pc:docMk/>
          <pc:sldMk cId="917811480" sldId="269"/>
        </pc:sldMkLst>
      </pc:sldChg>
      <pc:sldChg chg="modSp add">
        <pc:chgData name="Angang Guo" userId="34541361ae81b9e3" providerId="LiveId" clId="{95BC9832-0898-4FEA-9C9D-04E747AA580D}" dt="2019-02-24T18:00:42.898" v="135" actId="27636"/>
        <pc:sldMkLst>
          <pc:docMk/>
          <pc:sldMk cId="1491361714" sldId="269"/>
        </pc:sldMkLst>
        <pc:spChg chg="mod">
          <ac:chgData name="Angang Guo" userId="34541361ae81b9e3" providerId="LiveId" clId="{95BC9832-0898-4FEA-9C9D-04E747AA580D}" dt="2019-02-24T18:00:42.898" v="135" actId="27636"/>
          <ac:spMkLst>
            <pc:docMk/>
            <pc:sldMk cId="1491361714" sldId="269"/>
            <ac:spMk id="3" creationId="{CDB57A6C-2666-4721-B8FE-005B7753385C}"/>
          </ac:spMkLst>
        </pc:spChg>
      </pc:sldChg>
      <pc:sldChg chg="del">
        <pc:chgData name="Angang Guo" userId="34541361ae81b9e3" providerId="LiveId" clId="{95BC9832-0898-4FEA-9C9D-04E747AA580D}" dt="2019-02-24T17:36:56.155" v="18" actId="2696"/>
        <pc:sldMkLst>
          <pc:docMk/>
          <pc:sldMk cId="258842910" sldId="270"/>
        </pc:sldMkLst>
      </pc:sldChg>
      <pc:sldChg chg="modSp add">
        <pc:chgData name="Angang Guo" userId="34541361ae81b9e3" providerId="LiveId" clId="{95BC9832-0898-4FEA-9C9D-04E747AA580D}" dt="2019-02-24T19:08:20.085" v="290" actId="113"/>
        <pc:sldMkLst>
          <pc:docMk/>
          <pc:sldMk cId="439620615" sldId="270"/>
        </pc:sldMkLst>
        <pc:spChg chg="mod">
          <ac:chgData name="Angang Guo" userId="34541361ae81b9e3" providerId="LiveId" clId="{95BC9832-0898-4FEA-9C9D-04E747AA580D}" dt="2019-02-24T19:08:20.085" v="290" actId="113"/>
          <ac:spMkLst>
            <pc:docMk/>
            <pc:sldMk cId="439620615" sldId="270"/>
            <ac:spMk id="3" creationId="{CDB57A6C-2666-4721-B8FE-005B7753385C}"/>
          </ac:spMkLst>
        </pc:spChg>
      </pc:sldChg>
      <pc:sldChg chg="del">
        <pc:chgData name="Angang Guo" userId="34541361ae81b9e3" providerId="LiveId" clId="{95BC9832-0898-4FEA-9C9D-04E747AA580D}" dt="2019-02-24T17:36:56.183" v="19" actId="2696"/>
        <pc:sldMkLst>
          <pc:docMk/>
          <pc:sldMk cId="1913031850" sldId="271"/>
        </pc:sldMkLst>
      </pc:sldChg>
      <pc:sldChg chg="modSp add ord">
        <pc:chgData name="Angang Guo" userId="34541361ae81b9e3" providerId="LiveId" clId="{95BC9832-0898-4FEA-9C9D-04E747AA580D}" dt="2019-02-24T18:06:09.949" v="146" actId="20577"/>
        <pc:sldMkLst>
          <pc:docMk/>
          <pc:sldMk cId="2697628050" sldId="271"/>
        </pc:sldMkLst>
        <pc:spChg chg="mod">
          <ac:chgData name="Angang Guo" userId="34541361ae81b9e3" providerId="LiveId" clId="{95BC9832-0898-4FEA-9C9D-04E747AA580D}" dt="2019-02-24T18:06:09.949" v="146" actId="20577"/>
          <ac:spMkLst>
            <pc:docMk/>
            <pc:sldMk cId="2697628050" sldId="271"/>
            <ac:spMk id="3" creationId="{CDB57A6C-2666-4721-B8FE-005B7753385C}"/>
          </ac:spMkLst>
        </pc:spChg>
      </pc:sldChg>
      <pc:sldChg chg="addSp delSp modSp add">
        <pc:chgData name="Angang Guo" userId="34541361ae81b9e3" providerId="LiveId" clId="{95BC9832-0898-4FEA-9C9D-04E747AA580D}" dt="2019-02-24T18:22:48.288" v="160" actId="14100"/>
        <pc:sldMkLst>
          <pc:docMk/>
          <pc:sldMk cId="571104797" sldId="272"/>
        </pc:sldMkLst>
        <pc:spChg chg="del">
          <ac:chgData name="Angang Guo" userId="34541361ae81b9e3" providerId="LiveId" clId="{95BC9832-0898-4FEA-9C9D-04E747AA580D}" dt="2019-02-24T18:07:14.846" v="149" actId="478"/>
          <ac:spMkLst>
            <pc:docMk/>
            <pc:sldMk cId="571104797" sldId="272"/>
            <ac:spMk id="2" creationId="{B7B83041-77E6-43FA-B8A4-1940DAAC7CBD}"/>
          </ac:spMkLst>
        </pc:spChg>
        <pc:spChg chg="del">
          <ac:chgData name="Angang Guo" userId="34541361ae81b9e3" providerId="LiveId" clId="{95BC9832-0898-4FEA-9C9D-04E747AA580D}" dt="2019-02-24T18:07:10.922" v="148" actId="478"/>
          <ac:spMkLst>
            <pc:docMk/>
            <pc:sldMk cId="571104797" sldId="272"/>
            <ac:spMk id="3" creationId="{CDB57A6C-2666-4721-B8FE-005B7753385C}"/>
          </ac:spMkLst>
        </pc:spChg>
        <pc:spChg chg="add del mod">
          <ac:chgData name="Angang Guo" userId="34541361ae81b9e3" providerId="LiveId" clId="{95BC9832-0898-4FEA-9C9D-04E747AA580D}" dt="2019-02-24T18:22:27.779" v="158" actId="478"/>
          <ac:spMkLst>
            <pc:docMk/>
            <pc:sldMk cId="571104797" sldId="272"/>
            <ac:spMk id="5" creationId="{686B16FE-1CC5-46E8-B274-4BC90743C7F2}"/>
          </ac:spMkLst>
        </pc:spChg>
        <pc:spChg chg="add del mod">
          <ac:chgData name="Angang Guo" userId="34541361ae81b9e3" providerId="LiveId" clId="{95BC9832-0898-4FEA-9C9D-04E747AA580D}" dt="2019-02-24T18:22:17.816" v="156" actId="478"/>
          <ac:spMkLst>
            <pc:docMk/>
            <pc:sldMk cId="571104797" sldId="272"/>
            <ac:spMk id="7" creationId="{E5850731-21FC-4A95-8800-550C3A8968AF}"/>
          </ac:spMkLst>
        </pc:spChg>
        <pc:picChg chg="add mod">
          <ac:chgData name="Angang Guo" userId="34541361ae81b9e3" providerId="LiveId" clId="{95BC9832-0898-4FEA-9C9D-04E747AA580D}" dt="2019-02-24T18:22:48.288" v="160" actId="14100"/>
          <ac:picMkLst>
            <pc:docMk/>
            <pc:sldMk cId="571104797" sldId="272"/>
            <ac:picMk id="8" creationId="{5669B8CC-BC2F-47F1-9158-E98DCF987D6B}"/>
          </ac:picMkLst>
        </pc:picChg>
      </pc:sldChg>
      <pc:sldChg chg="del">
        <pc:chgData name="Angang Guo" userId="34541361ae81b9e3" providerId="LiveId" clId="{95BC9832-0898-4FEA-9C9D-04E747AA580D}" dt="2019-02-24T17:36:56.210" v="20" actId="2696"/>
        <pc:sldMkLst>
          <pc:docMk/>
          <pc:sldMk cId="2499671773" sldId="272"/>
        </pc:sldMkLst>
      </pc:sldChg>
      <pc:sldChg chg="del">
        <pc:chgData name="Angang Guo" userId="34541361ae81b9e3" providerId="LiveId" clId="{95BC9832-0898-4FEA-9C9D-04E747AA580D}" dt="2019-02-24T17:36:56.243" v="21" actId="2696"/>
        <pc:sldMkLst>
          <pc:docMk/>
          <pc:sldMk cId="2440840579" sldId="273"/>
        </pc:sldMkLst>
      </pc:sldChg>
      <pc:sldChg chg="modSp add ord">
        <pc:chgData name="Angang Guo" userId="34541361ae81b9e3" providerId="LiveId" clId="{95BC9832-0898-4FEA-9C9D-04E747AA580D}" dt="2019-02-24T18:35:39.113" v="185"/>
        <pc:sldMkLst>
          <pc:docMk/>
          <pc:sldMk cId="3443660330" sldId="273"/>
        </pc:sldMkLst>
        <pc:spChg chg="mod">
          <ac:chgData name="Angang Guo" userId="34541361ae81b9e3" providerId="LiveId" clId="{95BC9832-0898-4FEA-9C9D-04E747AA580D}" dt="2019-02-24T18:34:09.390" v="172" actId="404"/>
          <ac:spMkLst>
            <pc:docMk/>
            <pc:sldMk cId="3443660330" sldId="273"/>
            <ac:spMk id="2" creationId="{B7B83041-77E6-43FA-B8A4-1940DAAC7CBD}"/>
          </ac:spMkLst>
        </pc:spChg>
        <pc:spChg chg="mod">
          <ac:chgData name="Angang Guo" userId="34541361ae81b9e3" providerId="LiveId" clId="{95BC9832-0898-4FEA-9C9D-04E747AA580D}" dt="2019-02-24T18:35:39.113" v="185"/>
          <ac:spMkLst>
            <pc:docMk/>
            <pc:sldMk cId="3443660330" sldId="273"/>
            <ac:spMk id="3" creationId="{CDB57A6C-2666-4721-B8FE-005B7753385C}"/>
          </ac:spMkLst>
        </pc:spChg>
      </pc:sldChg>
      <pc:sldChg chg="del">
        <pc:chgData name="Angang Guo" userId="34541361ae81b9e3" providerId="LiveId" clId="{95BC9832-0898-4FEA-9C9D-04E747AA580D}" dt="2019-02-24T17:36:56.274" v="22" actId="2696"/>
        <pc:sldMkLst>
          <pc:docMk/>
          <pc:sldMk cId="987139546" sldId="274"/>
        </pc:sldMkLst>
      </pc:sldChg>
      <pc:sldChg chg="modSp add ord">
        <pc:chgData name="Angang Guo" userId="34541361ae81b9e3" providerId="LiveId" clId="{95BC9832-0898-4FEA-9C9D-04E747AA580D}" dt="2019-02-24T18:35:17.809" v="181"/>
        <pc:sldMkLst>
          <pc:docMk/>
          <pc:sldMk cId="2050330777" sldId="274"/>
        </pc:sldMkLst>
        <pc:spChg chg="mod">
          <ac:chgData name="Angang Guo" userId="34541361ae81b9e3" providerId="LiveId" clId="{95BC9832-0898-4FEA-9C9D-04E747AA580D}" dt="2019-02-24T18:35:08.803" v="180" actId="27636"/>
          <ac:spMkLst>
            <pc:docMk/>
            <pc:sldMk cId="2050330777" sldId="274"/>
            <ac:spMk id="3" creationId="{CDB57A6C-2666-4721-B8FE-005B7753385C}"/>
          </ac:spMkLst>
        </pc:spChg>
      </pc:sldChg>
      <pc:sldChg chg="del">
        <pc:chgData name="Angang Guo" userId="34541361ae81b9e3" providerId="LiveId" clId="{95BC9832-0898-4FEA-9C9D-04E747AA580D}" dt="2019-02-24T17:36:56.305" v="23" actId="2696"/>
        <pc:sldMkLst>
          <pc:docMk/>
          <pc:sldMk cId="2307207602" sldId="275"/>
        </pc:sldMkLst>
      </pc:sldChg>
      <pc:sldChg chg="modSp add ord">
        <pc:chgData name="Angang Guo" userId="34541361ae81b9e3" providerId="LiveId" clId="{95BC9832-0898-4FEA-9C9D-04E747AA580D}" dt="2019-02-24T19:07:16.004" v="289" actId="14100"/>
        <pc:sldMkLst>
          <pc:docMk/>
          <pc:sldMk cId="3560574246" sldId="275"/>
        </pc:sldMkLst>
        <pc:spChg chg="mod">
          <ac:chgData name="Angang Guo" userId="34541361ae81b9e3" providerId="LiveId" clId="{95BC9832-0898-4FEA-9C9D-04E747AA580D}" dt="2019-02-24T19:07:16.004" v="289" actId="14100"/>
          <ac:spMkLst>
            <pc:docMk/>
            <pc:sldMk cId="3560574246" sldId="275"/>
            <ac:spMk id="3" creationId="{CDB57A6C-2666-4721-B8FE-005B7753385C}"/>
          </ac:spMkLst>
        </pc:spChg>
      </pc:sldChg>
      <pc:sldChg chg="modSp add">
        <pc:chgData name="Angang Guo" userId="34541361ae81b9e3" providerId="LiveId" clId="{95BC9832-0898-4FEA-9C9D-04E747AA580D}" dt="2019-02-24T18:39:01.059" v="197" actId="948"/>
        <pc:sldMkLst>
          <pc:docMk/>
          <pc:sldMk cId="458618553" sldId="276"/>
        </pc:sldMkLst>
        <pc:spChg chg="mod">
          <ac:chgData name="Angang Guo" userId="34541361ae81b9e3" providerId="LiveId" clId="{95BC9832-0898-4FEA-9C9D-04E747AA580D}" dt="2019-02-24T18:39:01.059" v="197" actId="948"/>
          <ac:spMkLst>
            <pc:docMk/>
            <pc:sldMk cId="458618553" sldId="276"/>
            <ac:spMk id="3" creationId="{CDB57A6C-2666-4721-B8FE-005B7753385C}"/>
          </ac:spMkLst>
        </pc:spChg>
      </pc:sldChg>
      <pc:sldChg chg="del">
        <pc:chgData name="Angang Guo" userId="34541361ae81b9e3" providerId="LiveId" clId="{95BC9832-0898-4FEA-9C9D-04E747AA580D}" dt="2019-02-24T17:36:56.349" v="24" actId="2696"/>
        <pc:sldMkLst>
          <pc:docMk/>
          <pc:sldMk cId="1531354742" sldId="276"/>
        </pc:sldMkLst>
      </pc:sldChg>
      <pc:sldChg chg="modSp add">
        <pc:chgData name="Angang Guo" userId="34541361ae81b9e3" providerId="LiveId" clId="{95BC9832-0898-4FEA-9C9D-04E747AA580D}" dt="2019-02-24T19:06:50.359" v="288" actId="207"/>
        <pc:sldMkLst>
          <pc:docMk/>
          <pc:sldMk cId="682088568" sldId="277"/>
        </pc:sldMkLst>
        <pc:spChg chg="mod">
          <ac:chgData name="Angang Guo" userId="34541361ae81b9e3" providerId="LiveId" clId="{95BC9832-0898-4FEA-9C9D-04E747AA580D}" dt="2019-02-24T19:06:50.359" v="288" actId="207"/>
          <ac:spMkLst>
            <pc:docMk/>
            <pc:sldMk cId="682088568" sldId="277"/>
            <ac:spMk id="3" creationId="{CDB57A6C-2666-4721-B8FE-005B7753385C}"/>
          </ac:spMkLst>
        </pc:spChg>
      </pc:sldChg>
      <pc:sldChg chg="del">
        <pc:chgData name="Angang Guo" userId="34541361ae81b9e3" providerId="LiveId" clId="{95BC9832-0898-4FEA-9C9D-04E747AA580D}" dt="2019-02-24T17:36:56.373" v="25" actId="2696"/>
        <pc:sldMkLst>
          <pc:docMk/>
          <pc:sldMk cId="2139581278" sldId="277"/>
        </pc:sldMkLst>
      </pc:sldChg>
      <pc:sldChg chg="del">
        <pc:chgData name="Angang Guo" userId="34541361ae81b9e3" providerId="LiveId" clId="{95BC9832-0898-4FEA-9C9D-04E747AA580D}" dt="2019-02-24T17:36:56.399" v="26" actId="2696"/>
        <pc:sldMkLst>
          <pc:docMk/>
          <pc:sldMk cId="1815170077" sldId="278"/>
        </pc:sldMkLst>
      </pc:sldChg>
      <pc:sldChg chg="modSp add ord">
        <pc:chgData name="Angang Guo" userId="34541361ae81b9e3" providerId="LiveId" clId="{95BC9832-0898-4FEA-9C9D-04E747AA580D}" dt="2019-02-24T18:46:21.791" v="231" actId="948"/>
        <pc:sldMkLst>
          <pc:docMk/>
          <pc:sldMk cId="3919645608" sldId="278"/>
        </pc:sldMkLst>
        <pc:spChg chg="mod">
          <ac:chgData name="Angang Guo" userId="34541361ae81b9e3" providerId="LiveId" clId="{95BC9832-0898-4FEA-9C9D-04E747AA580D}" dt="2019-02-24T18:46:21.791" v="231" actId="948"/>
          <ac:spMkLst>
            <pc:docMk/>
            <pc:sldMk cId="3919645608" sldId="278"/>
            <ac:spMk id="3" creationId="{CDB57A6C-2666-4721-B8FE-005B7753385C}"/>
          </ac:spMkLst>
        </pc:spChg>
      </pc:sldChg>
      <pc:sldChg chg="modSp add ord">
        <pc:chgData name="Angang Guo" userId="34541361ae81b9e3" providerId="LiveId" clId="{95BC9832-0898-4FEA-9C9D-04E747AA580D}" dt="2019-02-24T18:47:45.296" v="236" actId="27636"/>
        <pc:sldMkLst>
          <pc:docMk/>
          <pc:sldMk cId="1459645465" sldId="279"/>
        </pc:sldMkLst>
        <pc:spChg chg="mod">
          <ac:chgData name="Angang Guo" userId="34541361ae81b9e3" providerId="LiveId" clId="{95BC9832-0898-4FEA-9C9D-04E747AA580D}" dt="2019-02-24T18:47:45.296" v="236" actId="27636"/>
          <ac:spMkLst>
            <pc:docMk/>
            <pc:sldMk cId="1459645465" sldId="279"/>
            <ac:spMk id="3" creationId="{CDB57A6C-2666-4721-B8FE-005B7753385C}"/>
          </ac:spMkLst>
        </pc:spChg>
      </pc:sldChg>
      <pc:sldChg chg="del">
        <pc:chgData name="Angang Guo" userId="34541361ae81b9e3" providerId="LiveId" clId="{95BC9832-0898-4FEA-9C9D-04E747AA580D}" dt="2019-02-24T17:36:56.419" v="27" actId="2696"/>
        <pc:sldMkLst>
          <pc:docMk/>
          <pc:sldMk cId="1665844199" sldId="279"/>
        </pc:sldMkLst>
      </pc:sldChg>
      <pc:sldChg chg="del">
        <pc:chgData name="Angang Guo" userId="34541361ae81b9e3" providerId="LiveId" clId="{95BC9832-0898-4FEA-9C9D-04E747AA580D}" dt="2019-02-24T17:36:56.436" v="28" actId="2696"/>
        <pc:sldMkLst>
          <pc:docMk/>
          <pc:sldMk cId="1538430006" sldId="280"/>
        </pc:sldMkLst>
      </pc:sldChg>
      <pc:sldChg chg="modSp add">
        <pc:chgData name="Angang Guo" userId="34541361ae81b9e3" providerId="LiveId" clId="{95BC9832-0898-4FEA-9C9D-04E747AA580D}" dt="2019-02-24T18:48:47.803" v="243" actId="113"/>
        <pc:sldMkLst>
          <pc:docMk/>
          <pc:sldMk cId="2096860448" sldId="280"/>
        </pc:sldMkLst>
        <pc:spChg chg="mod">
          <ac:chgData name="Angang Guo" userId="34541361ae81b9e3" providerId="LiveId" clId="{95BC9832-0898-4FEA-9C9D-04E747AA580D}" dt="2019-02-24T18:48:47.803" v="243" actId="113"/>
          <ac:spMkLst>
            <pc:docMk/>
            <pc:sldMk cId="2096860448" sldId="280"/>
            <ac:spMk id="3" creationId="{CDB57A6C-2666-4721-B8FE-005B7753385C}"/>
          </ac:spMkLst>
        </pc:spChg>
      </pc:sldChg>
      <pc:sldChg chg="del">
        <pc:chgData name="Angang Guo" userId="34541361ae81b9e3" providerId="LiveId" clId="{95BC9832-0898-4FEA-9C9D-04E747AA580D}" dt="2019-02-24T17:36:56.455" v="29" actId="2696"/>
        <pc:sldMkLst>
          <pc:docMk/>
          <pc:sldMk cId="937556261" sldId="281"/>
        </pc:sldMkLst>
      </pc:sldChg>
      <pc:sldChg chg="modSp add ord">
        <pc:chgData name="Angang Guo" userId="34541361ae81b9e3" providerId="LiveId" clId="{95BC9832-0898-4FEA-9C9D-04E747AA580D}" dt="2019-02-24T18:57:51.504" v="257" actId="14100"/>
        <pc:sldMkLst>
          <pc:docMk/>
          <pc:sldMk cId="4130195368" sldId="281"/>
        </pc:sldMkLst>
        <pc:spChg chg="mod">
          <ac:chgData name="Angang Guo" userId="34541361ae81b9e3" providerId="LiveId" clId="{95BC9832-0898-4FEA-9C9D-04E747AA580D}" dt="2019-02-24T18:57:51.504" v="257" actId="14100"/>
          <ac:spMkLst>
            <pc:docMk/>
            <pc:sldMk cId="4130195368" sldId="281"/>
            <ac:spMk id="3" creationId="{CDB57A6C-2666-4721-B8FE-005B7753385C}"/>
          </ac:spMkLst>
        </pc:spChg>
      </pc:sldChg>
      <pc:sldChg chg="del">
        <pc:chgData name="Angang Guo" userId="34541361ae81b9e3" providerId="LiveId" clId="{95BC9832-0898-4FEA-9C9D-04E747AA580D}" dt="2019-02-24T17:36:56.471" v="30" actId="2696"/>
        <pc:sldMkLst>
          <pc:docMk/>
          <pc:sldMk cId="149283164" sldId="282"/>
        </pc:sldMkLst>
      </pc:sldChg>
      <pc:sldChg chg="modSp add ord">
        <pc:chgData name="Angang Guo" userId="34541361ae81b9e3" providerId="LiveId" clId="{95BC9832-0898-4FEA-9C9D-04E747AA580D}" dt="2019-02-24T18:57:26.688" v="253"/>
        <pc:sldMkLst>
          <pc:docMk/>
          <pc:sldMk cId="894298470" sldId="282"/>
        </pc:sldMkLst>
        <pc:spChg chg="mod">
          <ac:chgData name="Angang Guo" userId="34541361ae81b9e3" providerId="LiveId" clId="{95BC9832-0898-4FEA-9C9D-04E747AA580D}" dt="2019-02-24T18:51:05.315" v="252" actId="14100"/>
          <ac:spMkLst>
            <pc:docMk/>
            <pc:sldMk cId="894298470" sldId="282"/>
            <ac:spMk id="3" creationId="{CDB57A6C-2666-4721-B8FE-005B7753385C}"/>
          </ac:spMkLst>
        </pc:spChg>
      </pc:sldChg>
      <pc:sldChg chg="modSp add ord">
        <pc:chgData name="Angang Guo" userId="34541361ae81b9e3" providerId="LiveId" clId="{95BC9832-0898-4FEA-9C9D-04E747AA580D}" dt="2019-02-24T19:02:56.136" v="275" actId="948"/>
        <pc:sldMkLst>
          <pc:docMk/>
          <pc:sldMk cId="2077122212" sldId="283"/>
        </pc:sldMkLst>
        <pc:spChg chg="mod">
          <ac:chgData name="Angang Guo" userId="34541361ae81b9e3" providerId="LiveId" clId="{95BC9832-0898-4FEA-9C9D-04E747AA580D}" dt="2019-02-24T19:02:56.136" v="275" actId="948"/>
          <ac:spMkLst>
            <pc:docMk/>
            <pc:sldMk cId="2077122212" sldId="283"/>
            <ac:spMk id="3" creationId="{CDB57A6C-2666-4721-B8FE-005B7753385C}"/>
          </ac:spMkLst>
        </pc:spChg>
      </pc:sldChg>
      <pc:sldChg chg="del">
        <pc:chgData name="Angang Guo" userId="34541361ae81b9e3" providerId="LiveId" clId="{95BC9832-0898-4FEA-9C9D-04E747AA580D}" dt="2019-02-24T17:36:56.490" v="31" actId="2696"/>
        <pc:sldMkLst>
          <pc:docMk/>
          <pc:sldMk cId="2390787402" sldId="283"/>
        </pc:sldMkLst>
      </pc:sldChg>
      <pc:sldChg chg="modSp add">
        <pc:chgData name="Angang Guo" userId="34541361ae81b9e3" providerId="LiveId" clId="{95BC9832-0898-4FEA-9C9D-04E747AA580D}" dt="2019-02-24T19:04:07.823" v="286" actId="948"/>
        <pc:sldMkLst>
          <pc:docMk/>
          <pc:sldMk cId="2169843364" sldId="284"/>
        </pc:sldMkLst>
        <pc:spChg chg="mod">
          <ac:chgData name="Angang Guo" userId="34541361ae81b9e3" providerId="LiveId" clId="{95BC9832-0898-4FEA-9C9D-04E747AA580D}" dt="2019-02-24T19:04:07.823" v="286" actId="948"/>
          <ac:spMkLst>
            <pc:docMk/>
            <pc:sldMk cId="2169843364" sldId="284"/>
            <ac:spMk id="3" creationId="{CDB57A6C-2666-4721-B8FE-005B7753385C}"/>
          </ac:spMkLst>
        </pc:spChg>
      </pc:sldChg>
      <pc:sldChg chg="del">
        <pc:chgData name="Angang Guo" userId="34541361ae81b9e3" providerId="LiveId" clId="{95BC9832-0898-4FEA-9C9D-04E747AA580D}" dt="2019-02-24T17:36:56.520" v="32" actId="2696"/>
        <pc:sldMkLst>
          <pc:docMk/>
          <pc:sldMk cId="3381082309" sldId="284"/>
        </pc:sldMkLst>
      </pc:sldChg>
      <pc:sldChg chg="del">
        <pc:chgData name="Angang Guo" userId="34541361ae81b9e3" providerId="LiveId" clId="{95BC9832-0898-4FEA-9C9D-04E747AA580D}" dt="2019-02-24T17:36:56.546" v="33" actId="2696"/>
        <pc:sldMkLst>
          <pc:docMk/>
          <pc:sldMk cId="3890947858" sldId="285"/>
        </pc:sldMkLst>
      </pc:sldChg>
      <pc:sldChg chg="del">
        <pc:chgData name="Angang Guo" userId="34541361ae81b9e3" providerId="LiveId" clId="{95BC9832-0898-4FEA-9C9D-04E747AA580D}" dt="2019-02-24T17:36:56.566" v="34" actId="2696"/>
        <pc:sldMkLst>
          <pc:docMk/>
          <pc:sldMk cId="1674596894" sldId="286"/>
        </pc:sldMkLst>
      </pc:sldChg>
      <pc:sldChg chg="del">
        <pc:chgData name="Angang Guo" userId="34541361ae81b9e3" providerId="LiveId" clId="{95BC9832-0898-4FEA-9C9D-04E747AA580D}" dt="2019-02-24T17:36:56.589" v="35" actId="2696"/>
        <pc:sldMkLst>
          <pc:docMk/>
          <pc:sldMk cId="2939064895" sldId="287"/>
        </pc:sldMkLst>
      </pc:sldChg>
      <pc:sldChg chg="del">
        <pc:chgData name="Angang Guo" userId="34541361ae81b9e3" providerId="LiveId" clId="{95BC9832-0898-4FEA-9C9D-04E747AA580D}" dt="2019-02-24T17:36:56.609" v="36" actId="2696"/>
        <pc:sldMkLst>
          <pc:docMk/>
          <pc:sldMk cId="1497259745" sldId="288"/>
        </pc:sldMkLst>
      </pc:sldChg>
      <pc:sldChg chg="del">
        <pc:chgData name="Angang Guo" userId="34541361ae81b9e3" providerId="LiveId" clId="{95BC9832-0898-4FEA-9C9D-04E747AA580D}" dt="2019-02-24T17:36:56.630" v="37" actId="2696"/>
        <pc:sldMkLst>
          <pc:docMk/>
          <pc:sldMk cId="2395112944" sldId="289"/>
        </pc:sldMkLst>
      </pc:sldChg>
      <pc:sldChg chg="del">
        <pc:chgData name="Angang Guo" userId="34541361ae81b9e3" providerId="LiveId" clId="{95BC9832-0898-4FEA-9C9D-04E747AA580D}" dt="2019-02-24T17:36:56.650" v="38" actId="2696"/>
        <pc:sldMkLst>
          <pc:docMk/>
          <pc:sldMk cId="4286549228" sldId="290"/>
        </pc:sldMkLst>
      </pc:sldChg>
      <pc:sldChg chg="del">
        <pc:chgData name="Angang Guo" userId="34541361ae81b9e3" providerId="LiveId" clId="{95BC9832-0898-4FEA-9C9D-04E747AA580D}" dt="2019-02-24T17:36:56.677" v="39" actId="2696"/>
        <pc:sldMkLst>
          <pc:docMk/>
          <pc:sldMk cId="4203347417" sldId="291"/>
        </pc:sldMkLst>
      </pc:sldChg>
      <pc:sldChg chg="del">
        <pc:chgData name="Angang Guo" userId="34541361ae81b9e3" providerId="LiveId" clId="{95BC9832-0898-4FEA-9C9D-04E747AA580D}" dt="2019-02-24T17:36:56.698" v="40" actId="2696"/>
        <pc:sldMkLst>
          <pc:docMk/>
          <pc:sldMk cId="2726633470" sldId="292"/>
        </pc:sldMkLst>
      </pc:sldChg>
    </pc:docChg>
  </pc:docChgLst>
  <pc:docChgLst>
    <pc:chgData name="Angang Guo" userId="34541361ae81b9e3" providerId="LiveId" clId="{C024A2AD-32D7-45AA-BCBA-91BE5210482A}"/>
    <pc:docChg chg="undo custSel addSld delSld modSld sldOrd">
      <pc:chgData name="Angang Guo" userId="34541361ae81b9e3" providerId="LiveId" clId="{C024A2AD-32D7-45AA-BCBA-91BE5210482A}" dt="2019-02-22T04:19:17.889" v="253" actId="20577"/>
      <pc:docMkLst>
        <pc:docMk/>
      </pc:docMkLst>
      <pc:sldChg chg="modSp">
        <pc:chgData name="Angang Guo" userId="34541361ae81b9e3" providerId="LiveId" clId="{C024A2AD-32D7-45AA-BCBA-91BE5210482A}" dt="2019-02-21T06:41:56.163" v="12" actId="27636"/>
        <pc:sldMkLst>
          <pc:docMk/>
          <pc:sldMk cId="2237909219" sldId="256"/>
        </pc:sldMkLst>
        <pc:spChg chg="mod">
          <ac:chgData name="Angang Guo" userId="34541361ae81b9e3" providerId="LiveId" clId="{C024A2AD-32D7-45AA-BCBA-91BE5210482A}" dt="2019-02-21T06:41:46.519" v="10" actId="404"/>
          <ac:spMkLst>
            <pc:docMk/>
            <pc:sldMk cId="2237909219" sldId="256"/>
            <ac:spMk id="2" creationId="{97DC07AC-8893-4AAF-A83E-793537D08E8F}"/>
          </ac:spMkLst>
        </pc:spChg>
        <pc:spChg chg="mod">
          <ac:chgData name="Angang Guo" userId="34541361ae81b9e3" providerId="LiveId" clId="{C024A2AD-32D7-45AA-BCBA-91BE5210482A}" dt="2019-02-21T06:41:56.163" v="12" actId="27636"/>
          <ac:spMkLst>
            <pc:docMk/>
            <pc:sldMk cId="2237909219" sldId="256"/>
            <ac:spMk id="3" creationId="{40E7ED46-FDBE-48C9-AAA2-4425A992A322}"/>
          </ac:spMkLst>
        </pc:spChg>
      </pc:sldChg>
    </pc:docChg>
  </pc:docChgLst>
  <pc:docChgLst>
    <pc:chgData name="Angang Guo" userId="34541361ae81b9e3" providerId="LiveId" clId="{57B3C777-169D-4082-A6D0-2FF6E6D139AD}"/>
    <pc:docChg chg="modSld">
      <pc:chgData name="Angang Guo" userId="34541361ae81b9e3" providerId="LiveId" clId="{57B3C777-169D-4082-A6D0-2FF6E6D139AD}" dt="2019-02-21T06:23:50.001" v="1" actId="2711"/>
      <pc:docMkLst>
        <pc:docMk/>
      </pc:docMkLst>
    </pc:docChg>
  </pc:docChgLst>
  <pc:docChgLst>
    <pc:chgData name="Angang Guo" userId="34541361ae81b9e3" providerId="LiveId" clId="{5D793B2C-37A1-4FD2-AB98-4C857DB5A991}"/>
    <pc:docChg chg="undo custSel addSld delSld modSld sldOrd">
      <pc:chgData name="Angang Guo" userId="34541361ae81b9e3" providerId="LiveId" clId="{5D793B2C-37A1-4FD2-AB98-4C857DB5A991}" dt="2019-02-24T04:11:21.181" v="683" actId="20577"/>
      <pc:docMkLst>
        <pc:docMk/>
      </pc:docMkLst>
      <pc:sldChg chg="modSp">
        <pc:chgData name="Angang Guo" userId="34541361ae81b9e3" providerId="LiveId" clId="{5D793B2C-37A1-4FD2-AB98-4C857DB5A991}" dt="2019-02-22T04:23:54.554" v="40" actId="403"/>
        <pc:sldMkLst>
          <pc:docMk/>
          <pc:sldMk cId="2237909219" sldId="256"/>
        </pc:sldMkLst>
        <pc:spChg chg="mod">
          <ac:chgData name="Angang Guo" userId="34541361ae81b9e3" providerId="LiveId" clId="{5D793B2C-37A1-4FD2-AB98-4C857DB5A991}" dt="2019-02-22T04:23:54.554" v="40" actId="403"/>
          <ac:spMkLst>
            <pc:docMk/>
            <pc:sldMk cId="2237909219" sldId="256"/>
            <ac:spMk id="2" creationId="{97DC07AC-8893-4AAF-A83E-793537D08E8F}"/>
          </ac:spMkLst>
        </pc:spChg>
      </pc:sldChg>
      <pc:sldChg chg="modSp">
        <pc:chgData name="Angang Guo" userId="34541361ae81b9e3" providerId="LiveId" clId="{5D793B2C-37A1-4FD2-AB98-4C857DB5A991}" dt="2019-02-22T04:24:44.956" v="43" actId="108"/>
        <pc:sldMkLst>
          <pc:docMk/>
          <pc:sldMk cId="246288612" sldId="257"/>
        </pc:sldMkLst>
        <pc:spChg chg="mod">
          <ac:chgData name="Angang Guo" userId="34541361ae81b9e3" providerId="LiveId" clId="{5D793B2C-37A1-4FD2-AB98-4C857DB5A991}" dt="2019-02-22T04:24:44.956" v="43" actId="108"/>
          <ac:spMkLst>
            <pc:docMk/>
            <pc:sldMk cId="246288612" sldId="257"/>
            <ac:spMk id="3" creationId="{CDB57A6C-2666-4721-B8FE-005B7753385C}"/>
          </ac:spMkLst>
        </pc:spChg>
      </pc:sldChg>
      <pc:sldChg chg="modSp add ord">
        <pc:chgData name="Angang Guo" userId="34541361ae81b9e3" providerId="LiveId" clId="{5D793B2C-37A1-4FD2-AB98-4C857DB5A991}" dt="2019-02-24T01:31:50.833" v="570" actId="255"/>
        <pc:sldMkLst>
          <pc:docMk/>
          <pc:sldMk cId="675567585" sldId="269"/>
        </pc:sldMkLst>
        <pc:spChg chg="mod">
          <ac:chgData name="Angang Guo" userId="34541361ae81b9e3" providerId="LiveId" clId="{5D793B2C-37A1-4FD2-AB98-4C857DB5A991}" dt="2019-02-24T01:31:50.833" v="570" actId="255"/>
          <ac:spMkLst>
            <pc:docMk/>
            <pc:sldMk cId="675567585" sldId="269"/>
            <ac:spMk id="3" creationId="{CDB57A6C-2666-4721-B8FE-005B7753385C}"/>
          </ac:spMkLst>
        </pc:spChg>
      </pc:sldChg>
      <pc:sldChg chg="add del ord">
        <pc:chgData name="Angang Guo" userId="34541361ae81b9e3" providerId="LiveId" clId="{5D793B2C-37A1-4FD2-AB98-4C857DB5A991}" dt="2019-02-24T00:45:32.165" v="384" actId="2696"/>
        <pc:sldMkLst>
          <pc:docMk/>
          <pc:sldMk cId="2546071187" sldId="269"/>
        </pc:sldMkLst>
      </pc:sldChg>
      <pc:sldChg chg="add del">
        <pc:chgData name="Angang Guo" userId="34541361ae81b9e3" providerId="LiveId" clId="{5D793B2C-37A1-4FD2-AB98-4C857DB5A991}" dt="2019-02-24T01:11:37.048" v="456" actId="2696"/>
        <pc:sldMkLst>
          <pc:docMk/>
          <pc:sldMk cId="3816290902" sldId="270"/>
        </pc:sldMkLst>
      </pc:sldChg>
      <pc:sldChg chg="modSp add ord">
        <pc:chgData name="Angang Guo" userId="34541361ae81b9e3" providerId="LiveId" clId="{5D793B2C-37A1-4FD2-AB98-4C857DB5A991}" dt="2019-02-24T01:10:30.367" v="455" actId="113"/>
        <pc:sldMkLst>
          <pc:docMk/>
          <pc:sldMk cId="2533704564" sldId="271"/>
        </pc:sldMkLst>
        <pc:spChg chg="mod">
          <ac:chgData name="Angang Guo" userId="34541361ae81b9e3" providerId="LiveId" clId="{5D793B2C-37A1-4FD2-AB98-4C857DB5A991}" dt="2019-02-24T01:09:04.200" v="450"/>
          <ac:spMkLst>
            <pc:docMk/>
            <pc:sldMk cId="2533704564" sldId="271"/>
            <ac:spMk id="2" creationId="{B7B83041-77E6-43FA-B8A4-1940DAAC7CBD}"/>
          </ac:spMkLst>
        </pc:spChg>
        <pc:spChg chg="mod">
          <ac:chgData name="Angang Guo" userId="34541361ae81b9e3" providerId="LiveId" clId="{5D793B2C-37A1-4FD2-AB98-4C857DB5A991}" dt="2019-02-24T01:10:30.367" v="455" actId="113"/>
          <ac:spMkLst>
            <pc:docMk/>
            <pc:sldMk cId="2533704564" sldId="271"/>
            <ac:spMk id="3" creationId="{CDB57A6C-2666-4721-B8FE-005B7753385C}"/>
          </ac:spMkLst>
        </pc:spChg>
      </pc:sldChg>
      <pc:sldChg chg="modSp add">
        <pc:chgData name="Angang Guo" userId="34541361ae81b9e3" providerId="LiveId" clId="{5D793B2C-37A1-4FD2-AB98-4C857DB5A991}" dt="2019-02-24T01:14:17.318" v="477" actId="113"/>
        <pc:sldMkLst>
          <pc:docMk/>
          <pc:sldMk cId="1560341806" sldId="272"/>
        </pc:sldMkLst>
        <pc:spChg chg="mod">
          <ac:chgData name="Angang Guo" userId="34541361ae81b9e3" providerId="LiveId" clId="{5D793B2C-37A1-4FD2-AB98-4C857DB5A991}" dt="2019-02-24T01:14:17.318" v="477" actId="113"/>
          <ac:spMkLst>
            <pc:docMk/>
            <pc:sldMk cId="1560341806" sldId="272"/>
            <ac:spMk id="3" creationId="{CDB57A6C-2666-4721-B8FE-005B7753385C}"/>
          </ac:spMkLst>
        </pc:spChg>
      </pc:sldChg>
      <pc:sldChg chg="modSp add">
        <pc:chgData name="Angang Guo" userId="34541361ae81b9e3" providerId="LiveId" clId="{5D793B2C-37A1-4FD2-AB98-4C857DB5A991}" dt="2019-02-24T01:18:51.227" v="496" actId="14100"/>
        <pc:sldMkLst>
          <pc:docMk/>
          <pc:sldMk cId="460728508" sldId="273"/>
        </pc:sldMkLst>
        <pc:spChg chg="mod">
          <ac:chgData name="Angang Guo" userId="34541361ae81b9e3" providerId="LiveId" clId="{5D793B2C-37A1-4FD2-AB98-4C857DB5A991}" dt="2019-02-24T01:18:51.227" v="496" actId="14100"/>
          <ac:spMkLst>
            <pc:docMk/>
            <pc:sldMk cId="460728508" sldId="273"/>
            <ac:spMk id="3" creationId="{CDB57A6C-2666-4721-B8FE-005B7753385C}"/>
          </ac:spMkLst>
        </pc:spChg>
      </pc:sldChg>
      <pc:sldChg chg="modSp add ord">
        <pc:chgData name="Angang Guo" userId="34541361ae81b9e3" providerId="LiveId" clId="{5D793B2C-37A1-4FD2-AB98-4C857DB5A991}" dt="2019-02-24T01:21:12.532" v="509" actId="20577"/>
        <pc:sldMkLst>
          <pc:docMk/>
          <pc:sldMk cId="1715673149" sldId="274"/>
        </pc:sldMkLst>
        <pc:spChg chg="mod">
          <ac:chgData name="Angang Guo" userId="34541361ae81b9e3" providerId="LiveId" clId="{5D793B2C-37A1-4FD2-AB98-4C857DB5A991}" dt="2019-02-24T01:21:12.532" v="509" actId="20577"/>
          <ac:spMkLst>
            <pc:docMk/>
            <pc:sldMk cId="1715673149" sldId="274"/>
            <ac:spMk id="3" creationId="{CDB57A6C-2666-4721-B8FE-005B7753385C}"/>
          </ac:spMkLst>
        </pc:spChg>
      </pc:sldChg>
      <pc:sldChg chg="modSp add ord">
        <pc:chgData name="Angang Guo" userId="34541361ae81b9e3" providerId="LiveId" clId="{5D793B2C-37A1-4FD2-AB98-4C857DB5A991}" dt="2019-02-24T01:36:10.447" v="600" actId="113"/>
        <pc:sldMkLst>
          <pc:docMk/>
          <pc:sldMk cId="2261191012" sldId="275"/>
        </pc:sldMkLst>
        <pc:spChg chg="mod">
          <ac:chgData name="Angang Guo" userId="34541361ae81b9e3" providerId="LiveId" clId="{5D793B2C-37A1-4FD2-AB98-4C857DB5A991}" dt="2019-02-24T01:36:10.447" v="600" actId="113"/>
          <ac:spMkLst>
            <pc:docMk/>
            <pc:sldMk cId="2261191012" sldId="275"/>
            <ac:spMk id="2" creationId="{B7B83041-77E6-43FA-B8A4-1940DAAC7CBD}"/>
          </ac:spMkLst>
        </pc:spChg>
        <pc:spChg chg="mod">
          <ac:chgData name="Angang Guo" userId="34541361ae81b9e3" providerId="LiveId" clId="{5D793B2C-37A1-4FD2-AB98-4C857DB5A991}" dt="2019-02-24T01:22:34.100" v="516" actId="14100"/>
          <ac:spMkLst>
            <pc:docMk/>
            <pc:sldMk cId="2261191012" sldId="275"/>
            <ac:spMk id="3" creationId="{CDB57A6C-2666-4721-B8FE-005B7753385C}"/>
          </ac:spMkLst>
        </pc:spChg>
      </pc:sldChg>
      <pc:sldChg chg="modSp add ord">
        <pc:chgData name="Angang Guo" userId="34541361ae81b9e3" providerId="LiveId" clId="{5D793B2C-37A1-4FD2-AB98-4C857DB5A991}" dt="2019-02-24T01:35:50.647" v="598" actId="404"/>
        <pc:sldMkLst>
          <pc:docMk/>
          <pc:sldMk cId="2075986756" sldId="276"/>
        </pc:sldMkLst>
        <pc:spChg chg="mod">
          <ac:chgData name="Angang Guo" userId="34541361ae81b9e3" providerId="LiveId" clId="{5D793B2C-37A1-4FD2-AB98-4C857DB5A991}" dt="2019-02-24T01:35:50.647" v="598" actId="404"/>
          <ac:spMkLst>
            <pc:docMk/>
            <pc:sldMk cId="2075986756" sldId="276"/>
            <ac:spMk id="2" creationId="{B7B83041-77E6-43FA-B8A4-1940DAAC7CBD}"/>
          </ac:spMkLst>
        </pc:spChg>
        <pc:spChg chg="mod">
          <ac:chgData name="Angang Guo" userId="34541361ae81b9e3" providerId="LiveId" clId="{5D793B2C-37A1-4FD2-AB98-4C857DB5A991}" dt="2019-02-24T01:28:43.360" v="545" actId="948"/>
          <ac:spMkLst>
            <pc:docMk/>
            <pc:sldMk cId="2075986756" sldId="276"/>
            <ac:spMk id="3" creationId="{CDB57A6C-2666-4721-B8FE-005B7753385C}"/>
          </ac:spMkLst>
        </pc:spChg>
      </pc:sldChg>
      <pc:sldChg chg="modSp add">
        <pc:chgData name="Angang Guo" userId="34541361ae81b9e3" providerId="LiveId" clId="{5D793B2C-37A1-4FD2-AB98-4C857DB5A991}" dt="2019-02-24T01:35:38.917" v="597" actId="404"/>
        <pc:sldMkLst>
          <pc:docMk/>
          <pc:sldMk cId="2675003154" sldId="277"/>
        </pc:sldMkLst>
        <pc:spChg chg="mod">
          <ac:chgData name="Angang Guo" userId="34541361ae81b9e3" providerId="LiveId" clId="{5D793B2C-37A1-4FD2-AB98-4C857DB5A991}" dt="2019-02-24T01:35:38.917" v="597" actId="404"/>
          <ac:spMkLst>
            <pc:docMk/>
            <pc:sldMk cId="2675003154" sldId="277"/>
            <ac:spMk id="2" creationId="{B7B83041-77E6-43FA-B8A4-1940DAAC7CBD}"/>
          </ac:spMkLst>
        </pc:spChg>
        <pc:spChg chg="mod">
          <ac:chgData name="Angang Guo" userId="34541361ae81b9e3" providerId="LiveId" clId="{5D793B2C-37A1-4FD2-AB98-4C857DB5A991}" dt="2019-02-24T01:29:32.133" v="550"/>
          <ac:spMkLst>
            <pc:docMk/>
            <pc:sldMk cId="2675003154" sldId="277"/>
            <ac:spMk id="3" creationId="{CDB57A6C-2666-4721-B8FE-005B7753385C}"/>
          </ac:spMkLst>
        </pc:spChg>
      </pc:sldChg>
      <pc:sldChg chg="modSp add ord">
        <pc:chgData name="Angang Guo" userId="34541361ae81b9e3" providerId="LiveId" clId="{5D793B2C-37A1-4FD2-AB98-4C857DB5A991}" dt="2019-02-24T01:46:49.775" v="626" actId="20577"/>
        <pc:sldMkLst>
          <pc:docMk/>
          <pc:sldMk cId="164904799" sldId="278"/>
        </pc:sldMkLst>
        <pc:spChg chg="mod">
          <ac:chgData name="Angang Guo" userId="34541361ae81b9e3" providerId="LiveId" clId="{5D793B2C-37A1-4FD2-AB98-4C857DB5A991}" dt="2019-02-24T01:46:49.775" v="626" actId="20577"/>
          <ac:spMkLst>
            <pc:docMk/>
            <pc:sldMk cId="164904799" sldId="278"/>
            <ac:spMk id="3" creationId="{CDB57A6C-2666-4721-B8FE-005B7753385C}"/>
          </ac:spMkLst>
        </pc:spChg>
      </pc:sldChg>
      <pc:sldChg chg="modSp add">
        <pc:chgData name="Angang Guo" userId="34541361ae81b9e3" providerId="LiveId" clId="{5D793B2C-37A1-4FD2-AB98-4C857DB5A991}" dt="2019-02-24T01:42:49.651" v="622" actId="948"/>
        <pc:sldMkLst>
          <pc:docMk/>
          <pc:sldMk cId="2871684623" sldId="279"/>
        </pc:sldMkLst>
        <pc:spChg chg="mod">
          <ac:chgData name="Angang Guo" userId="34541361ae81b9e3" providerId="LiveId" clId="{5D793B2C-37A1-4FD2-AB98-4C857DB5A991}" dt="2019-02-24T01:37:42.076" v="602"/>
          <ac:spMkLst>
            <pc:docMk/>
            <pc:sldMk cId="2871684623" sldId="279"/>
            <ac:spMk id="2" creationId="{B7B83041-77E6-43FA-B8A4-1940DAAC7CBD}"/>
          </ac:spMkLst>
        </pc:spChg>
        <pc:spChg chg="mod">
          <ac:chgData name="Angang Guo" userId="34541361ae81b9e3" providerId="LiveId" clId="{5D793B2C-37A1-4FD2-AB98-4C857DB5A991}" dt="2019-02-24T01:42:49.651" v="622" actId="948"/>
          <ac:spMkLst>
            <pc:docMk/>
            <pc:sldMk cId="2871684623" sldId="279"/>
            <ac:spMk id="3" creationId="{CDB57A6C-2666-4721-B8FE-005B7753385C}"/>
          </ac:spMkLst>
        </pc:spChg>
      </pc:sldChg>
      <pc:sldChg chg="add del ord">
        <pc:chgData name="Angang Guo" userId="34541361ae81b9e3" providerId="LiveId" clId="{5D793B2C-37A1-4FD2-AB98-4C857DB5A991}" dt="2019-02-24T04:01:35.705" v="629" actId="2696"/>
        <pc:sldMkLst>
          <pc:docMk/>
          <pc:sldMk cId="1107728226" sldId="280"/>
        </pc:sldMkLst>
      </pc:sldChg>
      <pc:sldChg chg="modSp add">
        <pc:chgData name="Angang Guo" userId="34541361ae81b9e3" providerId="LiveId" clId="{5D793B2C-37A1-4FD2-AB98-4C857DB5A991}" dt="2019-02-24T04:03:40.440" v="638" actId="113"/>
        <pc:sldMkLst>
          <pc:docMk/>
          <pc:sldMk cId="3842511363" sldId="280"/>
        </pc:sldMkLst>
        <pc:spChg chg="mod">
          <ac:chgData name="Angang Guo" userId="34541361ae81b9e3" providerId="LiveId" clId="{5D793B2C-37A1-4FD2-AB98-4C857DB5A991}" dt="2019-02-24T04:03:40.440" v="638" actId="113"/>
          <ac:spMkLst>
            <pc:docMk/>
            <pc:sldMk cId="3842511363" sldId="280"/>
            <ac:spMk id="3" creationId="{CDB57A6C-2666-4721-B8FE-005B7753385C}"/>
          </ac:spMkLst>
        </pc:spChg>
      </pc:sldChg>
      <pc:sldChg chg="modSp add">
        <pc:chgData name="Angang Guo" userId="34541361ae81b9e3" providerId="LiveId" clId="{5D793B2C-37A1-4FD2-AB98-4C857DB5A991}" dt="2019-02-24T04:04:12.978" v="642" actId="27636"/>
        <pc:sldMkLst>
          <pc:docMk/>
          <pc:sldMk cId="716441645" sldId="281"/>
        </pc:sldMkLst>
        <pc:spChg chg="mod">
          <ac:chgData name="Angang Guo" userId="34541361ae81b9e3" providerId="LiveId" clId="{5D793B2C-37A1-4FD2-AB98-4C857DB5A991}" dt="2019-02-24T04:04:12.978" v="642" actId="27636"/>
          <ac:spMkLst>
            <pc:docMk/>
            <pc:sldMk cId="716441645" sldId="281"/>
            <ac:spMk id="3" creationId="{CDB57A6C-2666-4721-B8FE-005B7753385C}"/>
          </ac:spMkLst>
        </pc:spChg>
      </pc:sldChg>
      <pc:sldChg chg="modSp add">
        <pc:chgData name="Angang Guo" userId="34541361ae81b9e3" providerId="LiveId" clId="{5D793B2C-37A1-4FD2-AB98-4C857DB5A991}" dt="2019-02-24T04:10:10.735" v="674" actId="123"/>
        <pc:sldMkLst>
          <pc:docMk/>
          <pc:sldMk cId="905357353" sldId="282"/>
        </pc:sldMkLst>
        <pc:spChg chg="mod">
          <ac:chgData name="Angang Guo" userId="34541361ae81b9e3" providerId="LiveId" clId="{5D793B2C-37A1-4FD2-AB98-4C857DB5A991}" dt="2019-02-24T04:10:10.735" v="674" actId="123"/>
          <ac:spMkLst>
            <pc:docMk/>
            <pc:sldMk cId="905357353" sldId="282"/>
            <ac:spMk id="3" creationId="{CDB57A6C-2666-4721-B8FE-005B7753385C}"/>
          </ac:spMkLst>
        </pc:spChg>
      </pc:sldChg>
      <pc:sldChg chg="modSp add">
        <pc:chgData name="Angang Guo" userId="34541361ae81b9e3" providerId="LiveId" clId="{5D793B2C-37A1-4FD2-AB98-4C857DB5A991}" dt="2019-02-24T04:11:21.181" v="683" actId="20577"/>
        <pc:sldMkLst>
          <pc:docMk/>
          <pc:sldMk cId="447406490" sldId="283"/>
        </pc:sldMkLst>
        <pc:spChg chg="mod">
          <ac:chgData name="Angang Guo" userId="34541361ae81b9e3" providerId="LiveId" clId="{5D793B2C-37A1-4FD2-AB98-4C857DB5A991}" dt="2019-02-24T04:11:21.181" v="683" actId="20577"/>
          <ac:spMkLst>
            <pc:docMk/>
            <pc:sldMk cId="447406490" sldId="283"/>
            <ac:spMk id="3" creationId="{CDB57A6C-2666-4721-B8FE-005B7753385C}"/>
          </ac:spMkLst>
        </pc:spChg>
      </pc:sldChg>
    </pc:docChg>
  </pc:docChgLst>
  <pc:docChgLst>
    <pc:chgData name="Angang Guo" userId="34541361ae81b9e3" providerId="LiveId" clId="{FE51AB18-0191-4B07-8250-A2BB3FCA3BD0}"/>
    <pc:docChg chg="undo custSel addSld delSld modSld sldOrd">
      <pc:chgData name="Angang Guo" userId="34541361ae81b9e3" providerId="LiveId" clId="{FE51AB18-0191-4B07-8250-A2BB3FCA3BD0}" dt="2019-02-24T06:56:16.634" v="425" actId="27636"/>
      <pc:docMkLst>
        <pc:docMk/>
      </pc:docMkLst>
      <pc:sldChg chg="modSp">
        <pc:chgData name="Angang Guo" userId="34541361ae81b9e3" providerId="LiveId" clId="{FE51AB18-0191-4B07-8250-A2BB3FCA3BD0}" dt="2019-02-24T04:16:06.803" v="23"/>
        <pc:sldMkLst>
          <pc:docMk/>
          <pc:sldMk cId="2237909219" sldId="256"/>
        </pc:sldMkLst>
        <pc:spChg chg="mod">
          <ac:chgData name="Angang Guo" userId="34541361ae81b9e3" providerId="LiveId" clId="{FE51AB18-0191-4B07-8250-A2BB3FCA3BD0}" dt="2019-02-24T04:16:06.803" v="23"/>
          <ac:spMkLst>
            <pc:docMk/>
            <pc:sldMk cId="2237909219" sldId="256"/>
            <ac:spMk id="2" creationId="{97DC07AC-8893-4AAF-A83E-793537D08E8F}"/>
          </ac:spMkLst>
        </pc:spChg>
      </pc:sldChg>
      <pc:sldChg chg="modSp">
        <pc:chgData name="Angang Guo" userId="34541361ae81b9e3" providerId="LiveId" clId="{FE51AB18-0191-4B07-8250-A2BB3FCA3BD0}" dt="2019-02-24T04:16:33.417" v="25" actId="108"/>
        <pc:sldMkLst>
          <pc:docMk/>
          <pc:sldMk cId="246288612" sldId="257"/>
        </pc:sldMkLst>
        <pc:spChg chg="mod">
          <ac:chgData name="Angang Guo" userId="34541361ae81b9e3" providerId="LiveId" clId="{FE51AB18-0191-4B07-8250-A2BB3FCA3BD0}" dt="2019-02-24T04:16:33.417" v="25" actId="108"/>
          <ac:spMkLst>
            <pc:docMk/>
            <pc:sldMk cId="246288612" sldId="257"/>
            <ac:spMk id="3" creationId="{CDB57A6C-2666-4721-B8FE-005B7753385C}"/>
          </ac:spMkLst>
        </pc:spChg>
      </pc:sldChg>
      <pc:sldChg chg="modSp">
        <pc:chgData name="Angang Guo" userId="34541361ae81b9e3" providerId="LiveId" clId="{FE51AB18-0191-4B07-8250-A2BB3FCA3BD0}" dt="2019-02-24T04:22:12.756" v="48" actId="14100"/>
        <pc:sldMkLst>
          <pc:docMk/>
          <pc:sldMk cId="3504814361" sldId="259"/>
        </pc:sldMkLst>
        <pc:spChg chg="mod">
          <ac:chgData name="Angang Guo" userId="34541361ae81b9e3" providerId="LiveId" clId="{FE51AB18-0191-4B07-8250-A2BB3FCA3BD0}" dt="2019-02-24T04:17:07.063" v="26"/>
          <ac:spMkLst>
            <pc:docMk/>
            <pc:sldMk cId="3504814361" sldId="259"/>
            <ac:spMk id="2" creationId="{B7B83041-77E6-43FA-B8A4-1940DAAC7CBD}"/>
          </ac:spMkLst>
        </pc:spChg>
        <pc:spChg chg="mod">
          <ac:chgData name="Angang Guo" userId="34541361ae81b9e3" providerId="LiveId" clId="{FE51AB18-0191-4B07-8250-A2BB3FCA3BD0}" dt="2019-02-24T04:22:12.756" v="48" actId="14100"/>
          <ac:spMkLst>
            <pc:docMk/>
            <pc:sldMk cId="3504814361" sldId="259"/>
            <ac:spMk id="3" creationId="{CDB57A6C-2666-4721-B8FE-005B7753385C}"/>
          </ac:spMkLst>
        </pc:spChg>
      </pc:sldChg>
      <pc:sldChg chg="del">
        <pc:chgData name="Angang Guo" userId="34541361ae81b9e3" providerId="LiveId" clId="{FE51AB18-0191-4B07-8250-A2BB3FCA3BD0}" dt="2019-02-24T04:22:39.854" v="49" actId="2696"/>
        <pc:sldMkLst>
          <pc:docMk/>
          <pc:sldMk cId="3630831275" sldId="260"/>
        </pc:sldMkLst>
      </pc:sldChg>
      <pc:sldChg chg="del">
        <pc:chgData name="Angang Guo" userId="34541361ae81b9e3" providerId="LiveId" clId="{FE51AB18-0191-4B07-8250-A2BB3FCA3BD0}" dt="2019-02-24T04:14:37.153" v="0" actId="2696"/>
        <pc:sldMkLst>
          <pc:docMk/>
          <pc:sldMk cId="2104110071" sldId="261"/>
        </pc:sldMkLst>
      </pc:sldChg>
      <pc:sldChg chg="modSp add ord">
        <pc:chgData name="Angang Guo" userId="34541361ae81b9e3" providerId="LiveId" clId="{FE51AB18-0191-4B07-8250-A2BB3FCA3BD0}" dt="2019-02-24T04:21:16.186" v="43" actId="27636"/>
        <pc:sldMkLst>
          <pc:docMk/>
          <pc:sldMk cId="2496176383" sldId="261"/>
        </pc:sldMkLst>
        <pc:spChg chg="mod">
          <ac:chgData name="Angang Guo" userId="34541361ae81b9e3" providerId="LiveId" clId="{FE51AB18-0191-4B07-8250-A2BB3FCA3BD0}" dt="2019-02-24T04:21:16.186" v="43" actId="27636"/>
          <ac:spMkLst>
            <pc:docMk/>
            <pc:sldMk cId="2496176383" sldId="261"/>
            <ac:spMk id="3" creationId="{CDB57A6C-2666-4721-B8FE-005B7753385C}"/>
          </ac:spMkLst>
        </pc:spChg>
      </pc:sldChg>
      <pc:sldChg chg="modSp add">
        <pc:chgData name="Angang Guo" userId="34541361ae81b9e3" providerId="LiveId" clId="{FE51AB18-0191-4B07-8250-A2BB3FCA3BD0}" dt="2019-02-24T04:25:33.817" v="78" actId="113"/>
        <pc:sldMkLst>
          <pc:docMk/>
          <pc:sldMk cId="203189502" sldId="262"/>
        </pc:sldMkLst>
        <pc:spChg chg="mod">
          <ac:chgData name="Angang Guo" userId="34541361ae81b9e3" providerId="LiveId" clId="{FE51AB18-0191-4B07-8250-A2BB3FCA3BD0}" dt="2019-02-24T04:25:33.817" v="78" actId="113"/>
          <ac:spMkLst>
            <pc:docMk/>
            <pc:sldMk cId="203189502" sldId="262"/>
            <ac:spMk id="3" creationId="{CDB57A6C-2666-4721-B8FE-005B7753385C}"/>
          </ac:spMkLst>
        </pc:spChg>
      </pc:sldChg>
      <pc:sldChg chg="modSp add">
        <pc:chgData name="Angang Guo" userId="34541361ae81b9e3" providerId="LiveId" clId="{FE51AB18-0191-4B07-8250-A2BB3FCA3BD0}" dt="2019-02-24T04:28:49.640" v="103" actId="123"/>
        <pc:sldMkLst>
          <pc:docMk/>
          <pc:sldMk cId="1191034124" sldId="263"/>
        </pc:sldMkLst>
        <pc:spChg chg="mod">
          <ac:chgData name="Angang Guo" userId="34541361ae81b9e3" providerId="LiveId" clId="{FE51AB18-0191-4B07-8250-A2BB3FCA3BD0}" dt="2019-02-24T04:26:09.266" v="82" actId="14100"/>
          <ac:spMkLst>
            <pc:docMk/>
            <pc:sldMk cId="1191034124" sldId="263"/>
            <ac:spMk id="2" creationId="{B7B83041-77E6-43FA-B8A4-1940DAAC7CBD}"/>
          </ac:spMkLst>
        </pc:spChg>
        <pc:spChg chg="mod">
          <ac:chgData name="Angang Guo" userId="34541361ae81b9e3" providerId="LiveId" clId="{FE51AB18-0191-4B07-8250-A2BB3FCA3BD0}" dt="2019-02-24T04:28:49.640" v="103" actId="123"/>
          <ac:spMkLst>
            <pc:docMk/>
            <pc:sldMk cId="1191034124" sldId="263"/>
            <ac:spMk id="3" creationId="{CDB57A6C-2666-4721-B8FE-005B7753385C}"/>
          </ac:spMkLst>
        </pc:spChg>
      </pc:sldChg>
      <pc:sldChg chg="del">
        <pc:chgData name="Angang Guo" userId="34541361ae81b9e3" providerId="LiveId" clId="{FE51AB18-0191-4B07-8250-A2BB3FCA3BD0}" dt="2019-02-24T04:14:37.170" v="1" actId="2696"/>
        <pc:sldMkLst>
          <pc:docMk/>
          <pc:sldMk cId="3494775275" sldId="263"/>
        </pc:sldMkLst>
      </pc:sldChg>
      <pc:sldChg chg="modSp add">
        <pc:chgData name="Angang Guo" userId="34541361ae81b9e3" providerId="LiveId" clId="{FE51AB18-0191-4B07-8250-A2BB3FCA3BD0}" dt="2019-02-24T04:30:56.866" v="113" actId="113"/>
        <pc:sldMkLst>
          <pc:docMk/>
          <pc:sldMk cId="151801023" sldId="264"/>
        </pc:sldMkLst>
        <pc:spChg chg="mod">
          <ac:chgData name="Angang Guo" userId="34541361ae81b9e3" providerId="LiveId" clId="{FE51AB18-0191-4B07-8250-A2BB3FCA3BD0}" dt="2019-02-24T04:30:56.866" v="113" actId="113"/>
          <ac:spMkLst>
            <pc:docMk/>
            <pc:sldMk cId="151801023" sldId="264"/>
            <ac:spMk id="3" creationId="{CDB57A6C-2666-4721-B8FE-005B7753385C}"/>
          </ac:spMkLst>
        </pc:spChg>
      </pc:sldChg>
      <pc:sldChg chg="del">
        <pc:chgData name="Angang Guo" userId="34541361ae81b9e3" providerId="LiveId" clId="{FE51AB18-0191-4B07-8250-A2BB3FCA3BD0}" dt="2019-02-24T04:14:37.203" v="2" actId="2696"/>
        <pc:sldMkLst>
          <pc:docMk/>
          <pc:sldMk cId="2576003383" sldId="264"/>
        </pc:sldMkLst>
      </pc:sldChg>
      <pc:sldChg chg="modSp add">
        <pc:chgData name="Angang Guo" userId="34541361ae81b9e3" providerId="LiveId" clId="{FE51AB18-0191-4B07-8250-A2BB3FCA3BD0}" dt="2019-02-24T04:31:42.328" v="118" actId="14100"/>
        <pc:sldMkLst>
          <pc:docMk/>
          <pc:sldMk cId="1354920676" sldId="265"/>
        </pc:sldMkLst>
        <pc:spChg chg="mod">
          <ac:chgData name="Angang Guo" userId="34541361ae81b9e3" providerId="LiveId" clId="{FE51AB18-0191-4B07-8250-A2BB3FCA3BD0}" dt="2019-02-24T04:31:42.328" v="118" actId="14100"/>
          <ac:spMkLst>
            <pc:docMk/>
            <pc:sldMk cId="1354920676" sldId="265"/>
            <ac:spMk id="3" creationId="{CDB57A6C-2666-4721-B8FE-005B7753385C}"/>
          </ac:spMkLst>
        </pc:spChg>
      </pc:sldChg>
      <pc:sldChg chg="del">
        <pc:chgData name="Angang Guo" userId="34541361ae81b9e3" providerId="LiveId" clId="{FE51AB18-0191-4B07-8250-A2BB3FCA3BD0}" dt="2019-02-24T04:14:37.223" v="3" actId="2696"/>
        <pc:sldMkLst>
          <pc:docMk/>
          <pc:sldMk cId="1565642945" sldId="265"/>
        </pc:sldMkLst>
      </pc:sldChg>
      <pc:sldChg chg="modSp add ord">
        <pc:chgData name="Angang Guo" userId="34541361ae81b9e3" providerId="LiveId" clId="{FE51AB18-0191-4B07-8250-A2BB3FCA3BD0}" dt="2019-02-24T04:37:07.493" v="126" actId="123"/>
        <pc:sldMkLst>
          <pc:docMk/>
          <pc:sldMk cId="1001768053" sldId="266"/>
        </pc:sldMkLst>
        <pc:spChg chg="mod">
          <ac:chgData name="Angang Guo" userId="34541361ae81b9e3" providerId="LiveId" clId="{FE51AB18-0191-4B07-8250-A2BB3FCA3BD0}" dt="2019-02-24T04:37:07.493" v="126" actId="123"/>
          <ac:spMkLst>
            <pc:docMk/>
            <pc:sldMk cId="1001768053" sldId="266"/>
            <ac:spMk id="3" creationId="{CDB57A6C-2666-4721-B8FE-005B7753385C}"/>
          </ac:spMkLst>
        </pc:spChg>
      </pc:sldChg>
      <pc:sldChg chg="del">
        <pc:chgData name="Angang Guo" userId="34541361ae81b9e3" providerId="LiveId" clId="{FE51AB18-0191-4B07-8250-A2BB3FCA3BD0}" dt="2019-02-24T04:14:37.248" v="4" actId="2696"/>
        <pc:sldMkLst>
          <pc:docMk/>
          <pc:sldMk cId="2956038335" sldId="266"/>
        </pc:sldMkLst>
      </pc:sldChg>
      <pc:sldChg chg="del">
        <pc:chgData name="Angang Guo" userId="34541361ae81b9e3" providerId="LiveId" clId="{FE51AB18-0191-4B07-8250-A2BB3FCA3BD0}" dt="2019-02-24T04:14:37.269" v="5" actId="2696"/>
        <pc:sldMkLst>
          <pc:docMk/>
          <pc:sldMk cId="548679273" sldId="267"/>
        </pc:sldMkLst>
      </pc:sldChg>
      <pc:sldChg chg="modSp add">
        <pc:chgData name="Angang Guo" userId="34541361ae81b9e3" providerId="LiveId" clId="{FE51AB18-0191-4B07-8250-A2BB3FCA3BD0}" dt="2019-02-24T04:37:39.344" v="129" actId="20577"/>
        <pc:sldMkLst>
          <pc:docMk/>
          <pc:sldMk cId="3206853349" sldId="267"/>
        </pc:sldMkLst>
        <pc:spChg chg="mod">
          <ac:chgData name="Angang Guo" userId="34541361ae81b9e3" providerId="LiveId" clId="{FE51AB18-0191-4B07-8250-A2BB3FCA3BD0}" dt="2019-02-24T04:37:39.344" v="129" actId="20577"/>
          <ac:spMkLst>
            <pc:docMk/>
            <pc:sldMk cId="3206853349" sldId="267"/>
            <ac:spMk id="3" creationId="{CDB57A6C-2666-4721-B8FE-005B7753385C}"/>
          </ac:spMkLst>
        </pc:spChg>
      </pc:sldChg>
      <pc:sldChg chg="modSp add ord">
        <pc:chgData name="Angang Guo" userId="34541361ae81b9e3" providerId="LiveId" clId="{FE51AB18-0191-4B07-8250-A2BB3FCA3BD0}" dt="2019-02-24T04:39:31.433" v="134"/>
        <pc:sldMkLst>
          <pc:docMk/>
          <pc:sldMk cId="173721764" sldId="268"/>
        </pc:sldMkLst>
        <pc:spChg chg="mod">
          <ac:chgData name="Angang Guo" userId="34541361ae81b9e3" providerId="LiveId" clId="{FE51AB18-0191-4B07-8250-A2BB3FCA3BD0}" dt="2019-02-24T04:39:31.433" v="134"/>
          <ac:spMkLst>
            <pc:docMk/>
            <pc:sldMk cId="173721764" sldId="268"/>
            <ac:spMk id="3" creationId="{CDB57A6C-2666-4721-B8FE-005B7753385C}"/>
          </ac:spMkLst>
        </pc:spChg>
      </pc:sldChg>
      <pc:sldChg chg="del">
        <pc:chgData name="Angang Guo" userId="34541361ae81b9e3" providerId="LiveId" clId="{FE51AB18-0191-4B07-8250-A2BB3FCA3BD0}" dt="2019-02-24T04:14:37.290" v="6" actId="2696"/>
        <pc:sldMkLst>
          <pc:docMk/>
          <pc:sldMk cId="389922975" sldId="268"/>
        </pc:sldMkLst>
      </pc:sldChg>
      <pc:sldChg chg="del">
        <pc:chgData name="Angang Guo" userId="34541361ae81b9e3" providerId="LiveId" clId="{FE51AB18-0191-4B07-8250-A2BB3FCA3BD0}" dt="2019-02-24T04:14:37.312" v="7" actId="2696"/>
        <pc:sldMkLst>
          <pc:docMk/>
          <pc:sldMk cId="675567585" sldId="269"/>
        </pc:sldMkLst>
      </pc:sldChg>
      <pc:sldChg chg="modSp add">
        <pc:chgData name="Angang Guo" userId="34541361ae81b9e3" providerId="LiveId" clId="{FE51AB18-0191-4B07-8250-A2BB3FCA3BD0}" dt="2019-02-24T04:40:18.110" v="138" actId="20577"/>
        <pc:sldMkLst>
          <pc:docMk/>
          <pc:sldMk cId="917811480" sldId="269"/>
        </pc:sldMkLst>
        <pc:spChg chg="mod">
          <ac:chgData name="Angang Guo" userId="34541361ae81b9e3" providerId="LiveId" clId="{FE51AB18-0191-4B07-8250-A2BB3FCA3BD0}" dt="2019-02-24T04:40:18.110" v="138" actId="20577"/>
          <ac:spMkLst>
            <pc:docMk/>
            <pc:sldMk cId="917811480" sldId="269"/>
            <ac:spMk id="3" creationId="{CDB57A6C-2666-4721-B8FE-005B7753385C}"/>
          </ac:spMkLst>
        </pc:spChg>
      </pc:sldChg>
      <pc:sldChg chg="modSp add">
        <pc:chgData name="Angang Guo" userId="34541361ae81b9e3" providerId="LiveId" clId="{FE51AB18-0191-4B07-8250-A2BB3FCA3BD0}" dt="2019-02-24T04:42:44.415" v="156" actId="948"/>
        <pc:sldMkLst>
          <pc:docMk/>
          <pc:sldMk cId="258842910" sldId="270"/>
        </pc:sldMkLst>
        <pc:spChg chg="mod">
          <ac:chgData name="Angang Guo" userId="34541361ae81b9e3" providerId="LiveId" clId="{FE51AB18-0191-4B07-8250-A2BB3FCA3BD0}" dt="2019-02-24T04:42:44.415" v="156" actId="948"/>
          <ac:spMkLst>
            <pc:docMk/>
            <pc:sldMk cId="258842910" sldId="270"/>
            <ac:spMk id="3" creationId="{CDB57A6C-2666-4721-B8FE-005B7753385C}"/>
          </ac:spMkLst>
        </pc:spChg>
      </pc:sldChg>
      <pc:sldChg chg="modSp add ord">
        <pc:chgData name="Angang Guo" userId="34541361ae81b9e3" providerId="LiveId" clId="{FE51AB18-0191-4B07-8250-A2BB3FCA3BD0}" dt="2019-02-24T04:44:22.619" v="166" actId="14100"/>
        <pc:sldMkLst>
          <pc:docMk/>
          <pc:sldMk cId="1913031850" sldId="271"/>
        </pc:sldMkLst>
        <pc:spChg chg="mod">
          <ac:chgData name="Angang Guo" userId="34541361ae81b9e3" providerId="LiveId" clId="{FE51AB18-0191-4B07-8250-A2BB3FCA3BD0}" dt="2019-02-24T04:44:22.619" v="166" actId="14100"/>
          <ac:spMkLst>
            <pc:docMk/>
            <pc:sldMk cId="1913031850" sldId="271"/>
            <ac:spMk id="3" creationId="{CDB57A6C-2666-4721-B8FE-005B7753385C}"/>
          </ac:spMkLst>
        </pc:spChg>
      </pc:sldChg>
      <pc:sldChg chg="del">
        <pc:chgData name="Angang Guo" userId="34541361ae81b9e3" providerId="LiveId" clId="{FE51AB18-0191-4B07-8250-A2BB3FCA3BD0}" dt="2019-02-24T04:14:37.331" v="8" actId="2696"/>
        <pc:sldMkLst>
          <pc:docMk/>
          <pc:sldMk cId="2533704564" sldId="271"/>
        </pc:sldMkLst>
      </pc:sldChg>
      <pc:sldChg chg="del">
        <pc:chgData name="Angang Guo" userId="34541361ae81b9e3" providerId="LiveId" clId="{FE51AB18-0191-4B07-8250-A2BB3FCA3BD0}" dt="2019-02-24T04:14:37.355" v="9" actId="2696"/>
        <pc:sldMkLst>
          <pc:docMk/>
          <pc:sldMk cId="1560341806" sldId="272"/>
        </pc:sldMkLst>
      </pc:sldChg>
      <pc:sldChg chg="modSp add ord">
        <pc:chgData name="Angang Guo" userId="34541361ae81b9e3" providerId="LiveId" clId="{FE51AB18-0191-4B07-8250-A2BB3FCA3BD0}" dt="2019-02-24T04:49:35.083" v="200" actId="404"/>
        <pc:sldMkLst>
          <pc:docMk/>
          <pc:sldMk cId="2499671773" sldId="272"/>
        </pc:sldMkLst>
        <pc:spChg chg="mod">
          <ac:chgData name="Angang Guo" userId="34541361ae81b9e3" providerId="LiveId" clId="{FE51AB18-0191-4B07-8250-A2BB3FCA3BD0}" dt="2019-02-24T04:49:35.083" v="200" actId="404"/>
          <ac:spMkLst>
            <pc:docMk/>
            <pc:sldMk cId="2499671773" sldId="272"/>
            <ac:spMk id="3" creationId="{CDB57A6C-2666-4721-B8FE-005B7753385C}"/>
          </ac:spMkLst>
        </pc:spChg>
      </pc:sldChg>
      <pc:sldChg chg="del">
        <pc:chgData name="Angang Guo" userId="34541361ae81b9e3" providerId="LiveId" clId="{FE51AB18-0191-4B07-8250-A2BB3FCA3BD0}" dt="2019-02-24T04:14:37.374" v="10" actId="2696"/>
        <pc:sldMkLst>
          <pc:docMk/>
          <pc:sldMk cId="460728508" sldId="273"/>
        </pc:sldMkLst>
      </pc:sldChg>
      <pc:sldChg chg="modSp add">
        <pc:chgData name="Angang Guo" userId="34541361ae81b9e3" providerId="LiveId" clId="{FE51AB18-0191-4B07-8250-A2BB3FCA3BD0}" dt="2019-02-24T04:55:16.351" v="210" actId="123"/>
        <pc:sldMkLst>
          <pc:docMk/>
          <pc:sldMk cId="2440840579" sldId="273"/>
        </pc:sldMkLst>
        <pc:spChg chg="mod">
          <ac:chgData name="Angang Guo" userId="34541361ae81b9e3" providerId="LiveId" clId="{FE51AB18-0191-4B07-8250-A2BB3FCA3BD0}" dt="2019-02-24T04:50:21.789" v="204" actId="113"/>
          <ac:spMkLst>
            <pc:docMk/>
            <pc:sldMk cId="2440840579" sldId="273"/>
            <ac:spMk id="2" creationId="{B7B83041-77E6-43FA-B8A4-1940DAAC7CBD}"/>
          </ac:spMkLst>
        </pc:spChg>
        <pc:spChg chg="mod">
          <ac:chgData name="Angang Guo" userId="34541361ae81b9e3" providerId="LiveId" clId="{FE51AB18-0191-4B07-8250-A2BB3FCA3BD0}" dt="2019-02-24T04:55:16.351" v="210" actId="123"/>
          <ac:spMkLst>
            <pc:docMk/>
            <pc:sldMk cId="2440840579" sldId="273"/>
            <ac:spMk id="3" creationId="{CDB57A6C-2666-4721-B8FE-005B7753385C}"/>
          </ac:spMkLst>
        </pc:spChg>
      </pc:sldChg>
      <pc:sldChg chg="modSp add">
        <pc:chgData name="Angang Guo" userId="34541361ae81b9e3" providerId="LiveId" clId="{FE51AB18-0191-4B07-8250-A2BB3FCA3BD0}" dt="2019-02-24T05:03:38.850" v="254" actId="14100"/>
        <pc:sldMkLst>
          <pc:docMk/>
          <pc:sldMk cId="987139546" sldId="274"/>
        </pc:sldMkLst>
        <pc:spChg chg="mod">
          <ac:chgData name="Angang Guo" userId="34541361ae81b9e3" providerId="LiveId" clId="{FE51AB18-0191-4B07-8250-A2BB3FCA3BD0}" dt="2019-02-24T05:03:38.850" v="254" actId="14100"/>
          <ac:spMkLst>
            <pc:docMk/>
            <pc:sldMk cId="987139546" sldId="274"/>
            <ac:spMk id="3" creationId="{CDB57A6C-2666-4721-B8FE-005B7753385C}"/>
          </ac:spMkLst>
        </pc:spChg>
      </pc:sldChg>
      <pc:sldChg chg="del">
        <pc:chgData name="Angang Guo" userId="34541361ae81b9e3" providerId="LiveId" clId="{FE51AB18-0191-4B07-8250-A2BB3FCA3BD0}" dt="2019-02-24T04:14:37.397" v="11" actId="2696"/>
        <pc:sldMkLst>
          <pc:docMk/>
          <pc:sldMk cId="1715673149" sldId="274"/>
        </pc:sldMkLst>
      </pc:sldChg>
      <pc:sldChg chg="del">
        <pc:chgData name="Angang Guo" userId="34541361ae81b9e3" providerId="LiveId" clId="{FE51AB18-0191-4B07-8250-A2BB3FCA3BD0}" dt="2019-02-24T04:14:37.420" v="12" actId="2696"/>
        <pc:sldMkLst>
          <pc:docMk/>
          <pc:sldMk cId="2261191012" sldId="275"/>
        </pc:sldMkLst>
      </pc:sldChg>
      <pc:sldChg chg="modSp add">
        <pc:chgData name="Angang Guo" userId="34541361ae81b9e3" providerId="LiveId" clId="{FE51AB18-0191-4B07-8250-A2BB3FCA3BD0}" dt="2019-02-24T05:04:09.051" v="257" actId="14100"/>
        <pc:sldMkLst>
          <pc:docMk/>
          <pc:sldMk cId="2307207602" sldId="275"/>
        </pc:sldMkLst>
        <pc:spChg chg="mod">
          <ac:chgData name="Angang Guo" userId="34541361ae81b9e3" providerId="LiveId" clId="{FE51AB18-0191-4B07-8250-A2BB3FCA3BD0}" dt="2019-02-24T05:04:09.051" v="257" actId="14100"/>
          <ac:spMkLst>
            <pc:docMk/>
            <pc:sldMk cId="2307207602" sldId="275"/>
            <ac:spMk id="3" creationId="{CDB57A6C-2666-4721-B8FE-005B7753385C}"/>
          </ac:spMkLst>
        </pc:spChg>
      </pc:sldChg>
      <pc:sldChg chg="modSp add">
        <pc:chgData name="Angang Guo" userId="34541361ae81b9e3" providerId="LiveId" clId="{FE51AB18-0191-4B07-8250-A2BB3FCA3BD0}" dt="2019-02-24T05:06:40.540" v="266" actId="27636"/>
        <pc:sldMkLst>
          <pc:docMk/>
          <pc:sldMk cId="1531354742" sldId="276"/>
        </pc:sldMkLst>
        <pc:spChg chg="mod">
          <ac:chgData name="Angang Guo" userId="34541361ae81b9e3" providerId="LiveId" clId="{FE51AB18-0191-4B07-8250-A2BB3FCA3BD0}" dt="2019-02-24T05:06:40.540" v="266" actId="27636"/>
          <ac:spMkLst>
            <pc:docMk/>
            <pc:sldMk cId="1531354742" sldId="276"/>
            <ac:spMk id="3" creationId="{CDB57A6C-2666-4721-B8FE-005B7753385C}"/>
          </ac:spMkLst>
        </pc:spChg>
      </pc:sldChg>
      <pc:sldChg chg="del">
        <pc:chgData name="Angang Guo" userId="34541361ae81b9e3" providerId="LiveId" clId="{FE51AB18-0191-4B07-8250-A2BB3FCA3BD0}" dt="2019-02-24T04:14:37.441" v="13" actId="2696"/>
        <pc:sldMkLst>
          <pc:docMk/>
          <pc:sldMk cId="2075986756" sldId="276"/>
        </pc:sldMkLst>
      </pc:sldChg>
      <pc:sldChg chg="modSp add">
        <pc:chgData name="Angang Guo" userId="34541361ae81b9e3" providerId="LiveId" clId="{FE51AB18-0191-4B07-8250-A2BB3FCA3BD0}" dt="2019-02-24T05:08:05.298" v="276" actId="27636"/>
        <pc:sldMkLst>
          <pc:docMk/>
          <pc:sldMk cId="2139581278" sldId="277"/>
        </pc:sldMkLst>
        <pc:spChg chg="mod">
          <ac:chgData name="Angang Guo" userId="34541361ae81b9e3" providerId="LiveId" clId="{FE51AB18-0191-4B07-8250-A2BB3FCA3BD0}" dt="2019-02-24T05:08:05.298" v="276" actId="27636"/>
          <ac:spMkLst>
            <pc:docMk/>
            <pc:sldMk cId="2139581278" sldId="277"/>
            <ac:spMk id="3" creationId="{CDB57A6C-2666-4721-B8FE-005B7753385C}"/>
          </ac:spMkLst>
        </pc:spChg>
      </pc:sldChg>
      <pc:sldChg chg="del">
        <pc:chgData name="Angang Guo" userId="34541361ae81b9e3" providerId="LiveId" clId="{FE51AB18-0191-4B07-8250-A2BB3FCA3BD0}" dt="2019-02-24T04:14:37.464" v="14" actId="2696"/>
        <pc:sldMkLst>
          <pc:docMk/>
          <pc:sldMk cId="2675003154" sldId="277"/>
        </pc:sldMkLst>
      </pc:sldChg>
      <pc:sldChg chg="del">
        <pc:chgData name="Angang Guo" userId="34541361ae81b9e3" providerId="LiveId" clId="{FE51AB18-0191-4B07-8250-A2BB3FCA3BD0}" dt="2019-02-24T04:14:37.500" v="15" actId="2696"/>
        <pc:sldMkLst>
          <pc:docMk/>
          <pc:sldMk cId="164904799" sldId="278"/>
        </pc:sldMkLst>
      </pc:sldChg>
      <pc:sldChg chg="modSp add">
        <pc:chgData name="Angang Guo" userId="34541361ae81b9e3" providerId="LiveId" clId="{FE51AB18-0191-4B07-8250-A2BB3FCA3BD0}" dt="2019-02-24T05:11:52.820" v="297" actId="403"/>
        <pc:sldMkLst>
          <pc:docMk/>
          <pc:sldMk cId="1815170077" sldId="278"/>
        </pc:sldMkLst>
        <pc:spChg chg="mod">
          <ac:chgData name="Angang Guo" userId="34541361ae81b9e3" providerId="LiveId" clId="{FE51AB18-0191-4B07-8250-A2BB3FCA3BD0}" dt="2019-02-24T05:11:52.820" v="297" actId="403"/>
          <ac:spMkLst>
            <pc:docMk/>
            <pc:sldMk cId="1815170077" sldId="278"/>
            <ac:spMk id="3" creationId="{CDB57A6C-2666-4721-B8FE-005B7753385C}"/>
          </ac:spMkLst>
        </pc:spChg>
      </pc:sldChg>
      <pc:sldChg chg="modSp add ord">
        <pc:chgData name="Angang Guo" userId="34541361ae81b9e3" providerId="LiveId" clId="{FE51AB18-0191-4B07-8250-A2BB3FCA3BD0}" dt="2019-02-24T05:16:17.205" v="319" actId="14100"/>
        <pc:sldMkLst>
          <pc:docMk/>
          <pc:sldMk cId="1665844199" sldId="279"/>
        </pc:sldMkLst>
        <pc:spChg chg="mod">
          <ac:chgData name="Angang Guo" userId="34541361ae81b9e3" providerId="LiveId" clId="{FE51AB18-0191-4B07-8250-A2BB3FCA3BD0}" dt="2019-02-24T05:16:17.205" v="319" actId="14100"/>
          <ac:spMkLst>
            <pc:docMk/>
            <pc:sldMk cId="1665844199" sldId="279"/>
            <ac:spMk id="3" creationId="{CDB57A6C-2666-4721-B8FE-005B7753385C}"/>
          </ac:spMkLst>
        </pc:spChg>
      </pc:sldChg>
      <pc:sldChg chg="del">
        <pc:chgData name="Angang Guo" userId="34541361ae81b9e3" providerId="LiveId" clId="{FE51AB18-0191-4B07-8250-A2BB3FCA3BD0}" dt="2019-02-24T04:14:37.535" v="16" actId="2696"/>
        <pc:sldMkLst>
          <pc:docMk/>
          <pc:sldMk cId="2871684623" sldId="279"/>
        </pc:sldMkLst>
      </pc:sldChg>
      <pc:sldChg chg="modSp add">
        <pc:chgData name="Angang Guo" userId="34541361ae81b9e3" providerId="LiveId" clId="{FE51AB18-0191-4B07-8250-A2BB3FCA3BD0}" dt="2019-02-24T05:16:37.518" v="320" actId="14100"/>
        <pc:sldMkLst>
          <pc:docMk/>
          <pc:sldMk cId="1538430006" sldId="280"/>
        </pc:sldMkLst>
        <pc:spChg chg="mod">
          <ac:chgData name="Angang Guo" userId="34541361ae81b9e3" providerId="LiveId" clId="{FE51AB18-0191-4B07-8250-A2BB3FCA3BD0}" dt="2019-02-24T05:16:37.518" v="320" actId="14100"/>
          <ac:spMkLst>
            <pc:docMk/>
            <pc:sldMk cId="1538430006" sldId="280"/>
            <ac:spMk id="3" creationId="{CDB57A6C-2666-4721-B8FE-005B7753385C}"/>
          </ac:spMkLst>
        </pc:spChg>
      </pc:sldChg>
      <pc:sldChg chg="del">
        <pc:chgData name="Angang Guo" userId="34541361ae81b9e3" providerId="LiveId" clId="{FE51AB18-0191-4B07-8250-A2BB3FCA3BD0}" dt="2019-02-24T04:14:37.568" v="17" actId="2696"/>
        <pc:sldMkLst>
          <pc:docMk/>
          <pc:sldMk cId="3842511363" sldId="280"/>
        </pc:sldMkLst>
      </pc:sldChg>
      <pc:sldChg chg="del">
        <pc:chgData name="Angang Guo" userId="34541361ae81b9e3" providerId="LiveId" clId="{FE51AB18-0191-4B07-8250-A2BB3FCA3BD0}" dt="2019-02-24T04:14:37.591" v="18" actId="2696"/>
        <pc:sldMkLst>
          <pc:docMk/>
          <pc:sldMk cId="716441645" sldId="281"/>
        </pc:sldMkLst>
      </pc:sldChg>
      <pc:sldChg chg="modSp add ord">
        <pc:chgData name="Angang Guo" userId="34541361ae81b9e3" providerId="LiveId" clId="{FE51AB18-0191-4B07-8250-A2BB3FCA3BD0}" dt="2019-02-24T06:39:31.709" v="344" actId="113"/>
        <pc:sldMkLst>
          <pc:docMk/>
          <pc:sldMk cId="937556261" sldId="281"/>
        </pc:sldMkLst>
        <pc:spChg chg="mod">
          <ac:chgData name="Angang Guo" userId="34541361ae81b9e3" providerId="LiveId" clId="{FE51AB18-0191-4B07-8250-A2BB3FCA3BD0}" dt="2019-02-24T06:39:31.709" v="344" actId="113"/>
          <ac:spMkLst>
            <pc:docMk/>
            <pc:sldMk cId="937556261" sldId="281"/>
            <ac:spMk id="3" creationId="{CDB57A6C-2666-4721-B8FE-005B7753385C}"/>
          </ac:spMkLst>
        </pc:spChg>
      </pc:sldChg>
      <pc:sldChg chg="modSp add">
        <pc:chgData name="Angang Guo" userId="34541361ae81b9e3" providerId="LiveId" clId="{FE51AB18-0191-4B07-8250-A2BB3FCA3BD0}" dt="2019-02-24T06:40:56.593" v="351" actId="14100"/>
        <pc:sldMkLst>
          <pc:docMk/>
          <pc:sldMk cId="149283164" sldId="282"/>
        </pc:sldMkLst>
        <pc:spChg chg="mod">
          <ac:chgData name="Angang Guo" userId="34541361ae81b9e3" providerId="LiveId" clId="{FE51AB18-0191-4B07-8250-A2BB3FCA3BD0}" dt="2019-02-24T06:37:20.239" v="333" actId="113"/>
          <ac:spMkLst>
            <pc:docMk/>
            <pc:sldMk cId="149283164" sldId="282"/>
            <ac:spMk id="2" creationId="{B7B83041-77E6-43FA-B8A4-1940DAAC7CBD}"/>
          </ac:spMkLst>
        </pc:spChg>
        <pc:spChg chg="mod">
          <ac:chgData name="Angang Guo" userId="34541361ae81b9e3" providerId="LiveId" clId="{FE51AB18-0191-4B07-8250-A2BB3FCA3BD0}" dt="2019-02-24T06:40:56.593" v="351" actId="14100"/>
          <ac:spMkLst>
            <pc:docMk/>
            <pc:sldMk cId="149283164" sldId="282"/>
            <ac:spMk id="3" creationId="{CDB57A6C-2666-4721-B8FE-005B7753385C}"/>
          </ac:spMkLst>
        </pc:spChg>
      </pc:sldChg>
      <pc:sldChg chg="del">
        <pc:chgData name="Angang Guo" userId="34541361ae81b9e3" providerId="LiveId" clId="{FE51AB18-0191-4B07-8250-A2BB3FCA3BD0}" dt="2019-02-24T04:14:37.616" v="19" actId="2696"/>
        <pc:sldMkLst>
          <pc:docMk/>
          <pc:sldMk cId="905357353" sldId="282"/>
        </pc:sldMkLst>
      </pc:sldChg>
      <pc:sldChg chg="del">
        <pc:chgData name="Angang Guo" userId="34541361ae81b9e3" providerId="LiveId" clId="{FE51AB18-0191-4B07-8250-A2BB3FCA3BD0}" dt="2019-02-24T04:14:37.644" v="20" actId="2696"/>
        <pc:sldMkLst>
          <pc:docMk/>
          <pc:sldMk cId="447406490" sldId="283"/>
        </pc:sldMkLst>
      </pc:sldChg>
      <pc:sldChg chg="modSp add">
        <pc:chgData name="Angang Guo" userId="34541361ae81b9e3" providerId="LiveId" clId="{FE51AB18-0191-4B07-8250-A2BB3FCA3BD0}" dt="2019-02-24T06:40:44.907" v="350" actId="14100"/>
        <pc:sldMkLst>
          <pc:docMk/>
          <pc:sldMk cId="2390787402" sldId="283"/>
        </pc:sldMkLst>
        <pc:spChg chg="mod">
          <ac:chgData name="Angang Guo" userId="34541361ae81b9e3" providerId="LiveId" clId="{FE51AB18-0191-4B07-8250-A2BB3FCA3BD0}" dt="2019-02-24T06:40:44.907" v="350" actId="14100"/>
          <ac:spMkLst>
            <pc:docMk/>
            <pc:sldMk cId="2390787402" sldId="283"/>
            <ac:spMk id="3" creationId="{CDB57A6C-2666-4721-B8FE-005B7753385C}"/>
          </ac:spMkLst>
        </pc:spChg>
      </pc:sldChg>
      <pc:sldChg chg="modSp add">
        <pc:chgData name="Angang Guo" userId="34541361ae81b9e3" providerId="LiveId" clId="{FE51AB18-0191-4B07-8250-A2BB3FCA3BD0}" dt="2019-02-24T06:46:05.945" v="363" actId="113"/>
        <pc:sldMkLst>
          <pc:docMk/>
          <pc:sldMk cId="3381082309" sldId="284"/>
        </pc:sldMkLst>
        <pc:spChg chg="mod">
          <ac:chgData name="Angang Guo" userId="34541361ae81b9e3" providerId="LiveId" clId="{FE51AB18-0191-4B07-8250-A2BB3FCA3BD0}" dt="2019-02-24T06:46:05.945" v="363" actId="113"/>
          <ac:spMkLst>
            <pc:docMk/>
            <pc:sldMk cId="3381082309" sldId="284"/>
            <ac:spMk id="3" creationId="{CDB57A6C-2666-4721-B8FE-005B7753385C}"/>
          </ac:spMkLst>
        </pc:spChg>
      </pc:sldChg>
      <pc:sldChg chg="modSp add ord">
        <pc:chgData name="Angang Guo" userId="34541361ae81b9e3" providerId="LiveId" clId="{FE51AB18-0191-4B07-8250-A2BB3FCA3BD0}" dt="2019-02-24T06:49:20.519" v="384" actId="948"/>
        <pc:sldMkLst>
          <pc:docMk/>
          <pc:sldMk cId="3890947858" sldId="285"/>
        </pc:sldMkLst>
        <pc:spChg chg="mod">
          <ac:chgData name="Angang Guo" userId="34541361ae81b9e3" providerId="LiveId" clId="{FE51AB18-0191-4B07-8250-A2BB3FCA3BD0}" dt="2019-02-24T06:49:20.519" v="384" actId="948"/>
          <ac:spMkLst>
            <pc:docMk/>
            <pc:sldMk cId="3890947858" sldId="285"/>
            <ac:spMk id="3" creationId="{CDB57A6C-2666-4721-B8FE-005B7753385C}"/>
          </ac:spMkLst>
        </pc:spChg>
      </pc:sldChg>
      <pc:sldChg chg="modSp add">
        <pc:chgData name="Angang Guo" userId="34541361ae81b9e3" providerId="LiveId" clId="{FE51AB18-0191-4B07-8250-A2BB3FCA3BD0}" dt="2019-02-24T06:49:08.635" v="383" actId="948"/>
        <pc:sldMkLst>
          <pc:docMk/>
          <pc:sldMk cId="1674596894" sldId="286"/>
        </pc:sldMkLst>
        <pc:spChg chg="mod">
          <ac:chgData name="Angang Guo" userId="34541361ae81b9e3" providerId="LiveId" clId="{FE51AB18-0191-4B07-8250-A2BB3FCA3BD0}" dt="2019-02-24T06:49:08.635" v="383" actId="948"/>
          <ac:spMkLst>
            <pc:docMk/>
            <pc:sldMk cId="1674596894" sldId="286"/>
            <ac:spMk id="3" creationId="{CDB57A6C-2666-4721-B8FE-005B7753385C}"/>
          </ac:spMkLst>
        </pc:spChg>
      </pc:sldChg>
      <pc:sldChg chg="modSp add">
        <pc:chgData name="Angang Guo" userId="34541361ae81b9e3" providerId="LiveId" clId="{FE51AB18-0191-4B07-8250-A2BB3FCA3BD0}" dt="2019-02-24T06:48:53.589" v="382" actId="948"/>
        <pc:sldMkLst>
          <pc:docMk/>
          <pc:sldMk cId="2939064895" sldId="287"/>
        </pc:sldMkLst>
        <pc:spChg chg="mod">
          <ac:chgData name="Angang Guo" userId="34541361ae81b9e3" providerId="LiveId" clId="{FE51AB18-0191-4B07-8250-A2BB3FCA3BD0}" dt="2019-02-24T06:48:53.589" v="382" actId="948"/>
          <ac:spMkLst>
            <pc:docMk/>
            <pc:sldMk cId="2939064895" sldId="287"/>
            <ac:spMk id="3" creationId="{CDB57A6C-2666-4721-B8FE-005B7753385C}"/>
          </ac:spMkLst>
        </pc:spChg>
      </pc:sldChg>
      <pc:sldChg chg="modSp add">
        <pc:chgData name="Angang Guo" userId="34541361ae81b9e3" providerId="LiveId" clId="{FE51AB18-0191-4B07-8250-A2BB3FCA3BD0}" dt="2019-02-24T06:51:03.257" v="390" actId="948"/>
        <pc:sldMkLst>
          <pc:docMk/>
          <pc:sldMk cId="1497259745" sldId="288"/>
        </pc:sldMkLst>
        <pc:spChg chg="mod">
          <ac:chgData name="Angang Guo" userId="34541361ae81b9e3" providerId="LiveId" clId="{FE51AB18-0191-4B07-8250-A2BB3FCA3BD0}" dt="2019-02-24T06:51:03.257" v="390" actId="948"/>
          <ac:spMkLst>
            <pc:docMk/>
            <pc:sldMk cId="1497259745" sldId="288"/>
            <ac:spMk id="3" creationId="{CDB57A6C-2666-4721-B8FE-005B7753385C}"/>
          </ac:spMkLst>
        </pc:spChg>
      </pc:sldChg>
      <pc:sldChg chg="modSp add ord">
        <pc:chgData name="Angang Guo" userId="34541361ae81b9e3" providerId="LiveId" clId="{FE51AB18-0191-4B07-8250-A2BB3FCA3BD0}" dt="2019-02-24T06:52:07.262" v="396" actId="14100"/>
        <pc:sldMkLst>
          <pc:docMk/>
          <pc:sldMk cId="2395112944" sldId="289"/>
        </pc:sldMkLst>
        <pc:spChg chg="mod">
          <ac:chgData name="Angang Guo" userId="34541361ae81b9e3" providerId="LiveId" clId="{FE51AB18-0191-4B07-8250-A2BB3FCA3BD0}" dt="2019-02-24T06:52:07.262" v="396" actId="14100"/>
          <ac:spMkLst>
            <pc:docMk/>
            <pc:sldMk cId="2395112944" sldId="289"/>
            <ac:spMk id="3" creationId="{CDB57A6C-2666-4721-B8FE-005B7753385C}"/>
          </ac:spMkLst>
        </pc:spChg>
      </pc:sldChg>
      <pc:sldChg chg="add del">
        <pc:chgData name="Angang Guo" userId="34541361ae81b9e3" providerId="LiveId" clId="{FE51AB18-0191-4B07-8250-A2BB3FCA3BD0}" dt="2019-02-24T06:51:35.192" v="392" actId="2696"/>
        <pc:sldMkLst>
          <pc:docMk/>
          <pc:sldMk cId="2634376661" sldId="289"/>
        </pc:sldMkLst>
      </pc:sldChg>
      <pc:sldChg chg="modSp add ord">
        <pc:chgData name="Angang Guo" userId="34541361ae81b9e3" providerId="LiveId" clId="{FE51AB18-0191-4B07-8250-A2BB3FCA3BD0}" dt="2019-02-24T06:53:46.947" v="403" actId="113"/>
        <pc:sldMkLst>
          <pc:docMk/>
          <pc:sldMk cId="4286549228" sldId="290"/>
        </pc:sldMkLst>
        <pc:spChg chg="mod">
          <ac:chgData name="Angang Guo" userId="34541361ae81b9e3" providerId="LiveId" clId="{FE51AB18-0191-4B07-8250-A2BB3FCA3BD0}" dt="2019-02-24T06:53:46.947" v="403" actId="113"/>
          <ac:spMkLst>
            <pc:docMk/>
            <pc:sldMk cId="4286549228" sldId="290"/>
            <ac:spMk id="3" creationId="{CDB57A6C-2666-4721-B8FE-005B7753385C}"/>
          </ac:spMkLst>
        </pc:spChg>
      </pc:sldChg>
      <pc:sldChg chg="modSp add ord">
        <pc:chgData name="Angang Guo" userId="34541361ae81b9e3" providerId="LiveId" clId="{FE51AB18-0191-4B07-8250-A2BB3FCA3BD0}" dt="2019-02-24T06:54:14.965" v="406"/>
        <pc:sldMkLst>
          <pc:docMk/>
          <pc:sldMk cId="4203347417" sldId="291"/>
        </pc:sldMkLst>
        <pc:spChg chg="mod">
          <ac:chgData name="Angang Guo" userId="34541361ae81b9e3" providerId="LiveId" clId="{FE51AB18-0191-4B07-8250-A2BB3FCA3BD0}" dt="2019-02-24T06:54:14.965" v="406"/>
          <ac:spMkLst>
            <pc:docMk/>
            <pc:sldMk cId="4203347417" sldId="291"/>
            <ac:spMk id="3" creationId="{CDB57A6C-2666-4721-B8FE-005B7753385C}"/>
          </ac:spMkLst>
        </pc:spChg>
      </pc:sldChg>
      <pc:sldChg chg="modSp add">
        <pc:chgData name="Angang Guo" userId="34541361ae81b9e3" providerId="LiveId" clId="{FE51AB18-0191-4B07-8250-A2BB3FCA3BD0}" dt="2019-02-24T06:56:16.634" v="425" actId="27636"/>
        <pc:sldMkLst>
          <pc:docMk/>
          <pc:sldMk cId="2726633470" sldId="292"/>
        </pc:sldMkLst>
        <pc:spChg chg="mod">
          <ac:chgData name="Angang Guo" userId="34541361ae81b9e3" providerId="LiveId" clId="{FE51AB18-0191-4B07-8250-A2BB3FCA3BD0}" dt="2019-02-24T06:56:16.634" v="425" actId="27636"/>
          <ac:spMkLst>
            <pc:docMk/>
            <pc:sldMk cId="2726633470" sldId="292"/>
            <ac:spMk id="3" creationId="{CDB57A6C-2666-4721-B8FE-005B7753385C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3F4B6-1CCE-41EC-B9DE-0C9E85457995}" type="datetimeFigureOut">
              <a:rPr lang="en-US" smtClean="0"/>
              <a:t>5/20/2019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C4602E71-3575-47A8-8BDE-91CE4B39C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22384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3F4B6-1CCE-41EC-B9DE-0C9E85457995}" type="datetimeFigureOut">
              <a:rPr lang="en-US" smtClean="0"/>
              <a:t>5/20/2019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4602E71-3575-47A8-8BDE-91CE4B39C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1198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3F4B6-1CCE-41EC-B9DE-0C9E85457995}" type="datetimeFigureOut">
              <a:rPr lang="en-US" smtClean="0"/>
              <a:t>5/20/2019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4602E71-3575-47A8-8BDE-91CE4B39C6F5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072370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3F4B6-1CCE-41EC-B9DE-0C9E85457995}" type="datetimeFigureOut">
              <a:rPr lang="en-US" smtClean="0"/>
              <a:t>5/20/2019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4602E71-3575-47A8-8BDE-91CE4B39C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02982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3F4B6-1CCE-41EC-B9DE-0C9E85457995}" type="datetimeFigureOut">
              <a:rPr lang="en-US" smtClean="0"/>
              <a:t>5/20/2019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4602E71-3575-47A8-8BDE-91CE4B39C6F5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148738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3F4B6-1CCE-41EC-B9DE-0C9E85457995}" type="datetimeFigureOut">
              <a:rPr lang="en-US" smtClean="0"/>
              <a:t>5/20/2019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4602E71-3575-47A8-8BDE-91CE4B39C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8761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3F4B6-1CCE-41EC-B9DE-0C9E85457995}" type="datetimeFigureOut">
              <a:rPr lang="en-US" smtClean="0"/>
              <a:t>5/20/2019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02E71-3575-47A8-8BDE-91CE4B39C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7114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3F4B6-1CCE-41EC-B9DE-0C9E85457995}" type="datetimeFigureOut">
              <a:rPr lang="en-US" smtClean="0"/>
              <a:t>5/20/2019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02E71-3575-47A8-8BDE-91CE4B39C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0615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3F4B6-1CCE-41EC-B9DE-0C9E85457995}" type="datetimeFigureOut">
              <a:rPr lang="en-US" smtClean="0"/>
              <a:t>5/20/2019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02E71-3575-47A8-8BDE-91CE4B39C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4801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3F4B6-1CCE-41EC-B9DE-0C9E85457995}" type="datetimeFigureOut">
              <a:rPr lang="en-US" smtClean="0"/>
              <a:t>5/20/2019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4602E71-3575-47A8-8BDE-91CE4B39C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96681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3F4B6-1CCE-41EC-B9DE-0C9E85457995}" type="datetimeFigureOut">
              <a:rPr lang="en-US" smtClean="0"/>
              <a:t>5/20/2019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4602E71-3575-47A8-8BDE-91CE4B39C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50693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3F4B6-1CCE-41EC-B9DE-0C9E85457995}" type="datetimeFigureOut">
              <a:rPr lang="en-US" smtClean="0"/>
              <a:t>5/20/2019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4602E71-3575-47A8-8BDE-91CE4B39C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12480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3F4B6-1CCE-41EC-B9DE-0C9E85457995}" type="datetimeFigureOut">
              <a:rPr lang="en-US" smtClean="0"/>
              <a:t>5/20/2019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02E71-3575-47A8-8BDE-91CE4B39C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95952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3F4B6-1CCE-41EC-B9DE-0C9E85457995}" type="datetimeFigureOut">
              <a:rPr lang="en-US" smtClean="0"/>
              <a:t>5/20/2019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02E71-3575-47A8-8BDE-91CE4B39C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0033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3F4B6-1CCE-41EC-B9DE-0C9E85457995}" type="datetimeFigureOut">
              <a:rPr lang="en-US" smtClean="0"/>
              <a:t>5/20/2019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02E71-3575-47A8-8BDE-91CE4B39C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10748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3F4B6-1CCE-41EC-B9DE-0C9E85457995}" type="datetimeFigureOut">
              <a:rPr lang="en-US" smtClean="0"/>
              <a:t>5/20/2019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4602E71-3575-47A8-8BDE-91CE4B39C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29490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D3F4B6-1CCE-41EC-B9DE-0C9E85457995}" type="datetimeFigureOut">
              <a:rPr lang="en-US" smtClean="0"/>
              <a:t>5/20/2019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C4602E71-3575-47A8-8BDE-91CE4B39C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33989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8" r:id="rId1"/>
    <p:sldLayoutId id="2147483799" r:id="rId2"/>
    <p:sldLayoutId id="2147483800" r:id="rId3"/>
    <p:sldLayoutId id="2147483801" r:id="rId4"/>
    <p:sldLayoutId id="2147483802" r:id="rId5"/>
    <p:sldLayoutId id="2147483803" r:id="rId6"/>
    <p:sldLayoutId id="2147483804" r:id="rId7"/>
    <p:sldLayoutId id="2147483805" r:id="rId8"/>
    <p:sldLayoutId id="2147483806" r:id="rId9"/>
    <p:sldLayoutId id="2147483807" r:id="rId10"/>
    <p:sldLayoutId id="2147483808" r:id="rId11"/>
    <p:sldLayoutId id="2147483809" r:id="rId12"/>
    <p:sldLayoutId id="2147483810" r:id="rId13"/>
    <p:sldLayoutId id="2147483811" r:id="rId14"/>
    <p:sldLayoutId id="2147483812" r:id="rId15"/>
    <p:sldLayoutId id="214748381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DC07AC-8893-4AAF-A83E-793537D08E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80257" y="288099"/>
            <a:ext cx="9031484" cy="4070959"/>
          </a:xfrm>
        </p:spPr>
        <p:txBody>
          <a:bodyPr anchor="b">
            <a:noAutofit/>
          </a:bodyPr>
          <a:lstStyle/>
          <a:p>
            <a:pPr algn="ctr">
              <a:spcBef>
                <a:spcPts val="600"/>
              </a:spcBef>
            </a:pPr>
            <a:r>
              <a:rPr lang="zh-CN" altLang="en-US" sz="4800" b="1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三类得胜者与</a:t>
            </a:r>
            <a:r>
              <a:rPr lang="en-US" altLang="zh-CN" sz="4800" b="1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/>
            </a:r>
            <a:br>
              <a:rPr lang="en-US" altLang="zh-CN" sz="4800" b="1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</a:br>
            <a:r>
              <a:rPr lang="zh-CN" altLang="en-US" sz="4800" b="1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基督之死的包括性</a:t>
            </a:r>
            <a:r>
              <a:rPr lang="en-US" altLang="zh-CN" sz="6000" b="1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/>
            </a:r>
            <a:br>
              <a:rPr lang="en-US" altLang="zh-CN" sz="6000" b="1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</a:br>
            <a:r>
              <a:rPr lang="en-US" altLang="zh-CN" sz="6000" b="1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/>
            </a:r>
            <a:br>
              <a:rPr lang="en-US" altLang="zh-CN" sz="6000" b="1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</a:br>
            <a:r>
              <a:rPr lang="en-US" altLang="zh-CN" sz="4800" b="1" dirty="0">
                <a:solidFill>
                  <a:srgbClr val="C00000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⑥</a:t>
            </a:r>
            <a:r>
              <a:rPr lang="zh-CN" altLang="en-US" sz="4000" b="1" dirty="0">
                <a:solidFill>
                  <a:srgbClr val="C00000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成为得胜者的福音原则</a:t>
            </a:r>
            <a:endParaRPr lang="en-US" sz="6000" dirty="0">
              <a:solidFill>
                <a:srgbClr val="C00000"/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0E7ED46-FDBE-48C9-AAA2-4425A992A3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73314" y="5493376"/>
            <a:ext cx="8045373" cy="742279"/>
          </a:xfrm>
        </p:spPr>
        <p:txBody>
          <a:bodyPr anchor="ctr">
            <a:normAutofit/>
          </a:bodyPr>
          <a:lstStyle/>
          <a:p>
            <a:pPr algn="ctr"/>
            <a:r>
              <a:rPr lang="zh-CN" altLang="en-US" sz="4000" dirty="0">
                <a:solidFill>
                  <a:srgbClr val="2A1A00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周小安牧师</a:t>
            </a:r>
            <a:endParaRPr lang="en-US" sz="4000" dirty="0">
              <a:solidFill>
                <a:srgbClr val="2A1A00"/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2379092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B83041-77E6-43FA-B8A4-1940DAAC7C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28592" y="382385"/>
            <a:ext cx="9701408" cy="994239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zh-CN" altLang="en-US" sz="4000" b="1" spc="140" dirty="0">
                <a:solidFill>
                  <a:schemeClr val="tx1"/>
                </a:solidFill>
                <a:latin typeface="+mn-ea"/>
              </a:rPr>
              <a:t>一、钓鱼的原则 </a:t>
            </a:r>
            <a:endParaRPr lang="en-US" altLang="zh-CN" sz="4000" b="1" spc="14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B57A6C-2666-4721-B8FE-005B775338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7011" y="1376624"/>
            <a:ext cx="10524134" cy="5345723"/>
          </a:xfrm>
        </p:spPr>
        <p:txBody>
          <a:bodyPr>
            <a:normAutofit/>
          </a:bodyPr>
          <a:lstStyle/>
          <a:p>
            <a:pPr marL="731520" indent="-731520" algn="just">
              <a:lnSpc>
                <a:spcPct val="120000"/>
              </a:lnSpc>
              <a:buNone/>
            </a:pPr>
            <a:r>
              <a:rPr lang="en-US" altLang="zh-CN" sz="3200" spc="140" dirty="0">
                <a:solidFill>
                  <a:schemeClr val="tx1"/>
                </a:solidFill>
                <a:latin typeface="+mn-ea"/>
              </a:rPr>
              <a:t>2</a:t>
            </a:r>
            <a:r>
              <a:rPr lang="zh-CN" altLang="en-US" sz="3200" spc="140" dirty="0">
                <a:solidFill>
                  <a:schemeClr val="tx1"/>
                </a:solidFill>
                <a:latin typeface="+mn-ea"/>
              </a:rPr>
              <a:t>、认清</a:t>
            </a:r>
            <a:r>
              <a:rPr lang="en-US" altLang="zh-CN" sz="3200" spc="140" dirty="0">
                <a:solidFill>
                  <a:schemeClr val="tx1"/>
                </a:solidFill>
                <a:latin typeface="+mn-ea"/>
              </a:rPr>
              <a:t>A</a:t>
            </a:r>
            <a:r>
              <a:rPr lang="zh-CN" altLang="en-US" sz="3200" spc="140" dirty="0">
                <a:solidFill>
                  <a:schemeClr val="tx1"/>
                </a:solidFill>
                <a:latin typeface="+mn-ea"/>
              </a:rPr>
              <a:t>点。</a:t>
            </a:r>
          </a:p>
          <a:p>
            <a:pPr marL="1371600" indent="-1097280" algn="just">
              <a:lnSpc>
                <a:spcPct val="120000"/>
              </a:lnSpc>
              <a:buNone/>
            </a:pPr>
            <a:r>
              <a:rPr lang="zh-CN" altLang="en-US" sz="3200" spc="140" dirty="0">
                <a:solidFill>
                  <a:schemeClr val="tx1"/>
                </a:solidFill>
                <a:latin typeface="+mn-ea"/>
              </a:rPr>
              <a:t>（</a:t>
            </a:r>
            <a:r>
              <a:rPr lang="en-US" altLang="zh-CN" sz="3200" spc="140" dirty="0">
                <a:solidFill>
                  <a:schemeClr val="tx1"/>
                </a:solidFill>
                <a:latin typeface="+mn-ea"/>
              </a:rPr>
              <a:t>1</a:t>
            </a:r>
            <a:r>
              <a:rPr lang="zh-CN" altLang="en-US" sz="3200" spc="140" dirty="0">
                <a:solidFill>
                  <a:schemeClr val="tx1"/>
                </a:solidFill>
                <a:latin typeface="+mn-ea"/>
              </a:rPr>
              <a:t>）</a:t>
            </a:r>
            <a:r>
              <a:rPr lang="en-US" altLang="zh-CN" sz="3200" spc="140" dirty="0">
                <a:solidFill>
                  <a:schemeClr val="tx1"/>
                </a:solidFill>
                <a:latin typeface="+mn-ea"/>
              </a:rPr>
              <a:t>A</a:t>
            </a:r>
            <a:r>
              <a:rPr lang="zh-CN" altLang="en-US" sz="3200" spc="140" dirty="0">
                <a:solidFill>
                  <a:schemeClr val="tx1"/>
                </a:solidFill>
                <a:latin typeface="+mn-ea"/>
              </a:rPr>
              <a:t>点就是我们现实的生命状态和光景。</a:t>
            </a:r>
          </a:p>
          <a:p>
            <a:pPr marL="1371600" indent="-1097280" algn="just">
              <a:lnSpc>
                <a:spcPct val="120000"/>
              </a:lnSpc>
              <a:buNone/>
            </a:pPr>
            <a:r>
              <a:rPr lang="zh-CN" altLang="en-US" sz="3200" spc="140" dirty="0">
                <a:solidFill>
                  <a:schemeClr val="tx1"/>
                </a:solidFill>
                <a:latin typeface="+mn-ea"/>
              </a:rPr>
              <a:t>（</a:t>
            </a:r>
            <a:r>
              <a:rPr lang="en-US" altLang="zh-CN" sz="3200" spc="140" dirty="0">
                <a:solidFill>
                  <a:schemeClr val="tx1"/>
                </a:solidFill>
                <a:latin typeface="+mn-ea"/>
              </a:rPr>
              <a:t>2</a:t>
            </a:r>
            <a:r>
              <a:rPr lang="zh-CN" altLang="en-US" sz="3200" spc="140" dirty="0">
                <a:solidFill>
                  <a:schemeClr val="tx1"/>
                </a:solidFill>
                <a:latin typeface="+mn-ea"/>
              </a:rPr>
              <a:t>）我们信主之后经历更新变化的过程并不是自动进行的，而是需要信徒自己在圣灵的光照和引导下，不断地加深认识和对付。</a:t>
            </a:r>
          </a:p>
          <a:p>
            <a:pPr marL="1371600" indent="-1097280" algn="just">
              <a:lnSpc>
                <a:spcPct val="120000"/>
              </a:lnSpc>
              <a:buNone/>
            </a:pPr>
            <a:r>
              <a:rPr lang="zh-CN" altLang="en-US" sz="3200" spc="140" dirty="0">
                <a:solidFill>
                  <a:schemeClr val="tx1"/>
                </a:solidFill>
                <a:latin typeface="+mn-ea"/>
              </a:rPr>
              <a:t>（</a:t>
            </a:r>
            <a:r>
              <a:rPr lang="en-US" altLang="zh-CN" sz="3200" spc="140" dirty="0">
                <a:solidFill>
                  <a:schemeClr val="tx1"/>
                </a:solidFill>
                <a:latin typeface="+mn-ea"/>
              </a:rPr>
              <a:t>3</a:t>
            </a:r>
            <a:r>
              <a:rPr lang="zh-CN" altLang="en-US" sz="3200" spc="140" dirty="0">
                <a:solidFill>
                  <a:schemeClr val="tx1"/>
                </a:solidFill>
                <a:latin typeface="+mn-ea"/>
              </a:rPr>
              <a:t>）圣灵有时候也会透过圣经经文、兴起环境、借他人的指正使人一个人更认识自己。</a:t>
            </a:r>
          </a:p>
          <a:p>
            <a:pPr marL="1188720" indent="-640080" algn="just">
              <a:lnSpc>
                <a:spcPct val="120000"/>
              </a:lnSpc>
              <a:buNone/>
            </a:pPr>
            <a:endParaRPr lang="zh-CN" altLang="en-US" sz="3200" spc="140" dirty="0">
              <a:solidFill>
                <a:schemeClr val="tx1"/>
              </a:solidFill>
              <a:latin typeface="+mn-ea"/>
            </a:endParaRPr>
          </a:p>
          <a:p>
            <a:pPr marL="731520" indent="-731520">
              <a:lnSpc>
                <a:spcPct val="120000"/>
              </a:lnSpc>
              <a:buNone/>
            </a:pPr>
            <a:endParaRPr lang="zh-CN" altLang="en-US" sz="3200" spc="140" dirty="0">
              <a:solidFill>
                <a:schemeClr val="tx1"/>
              </a:solidFill>
              <a:latin typeface="+mn-ea"/>
            </a:endParaRPr>
          </a:p>
          <a:p>
            <a:pPr marL="731520" indent="-731520" algn="just">
              <a:lnSpc>
                <a:spcPct val="120000"/>
              </a:lnSpc>
              <a:buNone/>
            </a:pPr>
            <a:endParaRPr lang="zh-CN" altLang="en-US" sz="3200" spc="140" dirty="0">
              <a:solidFill>
                <a:schemeClr val="tx1"/>
              </a:solidFill>
              <a:latin typeface="+mn-ea"/>
            </a:endParaRPr>
          </a:p>
          <a:p>
            <a:pPr marL="0" indent="0" algn="just">
              <a:buNone/>
            </a:pPr>
            <a:endParaRPr lang="en-US" sz="3500" spc="140" dirty="0">
              <a:solidFill>
                <a:schemeClr val="tx1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8582840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B83041-77E6-43FA-B8A4-1940DAAC7C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28592" y="382385"/>
            <a:ext cx="9701408" cy="994239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zh-CN" altLang="en-US" sz="4000" b="1" spc="140" dirty="0">
                <a:solidFill>
                  <a:schemeClr val="tx1"/>
                </a:solidFill>
                <a:latin typeface="+mn-ea"/>
              </a:rPr>
              <a:t>一、钓鱼的原则 </a:t>
            </a:r>
            <a:endParaRPr lang="en-US" altLang="zh-CN" sz="4000" b="1" spc="14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B57A6C-2666-4721-B8FE-005B775338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7011" y="1376624"/>
            <a:ext cx="10524134" cy="5345723"/>
          </a:xfrm>
        </p:spPr>
        <p:txBody>
          <a:bodyPr>
            <a:normAutofit lnSpcReduction="10000"/>
          </a:bodyPr>
          <a:lstStyle/>
          <a:p>
            <a:pPr marL="731520" indent="-731520" algn="just">
              <a:lnSpc>
                <a:spcPct val="120000"/>
              </a:lnSpc>
              <a:buNone/>
            </a:pPr>
            <a:r>
              <a:rPr lang="en-US" altLang="zh-CN" sz="3200" spc="140" dirty="0">
                <a:solidFill>
                  <a:schemeClr val="tx1"/>
                </a:solidFill>
                <a:latin typeface="+mn-ea"/>
              </a:rPr>
              <a:t>3</a:t>
            </a:r>
            <a:r>
              <a:rPr lang="zh-CN" altLang="en-US" sz="3200" spc="140" dirty="0">
                <a:solidFill>
                  <a:schemeClr val="tx1"/>
                </a:solidFill>
                <a:latin typeface="+mn-ea"/>
              </a:rPr>
              <a:t>、从</a:t>
            </a:r>
            <a:r>
              <a:rPr lang="en-US" altLang="zh-CN" sz="3200" spc="140" dirty="0">
                <a:solidFill>
                  <a:schemeClr val="tx1"/>
                </a:solidFill>
                <a:latin typeface="+mn-ea"/>
              </a:rPr>
              <a:t>A</a:t>
            </a:r>
            <a:r>
              <a:rPr lang="zh-CN" altLang="en-US" sz="3200" spc="140" dirty="0">
                <a:solidFill>
                  <a:schemeClr val="tx1"/>
                </a:solidFill>
                <a:latin typeface="+mn-ea"/>
              </a:rPr>
              <a:t>拉到</a:t>
            </a:r>
            <a:r>
              <a:rPr lang="en-US" altLang="zh-CN" sz="3200" spc="140" dirty="0">
                <a:solidFill>
                  <a:schemeClr val="tx1"/>
                </a:solidFill>
                <a:latin typeface="+mn-ea"/>
              </a:rPr>
              <a:t>Z</a:t>
            </a:r>
            <a:r>
              <a:rPr lang="zh-CN" altLang="en-US" sz="3200" spc="140" dirty="0">
                <a:solidFill>
                  <a:schemeClr val="tx1"/>
                </a:solidFill>
                <a:latin typeface="+mn-ea"/>
              </a:rPr>
              <a:t>。</a:t>
            </a:r>
          </a:p>
          <a:p>
            <a:pPr marL="1371600" indent="-1097280" algn="just">
              <a:lnSpc>
                <a:spcPct val="120000"/>
              </a:lnSpc>
              <a:buNone/>
            </a:pPr>
            <a:r>
              <a:rPr lang="zh-CN" altLang="en-US" sz="3200" spc="140" dirty="0">
                <a:solidFill>
                  <a:schemeClr val="tx1"/>
                </a:solidFill>
                <a:latin typeface="+mn-ea"/>
              </a:rPr>
              <a:t>（</a:t>
            </a:r>
            <a:r>
              <a:rPr lang="en-US" altLang="zh-CN" sz="3200" spc="140" dirty="0">
                <a:solidFill>
                  <a:schemeClr val="tx1"/>
                </a:solidFill>
                <a:latin typeface="+mn-ea"/>
              </a:rPr>
              <a:t>1</a:t>
            </a:r>
            <a:r>
              <a:rPr lang="zh-CN" altLang="en-US" sz="3200" spc="140" dirty="0">
                <a:solidFill>
                  <a:schemeClr val="tx1"/>
                </a:solidFill>
                <a:latin typeface="+mn-ea"/>
              </a:rPr>
              <a:t>）“从</a:t>
            </a:r>
            <a:r>
              <a:rPr lang="en-US" altLang="zh-CN" sz="3200" spc="140" dirty="0">
                <a:solidFill>
                  <a:schemeClr val="tx1"/>
                </a:solidFill>
                <a:latin typeface="+mn-ea"/>
              </a:rPr>
              <a:t>A</a:t>
            </a:r>
            <a:r>
              <a:rPr lang="zh-CN" altLang="en-US" sz="3200" spc="140" dirty="0">
                <a:solidFill>
                  <a:schemeClr val="tx1"/>
                </a:solidFill>
                <a:latin typeface="+mn-ea"/>
              </a:rPr>
              <a:t>拉到</a:t>
            </a:r>
            <a:r>
              <a:rPr lang="en-US" altLang="zh-CN" sz="3200" spc="140" dirty="0">
                <a:solidFill>
                  <a:schemeClr val="tx1"/>
                </a:solidFill>
                <a:latin typeface="+mn-ea"/>
              </a:rPr>
              <a:t>Z”</a:t>
            </a:r>
            <a:r>
              <a:rPr lang="zh-CN" altLang="en-US" sz="3200" spc="140" dirty="0">
                <a:solidFill>
                  <a:schemeClr val="tx1"/>
                </a:solidFill>
                <a:latin typeface="+mn-ea"/>
              </a:rPr>
              <a:t>就是一个信徒活出新生命、新身份的过程。</a:t>
            </a:r>
          </a:p>
          <a:p>
            <a:pPr marL="1371600" indent="-1097280" algn="just">
              <a:lnSpc>
                <a:spcPct val="120000"/>
              </a:lnSpc>
              <a:buNone/>
            </a:pPr>
            <a:r>
              <a:rPr lang="zh-CN" altLang="en-US" sz="3200" spc="140" dirty="0">
                <a:solidFill>
                  <a:schemeClr val="tx1"/>
                </a:solidFill>
                <a:latin typeface="+mn-ea"/>
              </a:rPr>
              <a:t>（</a:t>
            </a:r>
            <a:r>
              <a:rPr lang="en-US" altLang="zh-CN" sz="3200" spc="140" dirty="0">
                <a:solidFill>
                  <a:schemeClr val="tx1"/>
                </a:solidFill>
                <a:latin typeface="+mn-ea"/>
              </a:rPr>
              <a:t>2</a:t>
            </a:r>
            <a:r>
              <a:rPr lang="zh-CN" altLang="en-US" sz="3200" spc="140" dirty="0">
                <a:solidFill>
                  <a:schemeClr val="tx1"/>
                </a:solidFill>
                <a:latin typeface="+mn-ea"/>
              </a:rPr>
              <a:t>）通常来说，这过程并不是自动发生的，也不是一次就能完成的。这既是一个持续一生的过程，又是一个信徒与圣灵合作的过程。</a:t>
            </a:r>
          </a:p>
          <a:p>
            <a:pPr marL="1371600" indent="-1097280" algn="just">
              <a:lnSpc>
                <a:spcPct val="120000"/>
              </a:lnSpc>
              <a:buNone/>
            </a:pPr>
            <a:r>
              <a:rPr lang="zh-CN" altLang="en-US" sz="3200" spc="140" dirty="0">
                <a:solidFill>
                  <a:schemeClr val="tx1"/>
                </a:solidFill>
                <a:latin typeface="+mn-ea"/>
              </a:rPr>
              <a:t>（</a:t>
            </a:r>
            <a:r>
              <a:rPr lang="en-US" altLang="zh-CN" sz="3200" spc="140" dirty="0">
                <a:solidFill>
                  <a:schemeClr val="tx1"/>
                </a:solidFill>
                <a:latin typeface="+mn-ea"/>
              </a:rPr>
              <a:t>3</a:t>
            </a:r>
            <a:r>
              <a:rPr lang="zh-CN" altLang="en-US" sz="3200" spc="140" dirty="0">
                <a:solidFill>
                  <a:schemeClr val="tx1"/>
                </a:solidFill>
                <a:latin typeface="+mn-ea"/>
              </a:rPr>
              <a:t>）信徒本人必须有意愿、有决心接受并积极配合圣灵在他身上更新改变的工作，这过程才能得以顺利进行，并越来越接近目标。</a:t>
            </a:r>
          </a:p>
          <a:p>
            <a:pPr marL="1371600" indent="-1097280" algn="just">
              <a:lnSpc>
                <a:spcPct val="120000"/>
              </a:lnSpc>
              <a:buNone/>
            </a:pPr>
            <a:endParaRPr lang="zh-CN" altLang="en-US" sz="3200" spc="140" dirty="0">
              <a:solidFill>
                <a:schemeClr val="tx1"/>
              </a:solidFill>
              <a:latin typeface="+mn-ea"/>
            </a:endParaRPr>
          </a:p>
          <a:p>
            <a:pPr marL="1188720" indent="-640080" algn="just">
              <a:lnSpc>
                <a:spcPct val="120000"/>
              </a:lnSpc>
              <a:buNone/>
            </a:pPr>
            <a:endParaRPr lang="zh-CN" altLang="en-US" sz="3200" spc="140" dirty="0">
              <a:solidFill>
                <a:schemeClr val="tx1"/>
              </a:solidFill>
              <a:latin typeface="+mn-ea"/>
            </a:endParaRPr>
          </a:p>
          <a:p>
            <a:pPr marL="731520" indent="-731520">
              <a:lnSpc>
                <a:spcPct val="120000"/>
              </a:lnSpc>
              <a:buNone/>
            </a:pPr>
            <a:endParaRPr lang="zh-CN" altLang="en-US" sz="3200" spc="140" dirty="0">
              <a:solidFill>
                <a:schemeClr val="tx1"/>
              </a:solidFill>
              <a:latin typeface="+mn-ea"/>
            </a:endParaRPr>
          </a:p>
          <a:p>
            <a:pPr marL="731520" indent="-731520" algn="just">
              <a:lnSpc>
                <a:spcPct val="120000"/>
              </a:lnSpc>
              <a:buNone/>
            </a:pPr>
            <a:endParaRPr lang="zh-CN" altLang="en-US" sz="3200" spc="140" dirty="0">
              <a:solidFill>
                <a:schemeClr val="tx1"/>
              </a:solidFill>
              <a:latin typeface="+mn-ea"/>
            </a:endParaRPr>
          </a:p>
          <a:p>
            <a:pPr marL="0" indent="0" algn="just">
              <a:buNone/>
            </a:pPr>
            <a:endParaRPr lang="en-US" sz="3500" spc="140" dirty="0">
              <a:solidFill>
                <a:schemeClr val="tx1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4913617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B83041-77E6-43FA-B8A4-1940DAAC7C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28592" y="382385"/>
            <a:ext cx="9701408" cy="994239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zh-CN" altLang="en-US" sz="4000" b="1" spc="140" dirty="0">
                <a:solidFill>
                  <a:schemeClr val="tx1"/>
                </a:solidFill>
                <a:latin typeface="+mn-ea"/>
              </a:rPr>
              <a:t>一、钓鱼的原则 </a:t>
            </a:r>
            <a:endParaRPr lang="en-US" altLang="zh-CN" sz="4000" b="1" spc="14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B57A6C-2666-4721-B8FE-005B775338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7011" y="1376624"/>
            <a:ext cx="10524134" cy="5345723"/>
          </a:xfrm>
        </p:spPr>
        <p:txBody>
          <a:bodyPr>
            <a:normAutofit/>
          </a:bodyPr>
          <a:lstStyle/>
          <a:p>
            <a:pPr marL="731520" indent="-731520" algn="just">
              <a:lnSpc>
                <a:spcPct val="120000"/>
              </a:lnSpc>
              <a:buNone/>
            </a:pPr>
            <a:r>
              <a:rPr lang="zh-CN" altLang="en-US" sz="3200" b="1" spc="140" dirty="0">
                <a:solidFill>
                  <a:schemeClr val="tx1"/>
                </a:solidFill>
                <a:latin typeface="+mn-ea"/>
              </a:rPr>
              <a:t>小结</a:t>
            </a:r>
            <a:r>
              <a:rPr lang="zh-CN" altLang="en-US" sz="3200" spc="140" dirty="0">
                <a:solidFill>
                  <a:schemeClr val="tx1"/>
                </a:solidFill>
                <a:latin typeface="+mn-ea"/>
              </a:rPr>
              <a:t>：</a:t>
            </a:r>
          </a:p>
          <a:p>
            <a:pPr marL="1188720" indent="-731520" algn="just">
              <a:lnSpc>
                <a:spcPct val="120000"/>
              </a:lnSpc>
              <a:buNone/>
            </a:pPr>
            <a:r>
              <a:rPr lang="en-US" altLang="zh-CN" sz="3200" spc="140" dirty="0">
                <a:solidFill>
                  <a:schemeClr val="tx1"/>
                </a:solidFill>
                <a:latin typeface="+mn-ea"/>
              </a:rPr>
              <a:t>1</a:t>
            </a:r>
            <a:r>
              <a:rPr lang="zh-CN" altLang="en-US" sz="3200" spc="140" dirty="0">
                <a:solidFill>
                  <a:schemeClr val="tx1"/>
                </a:solidFill>
                <a:latin typeface="+mn-ea"/>
              </a:rPr>
              <a:t>、上述 “钓鱼的原则”有机地结合了：（</a:t>
            </a:r>
            <a:r>
              <a:rPr lang="en-US" altLang="zh-CN" sz="3200" spc="140" dirty="0">
                <a:solidFill>
                  <a:schemeClr val="tx1"/>
                </a:solidFill>
                <a:latin typeface="+mn-ea"/>
              </a:rPr>
              <a:t>1</a:t>
            </a:r>
            <a:r>
              <a:rPr lang="zh-CN" altLang="en-US" sz="3200" spc="140" dirty="0">
                <a:solidFill>
                  <a:schemeClr val="tx1"/>
                </a:solidFill>
                <a:latin typeface="+mn-ea"/>
              </a:rPr>
              <a:t>）基督钉十字架、（</a:t>
            </a:r>
            <a:r>
              <a:rPr lang="en-US" altLang="zh-CN" sz="3200" spc="140" dirty="0">
                <a:solidFill>
                  <a:schemeClr val="tx1"/>
                </a:solidFill>
                <a:latin typeface="+mn-ea"/>
              </a:rPr>
              <a:t>2</a:t>
            </a:r>
            <a:r>
              <a:rPr lang="zh-CN" altLang="en-US" sz="3200" spc="140" dirty="0">
                <a:solidFill>
                  <a:schemeClr val="tx1"/>
                </a:solidFill>
                <a:latin typeface="+mn-ea"/>
              </a:rPr>
              <a:t>）圣灵光照、引导与加力，和（</a:t>
            </a:r>
            <a:r>
              <a:rPr lang="en-US" altLang="zh-CN" sz="3200" spc="140" dirty="0">
                <a:solidFill>
                  <a:schemeClr val="tx1"/>
                </a:solidFill>
                <a:latin typeface="+mn-ea"/>
              </a:rPr>
              <a:t>3</a:t>
            </a:r>
            <a:r>
              <a:rPr lang="zh-CN" altLang="en-US" sz="3200" spc="140" dirty="0">
                <a:solidFill>
                  <a:schemeClr val="tx1"/>
                </a:solidFill>
                <a:latin typeface="+mn-ea"/>
              </a:rPr>
              <a:t>）信徒自己自愿的配合这三个要素。</a:t>
            </a:r>
          </a:p>
          <a:p>
            <a:pPr marL="1188720" indent="-731520" algn="just">
              <a:lnSpc>
                <a:spcPct val="120000"/>
              </a:lnSpc>
              <a:buNone/>
            </a:pPr>
            <a:r>
              <a:rPr lang="en-US" altLang="zh-CN" sz="3200" spc="140" dirty="0">
                <a:solidFill>
                  <a:schemeClr val="tx1"/>
                </a:solidFill>
                <a:latin typeface="+mn-ea"/>
              </a:rPr>
              <a:t>2</a:t>
            </a:r>
            <a:r>
              <a:rPr lang="zh-CN" altLang="en-US" sz="3200" spc="140" dirty="0">
                <a:solidFill>
                  <a:schemeClr val="tx1"/>
                </a:solidFill>
                <a:latin typeface="+mn-ea"/>
              </a:rPr>
              <a:t>、这是一个恩典的过程，但不是白白的恩典，而是丰盛的恩典，是需要我们为此付上一切代价的。</a:t>
            </a:r>
          </a:p>
          <a:p>
            <a:pPr marL="1188720" indent="-731520" algn="just">
              <a:lnSpc>
                <a:spcPct val="120000"/>
              </a:lnSpc>
              <a:buNone/>
            </a:pPr>
            <a:r>
              <a:rPr lang="en-US" altLang="zh-CN" sz="3200" spc="140" dirty="0">
                <a:solidFill>
                  <a:schemeClr val="tx1"/>
                </a:solidFill>
                <a:latin typeface="+mn-ea"/>
              </a:rPr>
              <a:t>3</a:t>
            </a:r>
            <a:r>
              <a:rPr lang="zh-CN" altLang="en-US" sz="3200" spc="140" dirty="0">
                <a:solidFill>
                  <a:schemeClr val="tx1"/>
                </a:solidFill>
                <a:latin typeface="+mn-ea"/>
              </a:rPr>
              <a:t>、如果我们今生不肯付上代价，将来要付上更大的、永恒的代价。</a:t>
            </a:r>
          </a:p>
          <a:p>
            <a:pPr marL="1371600" indent="-1097280" algn="just">
              <a:lnSpc>
                <a:spcPct val="120000"/>
              </a:lnSpc>
              <a:buNone/>
            </a:pPr>
            <a:endParaRPr lang="zh-CN" altLang="en-US" sz="3200" spc="140" dirty="0">
              <a:solidFill>
                <a:schemeClr val="tx1"/>
              </a:solidFill>
              <a:latin typeface="+mn-ea"/>
            </a:endParaRPr>
          </a:p>
          <a:p>
            <a:pPr marL="1371600" indent="-1097280" algn="just">
              <a:lnSpc>
                <a:spcPct val="120000"/>
              </a:lnSpc>
              <a:buNone/>
            </a:pPr>
            <a:endParaRPr lang="zh-CN" altLang="en-US" sz="3200" spc="140" dirty="0">
              <a:solidFill>
                <a:schemeClr val="tx1"/>
              </a:solidFill>
              <a:latin typeface="+mn-ea"/>
            </a:endParaRPr>
          </a:p>
          <a:p>
            <a:pPr marL="1188720" indent="-640080" algn="just">
              <a:lnSpc>
                <a:spcPct val="120000"/>
              </a:lnSpc>
              <a:buNone/>
            </a:pPr>
            <a:endParaRPr lang="zh-CN" altLang="en-US" sz="3200" spc="140" dirty="0">
              <a:solidFill>
                <a:schemeClr val="tx1"/>
              </a:solidFill>
              <a:latin typeface="+mn-ea"/>
            </a:endParaRPr>
          </a:p>
          <a:p>
            <a:pPr marL="731520" indent="-731520">
              <a:lnSpc>
                <a:spcPct val="120000"/>
              </a:lnSpc>
              <a:buNone/>
            </a:pPr>
            <a:endParaRPr lang="zh-CN" altLang="en-US" sz="3200" spc="140" dirty="0">
              <a:solidFill>
                <a:schemeClr val="tx1"/>
              </a:solidFill>
              <a:latin typeface="+mn-ea"/>
            </a:endParaRPr>
          </a:p>
          <a:p>
            <a:pPr marL="731520" indent="-731520" algn="just">
              <a:lnSpc>
                <a:spcPct val="120000"/>
              </a:lnSpc>
              <a:buNone/>
            </a:pPr>
            <a:endParaRPr lang="zh-CN" altLang="en-US" sz="3200" spc="140" dirty="0">
              <a:solidFill>
                <a:schemeClr val="tx1"/>
              </a:solidFill>
              <a:latin typeface="+mn-ea"/>
            </a:endParaRPr>
          </a:p>
          <a:p>
            <a:pPr marL="0" indent="0" algn="just">
              <a:buNone/>
            </a:pPr>
            <a:endParaRPr lang="en-US" sz="3500" spc="140" dirty="0">
              <a:solidFill>
                <a:schemeClr val="tx1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396206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B83041-77E6-43FA-B8A4-1940DAAC7C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28592" y="382385"/>
            <a:ext cx="9701408" cy="994239"/>
          </a:xfrm>
        </p:spPr>
        <p:txBody>
          <a:bodyPr>
            <a:normAutofit fontScale="90000"/>
          </a:bodyPr>
          <a:lstStyle/>
          <a:p>
            <a:r>
              <a:rPr lang="zh-CN" altLang="en-US" sz="4000" b="1" dirty="0">
                <a:solidFill>
                  <a:srgbClr val="7030A0"/>
                </a:solidFill>
                <a:latin typeface="+mj-ea"/>
              </a:rPr>
              <a:t> </a:t>
            </a:r>
            <a:r>
              <a:rPr lang="en-US" altLang="zh-CN" sz="4000" b="1" dirty="0">
                <a:solidFill>
                  <a:srgbClr val="7030A0"/>
                </a:solidFill>
                <a:latin typeface="+mj-ea"/>
              </a:rPr>
              <a:t>6</a:t>
            </a:r>
            <a:r>
              <a:rPr lang="zh-CN" altLang="en-US" sz="4000" b="1" dirty="0">
                <a:solidFill>
                  <a:srgbClr val="7030A0"/>
                </a:solidFill>
                <a:latin typeface="+mj-ea"/>
              </a:rPr>
              <a:t>、成为得胜者的福音原则</a:t>
            </a:r>
            <a:br>
              <a:rPr lang="zh-CN" altLang="en-US" sz="4000" b="1" dirty="0">
                <a:solidFill>
                  <a:srgbClr val="7030A0"/>
                </a:solidFill>
                <a:latin typeface="+mj-ea"/>
              </a:rPr>
            </a:br>
            <a:endParaRPr lang="zh-CN" altLang="en-US" sz="4000" b="1" dirty="0">
              <a:solidFill>
                <a:srgbClr val="7030A0"/>
              </a:solidFill>
              <a:latin typeface="+mj-ea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B57A6C-2666-4721-B8FE-005B775338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79737" y="1503122"/>
            <a:ext cx="9150262" cy="5123145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zh-CN" altLang="en-US" sz="3400" b="1" spc="140" dirty="0">
                <a:solidFill>
                  <a:schemeClr val="tx1"/>
                </a:solidFill>
                <a:latin typeface="+mn-ea"/>
              </a:rPr>
              <a:t>二、如何成为三类得胜者？</a:t>
            </a:r>
            <a:endParaRPr lang="en-US" altLang="zh-CN" sz="3400" b="1" spc="140" dirty="0">
              <a:solidFill>
                <a:schemeClr val="tx1"/>
              </a:solidFill>
              <a:latin typeface="+mn-ea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sz="3400" b="1" spc="140" dirty="0">
                <a:solidFill>
                  <a:schemeClr val="tx1"/>
                </a:solidFill>
                <a:latin typeface="+mn-ea"/>
              </a:rPr>
              <a:t>（参：图表</a:t>
            </a:r>
            <a:r>
              <a:rPr lang="en-US" altLang="zh-CN" sz="3400" b="1" spc="140" dirty="0">
                <a:solidFill>
                  <a:schemeClr val="tx1"/>
                </a:solidFill>
                <a:latin typeface="+mn-ea"/>
              </a:rPr>
              <a:t>5</a:t>
            </a:r>
            <a:r>
              <a:rPr lang="zh-CN" altLang="en-US" sz="3400" b="1" spc="140" dirty="0">
                <a:solidFill>
                  <a:schemeClr val="tx1"/>
                </a:solidFill>
                <a:latin typeface="+mn-ea"/>
              </a:rPr>
              <a:t>）</a:t>
            </a:r>
            <a:endParaRPr lang="zh-CN" altLang="en-US" sz="3200" spc="140" dirty="0">
              <a:solidFill>
                <a:schemeClr val="tx1"/>
              </a:solidFill>
              <a:latin typeface="+mn-ea"/>
            </a:endParaRPr>
          </a:p>
          <a:p>
            <a:pPr marL="731520" indent="-731520">
              <a:lnSpc>
                <a:spcPct val="120000"/>
              </a:lnSpc>
              <a:buNone/>
            </a:pPr>
            <a:endParaRPr lang="zh-CN" altLang="en-US" sz="3200" spc="140" dirty="0">
              <a:solidFill>
                <a:schemeClr val="tx1"/>
              </a:solidFill>
              <a:latin typeface="+mn-ea"/>
            </a:endParaRPr>
          </a:p>
          <a:p>
            <a:pPr marL="731520" indent="-731520" algn="just">
              <a:lnSpc>
                <a:spcPct val="120000"/>
              </a:lnSpc>
              <a:buNone/>
            </a:pPr>
            <a:endParaRPr lang="zh-CN" altLang="en-US" sz="3200" spc="140" dirty="0">
              <a:solidFill>
                <a:schemeClr val="tx1"/>
              </a:solidFill>
              <a:latin typeface="+mn-ea"/>
            </a:endParaRPr>
          </a:p>
          <a:p>
            <a:pPr marL="0" indent="0" algn="just">
              <a:buNone/>
            </a:pPr>
            <a:endParaRPr lang="en-US" sz="3500" spc="140" dirty="0">
              <a:solidFill>
                <a:schemeClr val="tx1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6976280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5669B8CC-BC2F-47F1-9158-E98DCF987D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6624" y="110532"/>
            <a:ext cx="10684196" cy="67474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11047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B83041-77E6-43FA-B8A4-1940DAAC7C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28592" y="382385"/>
            <a:ext cx="9701408" cy="994239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zh-CN" altLang="en-US" b="1" spc="140" dirty="0">
                <a:solidFill>
                  <a:schemeClr val="tx1"/>
                </a:solidFill>
                <a:latin typeface="+mn-ea"/>
              </a:rPr>
              <a:t>二、如何成为三类得胜者？</a:t>
            </a:r>
            <a:endParaRPr lang="en-US" altLang="zh-CN" b="1" spc="14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B57A6C-2666-4721-B8FE-005B775338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7978" y="1256044"/>
            <a:ext cx="10323167" cy="5601956"/>
          </a:xfrm>
        </p:spPr>
        <p:txBody>
          <a:bodyPr>
            <a:normAutofit/>
          </a:bodyPr>
          <a:lstStyle/>
          <a:p>
            <a:pPr marL="731520" indent="-731520" algn="just">
              <a:lnSpc>
                <a:spcPct val="120000"/>
              </a:lnSpc>
              <a:buNone/>
            </a:pPr>
            <a:r>
              <a:rPr lang="zh-CN" altLang="en-US" sz="3200" spc="140" dirty="0">
                <a:solidFill>
                  <a:schemeClr val="tx1"/>
                </a:solidFill>
                <a:latin typeface="+mn-ea"/>
              </a:rPr>
              <a:t>（一）如何成为第一类得胜者？</a:t>
            </a:r>
            <a:endParaRPr lang="en-US" altLang="zh-CN" sz="3200" spc="140" dirty="0">
              <a:solidFill>
                <a:schemeClr val="tx1"/>
              </a:solidFill>
              <a:latin typeface="+mn-ea"/>
            </a:endParaRPr>
          </a:p>
          <a:p>
            <a:pPr marL="1188720" indent="-731520" algn="just">
              <a:lnSpc>
                <a:spcPct val="120000"/>
              </a:lnSpc>
              <a:buNone/>
            </a:pPr>
            <a:r>
              <a:rPr lang="en-US" altLang="zh-CN" sz="3200" spc="140" dirty="0">
                <a:solidFill>
                  <a:schemeClr val="tx1"/>
                </a:solidFill>
                <a:latin typeface="+mn-ea"/>
              </a:rPr>
              <a:t>1</a:t>
            </a:r>
            <a:r>
              <a:rPr lang="zh-CN" altLang="en-US" sz="3200" spc="140" dirty="0">
                <a:solidFill>
                  <a:schemeClr val="tx1"/>
                </a:solidFill>
                <a:latin typeface="+mn-ea"/>
              </a:rPr>
              <a:t>、站在</a:t>
            </a:r>
            <a:r>
              <a:rPr lang="en-US" altLang="zh-CN" sz="3200" spc="140" dirty="0">
                <a:solidFill>
                  <a:schemeClr val="tx1"/>
                </a:solidFill>
                <a:latin typeface="+mn-ea"/>
              </a:rPr>
              <a:t>Z</a:t>
            </a:r>
            <a:r>
              <a:rPr lang="zh-CN" altLang="en-US" sz="3200" spc="140" dirty="0">
                <a:solidFill>
                  <a:schemeClr val="tx1"/>
                </a:solidFill>
                <a:latin typeface="+mn-ea"/>
              </a:rPr>
              <a:t>点：我们首先要站在新的法理地位上，就是在基督里我们已经脱离了罪恶权势和世界的系统，我们要凭信心接受自己在基督里这个新的法理地位，并且宣告出来。</a:t>
            </a:r>
          </a:p>
          <a:p>
            <a:pPr marL="1188720" indent="-731520" algn="just">
              <a:lnSpc>
                <a:spcPct val="120000"/>
              </a:lnSpc>
              <a:buNone/>
            </a:pPr>
            <a:r>
              <a:rPr lang="en-US" altLang="zh-CN" sz="3200" spc="140" dirty="0">
                <a:solidFill>
                  <a:schemeClr val="tx1"/>
                </a:solidFill>
                <a:latin typeface="+mn-ea"/>
              </a:rPr>
              <a:t>2</a:t>
            </a:r>
            <a:r>
              <a:rPr lang="zh-CN" altLang="en-US" sz="3200" spc="140" dirty="0">
                <a:solidFill>
                  <a:schemeClr val="tx1"/>
                </a:solidFill>
                <a:latin typeface="+mn-ea"/>
              </a:rPr>
              <a:t>、认清</a:t>
            </a:r>
            <a:r>
              <a:rPr lang="en-US" altLang="zh-CN" sz="3200" spc="140" dirty="0">
                <a:solidFill>
                  <a:schemeClr val="tx1"/>
                </a:solidFill>
                <a:latin typeface="+mn-ea"/>
              </a:rPr>
              <a:t>A</a:t>
            </a:r>
            <a:r>
              <a:rPr lang="zh-CN" altLang="en-US" sz="3200" spc="140" dirty="0">
                <a:solidFill>
                  <a:schemeClr val="tx1"/>
                </a:solidFill>
                <a:latin typeface="+mn-ea"/>
              </a:rPr>
              <a:t>点：我们也要面对我们的真实现状，寻求圣灵的光照，看看黑暗权势和世界在哪些方面、哪些领域还在影响自己？</a:t>
            </a:r>
          </a:p>
          <a:p>
            <a:pPr marL="1188720" indent="-731520" algn="just">
              <a:lnSpc>
                <a:spcPct val="120000"/>
              </a:lnSpc>
              <a:buNone/>
            </a:pPr>
            <a:endParaRPr lang="zh-CN" altLang="en-US" sz="3200" spc="140" dirty="0">
              <a:solidFill>
                <a:schemeClr val="tx1"/>
              </a:solidFill>
              <a:latin typeface="+mn-ea"/>
            </a:endParaRPr>
          </a:p>
          <a:p>
            <a:pPr marL="1188720" indent="-731520" algn="just">
              <a:lnSpc>
                <a:spcPct val="120000"/>
              </a:lnSpc>
              <a:buNone/>
            </a:pPr>
            <a:endParaRPr lang="zh-CN" altLang="en-US" sz="3200" spc="140" dirty="0">
              <a:solidFill>
                <a:schemeClr val="tx1"/>
              </a:solidFill>
              <a:latin typeface="+mn-ea"/>
            </a:endParaRPr>
          </a:p>
          <a:p>
            <a:pPr marL="1371600" indent="-1097280" algn="just">
              <a:lnSpc>
                <a:spcPct val="120000"/>
              </a:lnSpc>
              <a:buNone/>
            </a:pPr>
            <a:endParaRPr lang="zh-CN" altLang="en-US" sz="3200" spc="140" dirty="0">
              <a:solidFill>
                <a:schemeClr val="tx1"/>
              </a:solidFill>
              <a:latin typeface="+mn-ea"/>
            </a:endParaRPr>
          </a:p>
          <a:p>
            <a:pPr marL="1371600" indent="-1097280" algn="just">
              <a:lnSpc>
                <a:spcPct val="120000"/>
              </a:lnSpc>
              <a:buNone/>
            </a:pPr>
            <a:endParaRPr lang="zh-CN" altLang="en-US" sz="3200" spc="140" dirty="0">
              <a:solidFill>
                <a:schemeClr val="tx1"/>
              </a:solidFill>
              <a:latin typeface="+mn-ea"/>
            </a:endParaRPr>
          </a:p>
          <a:p>
            <a:pPr marL="1188720" indent="-640080" algn="just">
              <a:lnSpc>
                <a:spcPct val="120000"/>
              </a:lnSpc>
              <a:buNone/>
            </a:pPr>
            <a:endParaRPr lang="zh-CN" altLang="en-US" sz="3200" spc="140" dirty="0">
              <a:solidFill>
                <a:schemeClr val="tx1"/>
              </a:solidFill>
              <a:latin typeface="+mn-ea"/>
            </a:endParaRPr>
          </a:p>
          <a:p>
            <a:pPr marL="731520" indent="-731520">
              <a:lnSpc>
                <a:spcPct val="120000"/>
              </a:lnSpc>
              <a:buNone/>
            </a:pPr>
            <a:endParaRPr lang="zh-CN" altLang="en-US" sz="3200" spc="140" dirty="0">
              <a:solidFill>
                <a:schemeClr val="tx1"/>
              </a:solidFill>
              <a:latin typeface="+mn-ea"/>
            </a:endParaRPr>
          </a:p>
          <a:p>
            <a:pPr marL="731520" indent="-731520" algn="just">
              <a:lnSpc>
                <a:spcPct val="120000"/>
              </a:lnSpc>
              <a:buNone/>
            </a:pPr>
            <a:endParaRPr lang="zh-CN" altLang="en-US" sz="3200" spc="140" dirty="0">
              <a:solidFill>
                <a:schemeClr val="tx1"/>
              </a:solidFill>
              <a:latin typeface="+mn-ea"/>
            </a:endParaRPr>
          </a:p>
          <a:p>
            <a:pPr marL="0" indent="0" algn="just">
              <a:buNone/>
            </a:pPr>
            <a:endParaRPr lang="en-US" sz="3500" spc="140" dirty="0">
              <a:solidFill>
                <a:schemeClr val="tx1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0503307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B83041-77E6-43FA-B8A4-1940DAAC7C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28592" y="382385"/>
            <a:ext cx="9701408" cy="994239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zh-CN" altLang="en-US" b="1" spc="140" dirty="0">
                <a:solidFill>
                  <a:schemeClr val="tx1"/>
                </a:solidFill>
                <a:latin typeface="+mn-ea"/>
              </a:rPr>
              <a:t>二、如何成为三类得胜者？</a:t>
            </a:r>
            <a:endParaRPr lang="en-US" altLang="zh-CN" b="1" spc="14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B57A6C-2666-4721-B8FE-005B775338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7978" y="1256044"/>
            <a:ext cx="10323167" cy="5601956"/>
          </a:xfrm>
        </p:spPr>
        <p:txBody>
          <a:bodyPr>
            <a:normAutofit/>
          </a:bodyPr>
          <a:lstStyle/>
          <a:p>
            <a:pPr marL="1188720" indent="-731520" algn="just">
              <a:lnSpc>
                <a:spcPct val="120000"/>
              </a:lnSpc>
              <a:buNone/>
            </a:pPr>
            <a:r>
              <a:rPr lang="en-US" altLang="zh-CN" sz="3200" spc="140" dirty="0">
                <a:solidFill>
                  <a:schemeClr val="tx1"/>
                </a:solidFill>
                <a:latin typeface="+mn-ea"/>
              </a:rPr>
              <a:t>3</a:t>
            </a:r>
            <a:r>
              <a:rPr lang="zh-CN" altLang="en-US" sz="3200" spc="140" dirty="0">
                <a:solidFill>
                  <a:schemeClr val="tx1"/>
                </a:solidFill>
                <a:latin typeface="+mn-ea"/>
              </a:rPr>
              <a:t>，从</a:t>
            </a:r>
            <a:r>
              <a:rPr lang="en-US" altLang="zh-CN" sz="3200" spc="140" dirty="0">
                <a:solidFill>
                  <a:schemeClr val="tx1"/>
                </a:solidFill>
                <a:latin typeface="+mn-ea"/>
              </a:rPr>
              <a:t>A</a:t>
            </a:r>
            <a:r>
              <a:rPr lang="zh-CN" altLang="en-US" sz="3200" spc="140" dirty="0">
                <a:solidFill>
                  <a:schemeClr val="tx1"/>
                </a:solidFill>
                <a:latin typeface="+mn-ea"/>
              </a:rPr>
              <a:t>拉到</a:t>
            </a:r>
            <a:r>
              <a:rPr lang="en-US" altLang="zh-CN" sz="3200" spc="140" dirty="0">
                <a:solidFill>
                  <a:schemeClr val="tx1"/>
                </a:solidFill>
                <a:latin typeface="+mn-ea"/>
              </a:rPr>
              <a:t>Z</a:t>
            </a:r>
            <a:r>
              <a:rPr lang="zh-CN" altLang="en-US" sz="3200" spc="140" dirty="0">
                <a:solidFill>
                  <a:schemeClr val="tx1"/>
                </a:solidFill>
                <a:latin typeface="+mn-ea"/>
              </a:rPr>
              <a:t>：在每天的生活中，操练作正确的选择：选择耶稣，不选择世界。</a:t>
            </a:r>
            <a:endParaRPr lang="en-US" altLang="zh-CN" sz="3200" spc="140" dirty="0">
              <a:solidFill>
                <a:schemeClr val="tx1"/>
              </a:solidFill>
              <a:latin typeface="+mn-ea"/>
            </a:endParaRPr>
          </a:p>
          <a:p>
            <a:pPr marL="1188720" indent="-731520" algn="just">
              <a:lnSpc>
                <a:spcPct val="120000"/>
              </a:lnSpc>
              <a:buNone/>
            </a:pPr>
            <a:r>
              <a:rPr lang="zh-CN" altLang="en-US" sz="3200" spc="140" dirty="0">
                <a:solidFill>
                  <a:schemeClr val="tx1"/>
                </a:solidFill>
                <a:latin typeface="+mn-ea"/>
              </a:rPr>
              <a:t>（</a:t>
            </a:r>
            <a:r>
              <a:rPr lang="en-US" altLang="zh-CN" sz="3200" spc="140" dirty="0">
                <a:solidFill>
                  <a:schemeClr val="tx1"/>
                </a:solidFill>
                <a:latin typeface="+mn-ea"/>
              </a:rPr>
              <a:t>1</a:t>
            </a:r>
            <a:r>
              <a:rPr lang="zh-CN" altLang="en-US" sz="3200" spc="140" dirty="0">
                <a:solidFill>
                  <a:schemeClr val="tx1"/>
                </a:solidFill>
                <a:latin typeface="+mn-ea"/>
              </a:rPr>
              <a:t>）认识世界的虚空。</a:t>
            </a:r>
          </a:p>
          <a:p>
            <a:pPr marL="1188720" indent="-731520" algn="just">
              <a:lnSpc>
                <a:spcPct val="120000"/>
              </a:lnSpc>
              <a:buNone/>
            </a:pPr>
            <a:r>
              <a:rPr lang="zh-CN" altLang="en-US" sz="3200" spc="140" dirty="0">
                <a:solidFill>
                  <a:schemeClr val="tx1"/>
                </a:solidFill>
                <a:latin typeface="+mn-ea"/>
              </a:rPr>
              <a:t>（</a:t>
            </a:r>
            <a:r>
              <a:rPr lang="en-US" altLang="zh-CN" sz="3200" spc="140" dirty="0">
                <a:solidFill>
                  <a:schemeClr val="tx1"/>
                </a:solidFill>
                <a:latin typeface="+mn-ea"/>
              </a:rPr>
              <a:t>2</a:t>
            </a:r>
            <a:r>
              <a:rPr lang="zh-CN" altLang="en-US" sz="3200" spc="140" dirty="0">
                <a:solidFill>
                  <a:schemeClr val="tx1"/>
                </a:solidFill>
                <a:latin typeface="+mn-ea"/>
              </a:rPr>
              <a:t>）认清世界的邪恶。</a:t>
            </a:r>
          </a:p>
          <a:p>
            <a:pPr marL="1188720" indent="-731520" algn="just">
              <a:lnSpc>
                <a:spcPct val="120000"/>
              </a:lnSpc>
              <a:buNone/>
            </a:pPr>
            <a:r>
              <a:rPr lang="zh-CN" altLang="en-US" sz="3200" spc="140" dirty="0">
                <a:solidFill>
                  <a:schemeClr val="tx1"/>
                </a:solidFill>
                <a:latin typeface="+mn-ea"/>
              </a:rPr>
              <a:t>（</a:t>
            </a:r>
            <a:r>
              <a:rPr lang="en-US" altLang="zh-CN" sz="3200" spc="140" dirty="0">
                <a:solidFill>
                  <a:schemeClr val="tx1"/>
                </a:solidFill>
                <a:latin typeface="+mn-ea"/>
              </a:rPr>
              <a:t>3</a:t>
            </a:r>
            <a:r>
              <a:rPr lang="zh-CN" altLang="en-US" sz="3200" spc="140" dirty="0">
                <a:solidFill>
                  <a:schemeClr val="tx1"/>
                </a:solidFill>
                <a:latin typeface="+mn-ea"/>
              </a:rPr>
              <a:t>）选择耶稣不选择世界。</a:t>
            </a:r>
          </a:p>
          <a:p>
            <a:pPr marL="1188720" indent="-731520" algn="just">
              <a:lnSpc>
                <a:spcPct val="120000"/>
              </a:lnSpc>
              <a:buNone/>
            </a:pPr>
            <a:r>
              <a:rPr lang="zh-CN" altLang="en-US" sz="3200" spc="140" dirty="0">
                <a:solidFill>
                  <a:schemeClr val="tx1"/>
                </a:solidFill>
                <a:latin typeface="+mn-ea"/>
              </a:rPr>
              <a:t>（</a:t>
            </a:r>
            <a:r>
              <a:rPr lang="en-US" altLang="zh-CN" sz="3200" spc="140" dirty="0">
                <a:solidFill>
                  <a:schemeClr val="tx1"/>
                </a:solidFill>
                <a:latin typeface="+mn-ea"/>
              </a:rPr>
              <a:t>4</a:t>
            </a:r>
            <a:r>
              <a:rPr lang="zh-CN" altLang="en-US" sz="3200" spc="140" dirty="0">
                <a:solidFill>
                  <a:schemeClr val="tx1"/>
                </a:solidFill>
                <a:latin typeface="+mn-ea"/>
              </a:rPr>
              <a:t>）经历价值人生观的改变。</a:t>
            </a:r>
          </a:p>
          <a:p>
            <a:pPr marL="1188720" indent="-731520" algn="just">
              <a:lnSpc>
                <a:spcPct val="120000"/>
              </a:lnSpc>
              <a:buNone/>
            </a:pPr>
            <a:endParaRPr lang="zh-CN" altLang="en-US" sz="3200" spc="140" dirty="0">
              <a:solidFill>
                <a:schemeClr val="tx1"/>
              </a:solidFill>
              <a:latin typeface="+mn-ea"/>
            </a:endParaRPr>
          </a:p>
          <a:p>
            <a:pPr marL="1188720" indent="-731520" algn="just">
              <a:lnSpc>
                <a:spcPct val="120000"/>
              </a:lnSpc>
              <a:buNone/>
            </a:pPr>
            <a:endParaRPr lang="zh-CN" altLang="en-US" sz="3200" spc="140" dirty="0">
              <a:solidFill>
                <a:schemeClr val="tx1"/>
              </a:solidFill>
              <a:latin typeface="+mn-ea"/>
            </a:endParaRPr>
          </a:p>
          <a:p>
            <a:pPr marL="1371600" indent="-1097280" algn="just">
              <a:lnSpc>
                <a:spcPct val="120000"/>
              </a:lnSpc>
              <a:buNone/>
            </a:pPr>
            <a:endParaRPr lang="zh-CN" altLang="en-US" sz="3200" spc="140" dirty="0">
              <a:solidFill>
                <a:schemeClr val="tx1"/>
              </a:solidFill>
              <a:latin typeface="+mn-ea"/>
            </a:endParaRPr>
          </a:p>
          <a:p>
            <a:pPr marL="1371600" indent="-1097280" algn="just">
              <a:lnSpc>
                <a:spcPct val="120000"/>
              </a:lnSpc>
              <a:buNone/>
            </a:pPr>
            <a:endParaRPr lang="zh-CN" altLang="en-US" sz="3200" spc="140" dirty="0">
              <a:solidFill>
                <a:schemeClr val="tx1"/>
              </a:solidFill>
              <a:latin typeface="+mn-ea"/>
            </a:endParaRPr>
          </a:p>
          <a:p>
            <a:pPr marL="1188720" indent="-640080" algn="just">
              <a:lnSpc>
                <a:spcPct val="120000"/>
              </a:lnSpc>
              <a:buNone/>
            </a:pPr>
            <a:endParaRPr lang="zh-CN" altLang="en-US" sz="3200" spc="140" dirty="0">
              <a:solidFill>
                <a:schemeClr val="tx1"/>
              </a:solidFill>
              <a:latin typeface="+mn-ea"/>
            </a:endParaRPr>
          </a:p>
          <a:p>
            <a:pPr marL="731520" indent="-731520">
              <a:lnSpc>
                <a:spcPct val="120000"/>
              </a:lnSpc>
              <a:buNone/>
            </a:pPr>
            <a:endParaRPr lang="zh-CN" altLang="en-US" sz="3200" spc="140" dirty="0">
              <a:solidFill>
                <a:schemeClr val="tx1"/>
              </a:solidFill>
              <a:latin typeface="+mn-ea"/>
            </a:endParaRPr>
          </a:p>
          <a:p>
            <a:pPr marL="731520" indent="-731520" algn="just">
              <a:lnSpc>
                <a:spcPct val="120000"/>
              </a:lnSpc>
              <a:buNone/>
            </a:pPr>
            <a:endParaRPr lang="zh-CN" altLang="en-US" sz="3200" spc="140" dirty="0">
              <a:solidFill>
                <a:schemeClr val="tx1"/>
              </a:solidFill>
              <a:latin typeface="+mn-ea"/>
            </a:endParaRPr>
          </a:p>
          <a:p>
            <a:pPr marL="0" indent="0" algn="just">
              <a:buNone/>
            </a:pPr>
            <a:endParaRPr lang="en-US" sz="3500" spc="140" dirty="0">
              <a:solidFill>
                <a:schemeClr val="tx1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44366033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B83041-77E6-43FA-B8A4-1940DAAC7C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28592" y="382385"/>
            <a:ext cx="9701408" cy="994239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zh-CN" altLang="en-US" b="1" spc="140" dirty="0">
                <a:solidFill>
                  <a:schemeClr val="tx1"/>
                </a:solidFill>
                <a:latin typeface="+mn-ea"/>
              </a:rPr>
              <a:t>二、如何成为三类得胜者？</a:t>
            </a:r>
            <a:endParaRPr lang="en-US" altLang="zh-CN" b="1" spc="14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B57A6C-2666-4721-B8FE-005B775338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7978" y="1497204"/>
            <a:ext cx="10323167" cy="5360796"/>
          </a:xfrm>
        </p:spPr>
        <p:txBody>
          <a:bodyPr>
            <a:normAutofit/>
          </a:bodyPr>
          <a:lstStyle/>
          <a:p>
            <a:pPr marL="731520" indent="-731520" algn="just">
              <a:lnSpc>
                <a:spcPct val="120000"/>
              </a:lnSpc>
              <a:buNone/>
            </a:pPr>
            <a:r>
              <a:rPr lang="zh-CN" altLang="en-US" sz="3200" spc="140" dirty="0">
                <a:solidFill>
                  <a:schemeClr val="tx1"/>
                </a:solidFill>
                <a:latin typeface="+mn-ea"/>
              </a:rPr>
              <a:t>（二）如何成为第二类的得胜者？</a:t>
            </a:r>
            <a:endParaRPr lang="en-US" altLang="zh-CN" sz="3200" spc="140" dirty="0">
              <a:solidFill>
                <a:schemeClr val="tx1"/>
              </a:solidFill>
              <a:latin typeface="+mn-ea"/>
            </a:endParaRPr>
          </a:p>
          <a:p>
            <a:pPr marL="1188720" indent="-731520" algn="just">
              <a:lnSpc>
                <a:spcPct val="120000"/>
              </a:lnSpc>
              <a:buNone/>
            </a:pPr>
            <a:r>
              <a:rPr lang="en-US" altLang="zh-CN" sz="3200" spc="140" dirty="0">
                <a:solidFill>
                  <a:schemeClr val="tx1"/>
                </a:solidFill>
                <a:latin typeface="+mn-ea"/>
              </a:rPr>
              <a:t>1</a:t>
            </a:r>
            <a:r>
              <a:rPr lang="zh-CN" altLang="en-US" sz="3200" spc="140" dirty="0">
                <a:solidFill>
                  <a:schemeClr val="tx1"/>
                </a:solidFill>
                <a:latin typeface="+mn-ea"/>
              </a:rPr>
              <a:t>、站在</a:t>
            </a:r>
            <a:r>
              <a:rPr lang="en-US" altLang="zh-CN" sz="3200" spc="140" dirty="0">
                <a:solidFill>
                  <a:schemeClr val="tx1"/>
                </a:solidFill>
                <a:latin typeface="+mn-ea"/>
              </a:rPr>
              <a:t>Z</a:t>
            </a:r>
            <a:r>
              <a:rPr lang="zh-CN" altLang="en-US" sz="3200" spc="140" dirty="0">
                <a:solidFill>
                  <a:schemeClr val="tx1"/>
                </a:solidFill>
                <a:latin typeface="+mn-ea"/>
              </a:rPr>
              <a:t>点： </a:t>
            </a:r>
            <a:r>
              <a:rPr lang="en-US" altLang="zh-CN" sz="3200" spc="140" dirty="0">
                <a:solidFill>
                  <a:schemeClr val="tx1"/>
                </a:solidFill>
                <a:latin typeface="+mn-ea"/>
              </a:rPr>
              <a:t>Z</a:t>
            </a:r>
            <a:r>
              <a:rPr lang="zh-CN" altLang="en-US" sz="3200" spc="140" dirty="0">
                <a:solidFill>
                  <a:schemeClr val="tx1"/>
                </a:solidFill>
                <a:latin typeface="+mn-ea"/>
              </a:rPr>
              <a:t>点代表我们与基督同钉十字架的第二重意义，就是已经把肉体以及肉体的邪情私欲钉在十字架上了。这是在灵界里已经发生了的事实。</a:t>
            </a:r>
          </a:p>
          <a:p>
            <a:pPr marL="1188720" indent="-731520" algn="just">
              <a:lnSpc>
                <a:spcPct val="120000"/>
              </a:lnSpc>
              <a:buNone/>
            </a:pPr>
            <a:endParaRPr lang="zh-CN" altLang="en-US" sz="3200" spc="140" dirty="0">
              <a:solidFill>
                <a:schemeClr val="tx1"/>
              </a:solidFill>
              <a:latin typeface="+mn-ea"/>
            </a:endParaRPr>
          </a:p>
          <a:p>
            <a:pPr marL="1188720" indent="-731520" algn="just">
              <a:lnSpc>
                <a:spcPct val="120000"/>
              </a:lnSpc>
              <a:buNone/>
            </a:pPr>
            <a:endParaRPr lang="zh-CN" altLang="en-US" sz="3200" spc="140" dirty="0">
              <a:solidFill>
                <a:schemeClr val="tx1"/>
              </a:solidFill>
              <a:latin typeface="+mn-ea"/>
            </a:endParaRPr>
          </a:p>
          <a:p>
            <a:pPr marL="1371600" indent="-1097280" algn="just">
              <a:lnSpc>
                <a:spcPct val="120000"/>
              </a:lnSpc>
              <a:buNone/>
            </a:pPr>
            <a:endParaRPr lang="zh-CN" altLang="en-US" sz="3200" spc="140" dirty="0">
              <a:solidFill>
                <a:schemeClr val="tx1"/>
              </a:solidFill>
              <a:latin typeface="+mn-ea"/>
            </a:endParaRPr>
          </a:p>
          <a:p>
            <a:pPr marL="1371600" indent="-1097280" algn="just">
              <a:lnSpc>
                <a:spcPct val="120000"/>
              </a:lnSpc>
              <a:buNone/>
            </a:pPr>
            <a:endParaRPr lang="zh-CN" altLang="en-US" sz="3200" spc="140" dirty="0">
              <a:solidFill>
                <a:schemeClr val="tx1"/>
              </a:solidFill>
              <a:latin typeface="+mn-ea"/>
            </a:endParaRPr>
          </a:p>
          <a:p>
            <a:pPr marL="1188720" indent="-640080" algn="just">
              <a:lnSpc>
                <a:spcPct val="120000"/>
              </a:lnSpc>
              <a:buNone/>
            </a:pPr>
            <a:endParaRPr lang="zh-CN" altLang="en-US" sz="3200" spc="140" dirty="0">
              <a:solidFill>
                <a:schemeClr val="tx1"/>
              </a:solidFill>
              <a:latin typeface="+mn-ea"/>
            </a:endParaRPr>
          </a:p>
          <a:p>
            <a:pPr marL="731520" indent="-731520">
              <a:lnSpc>
                <a:spcPct val="120000"/>
              </a:lnSpc>
              <a:buNone/>
            </a:pPr>
            <a:endParaRPr lang="zh-CN" altLang="en-US" sz="3200" spc="140" dirty="0">
              <a:solidFill>
                <a:schemeClr val="tx1"/>
              </a:solidFill>
              <a:latin typeface="+mn-ea"/>
            </a:endParaRPr>
          </a:p>
          <a:p>
            <a:pPr marL="731520" indent="-731520" algn="just">
              <a:lnSpc>
                <a:spcPct val="120000"/>
              </a:lnSpc>
              <a:buNone/>
            </a:pPr>
            <a:endParaRPr lang="zh-CN" altLang="en-US" sz="3200" spc="140" dirty="0">
              <a:solidFill>
                <a:schemeClr val="tx1"/>
              </a:solidFill>
              <a:latin typeface="+mn-ea"/>
            </a:endParaRPr>
          </a:p>
          <a:p>
            <a:pPr marL="0" indent="0" algn="just">
              <a:buNone/>
            </a:pPr>
            <a:endParaRPr lang="en-US" sz="3500" spc="140" dirty="0">
              <a:solidFill>
                <a:schemeClr val="tx1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56057424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B83041-77E6-43FA-B8A4-1940DAAC7C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28592" y="382385"/>
            <a:ext cx="9701408" cy="994239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zh-CN" altLang="en-US" b="1" spc="140" dirty="0">
                <a:solidFill>
                  <a:schemeClr val="tx1"/>
                </a:solidFill>
                <a:latin typeface="+mn-ea"/>
              </a:rPr>
              <a:t>二、如何成为三类得胜者？</a:t>
            </a:r>
            <a:endParaRPr lang="en-US" altLang="zh-CN" b="1" spc="14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B57A6C-2666-4721-B8FE-005B775338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7978" y="1256044"/>
            <a:ext cx="10323167" cy="5601956"/>
          </a:xfrm>
        </p:spPr>
        <p:txBody>
          <a:bodyPr>
            <a:normAutofit/>
          </a:bodyPr>
          <a:lstStyle/>
          <a:p>
            <a:pPr marL="1188720" indent="-731520" algn="just">
              <a:lnSpc>
                <a:spcPct val="120000"/>
              </a:lnSpc>
              <a:buNone/>
            </a:pPr>
            <a:r>
              <a:rPr lang="en-US" altLang="zh-CN" sz="3200" spc="140" dirty="0">
                <a:solidFill>
                  <a:schemeClr val="tx1"/>
                </a:solidFill>
                <a:latin typeface="+mn-ea"/>
              </a:rPr>
              <a:t>2</a:t>
            </a:r>
            <a:r>
              <a:rPr lang="zh-CN" altLang="en-US" sz="3200" spc="140" dirty="0">
                <a:solidFill>
                  <a:schemeClr val="tx1"/>
                </a:solidFill>
                <a:latin typeface="+mn-ea"/>
              </a:rPr>
              <a:t>、认清</a:t>
            </a:r>
            <a:r>
              <a:rPr lang="en-US" altLang="zh-CN" sz="3200" spc="140" dirty="0">
                <a:solidFill>
                  <a:schemeClr val="tx1"/>
                </a:solidFill>
                <a:latin typeface="+mn-ea"/>
              </a:rPr>
              <a:t>A</a:t>
            </a:r>
            <a:r>
              <a:rPr lang="zh-CN" altLang="en-US" sz="3200" spc="140" dirty="0">
                <a:solidFill>
                  <a:schemeClr val="tx1"/>
                </a:solidFill>
                <a:latin typeface="+mn-ea"/>
              </a:rPr>
              <a:t>点：蒙圣灵的光照，发现在主观的经验世界里，我们的肉体和肉体的邪情私欲还很活跃。我们不要否认这个现状，而要面对它，对付它。</a:t>
            </a:r>
            <a:endParaRPr lang="en-US" altLang="zh-CN" sz="3200" spc="140" dirty="0">
              <a:solidFill>
                <a:schemeClr val="tx1"/>
              </a:solidFill>
              <a:latin typeface="+mn-ea"/>
            </a:endParaRPr>
          </a:p>
          <a:p>
            <a:pPr marL="1371600" indent="-1188720" algn="just">
              <a:lnSpc>
                <a:spcPct val="120000"/>
              </a:lnSpc>
              <a:buNone/>
            </a:pPr>
            <a:r>
              <a:rPr lang="zh-CN" altLang="en-US" sz="3200" spc="140" dirty="0">
                <a:solidFill>
                  <a:schemeClr val="tx1"/>
                </a:solidFill>
                <a:latin typeface="+mn-ea"/>
              </a:rPr>
              <a:t>（</a:t>
            </a:r>
            <a:r>
              <a:rPr lang="en-US" altLang="zh-CN" sz="3200" spc="140" dirty="0">
                <a:solidFill>
                  <a:schemeClr val="tx1"/>
                </a:solidFill>
                <a:latin typeface="+mn-ea"/>
              </a:rPr>
              <a:t>1</a:t>
            </a:r>
            <a:r>
              <a:rPr lang="zh-CN" altLang="en-US" sz="3200" spc="140" dirty="0">
                <a:solidFill>
                  <a:schemeClr val="tx1"/>
                </a:solidFill>
                <a:latin typeface="+mn-ea"/>
              </a:rPr>
              <a:t>）所谓“老我”其实就是我们信主之前的旧身份，旧的自我价值或自我形象，也就是“肉体”。</a:t>
            </a:r>
          </a:p>
          <a:p>
            <a:pPr marL="1371600" indent="-1188720" algn="just">
              <a:lnSpc>
                <a:spcPct val="120000"/>
              </a:lnSpc>
              <a:buNone/>
            </a:pPr>
            <a:r>
              <a:rPr lang="zh-CN" altLang="en-US" sz="3200" spc="140" dirty="0">
                <a:solidFill>
                  <a:schemeClr val="tx1"/>
                </a:solidFill>
                <a:latin typeface="+mn-ea"/>
              </a:rPr>
              <a:t>（</a:t>
            </a:r>
            <a:r>
              <a:rPr lang="en-US" altLang="zh-CN" sz="3200" spc="140" dirty="0">
                <a:solidFill>
                  <a:schemeClr val="tx1"/>
                </a:solidFill>
                <a:latin typeface="+mn-ea"/>
              </a:rPr>
              <a:t>2</a:t>
            </a:r>
            <a:r>
              <a:rPr lang="zh-CN" altLang="en-US" sz="3200" spc="140" dirty="0">
                <a:solidFill>
                  <a:schemeClr val="tx1"/>
                </a:solidFill>
                <a:latin typeface="+mn-ea"/>
              </a:rPr>
              <a:t>）它主要被三种因素所塑造或左右：甲、成就：我是我所成就的；乙、财富：我是我所拥有的；丙、别人的评价：我是别人眼中的我。</a:t>
            </a:r>
          </a:p>
          <a:p>
            <a:pPr marL="1188720" indent="-731520" algn="just">
              <a:lnSpc>
                <a:spcPct val="120000"/>
              </a:lnSpc>
              <a:buNone/>
            </a:pPr>
            <a:endParaRPr lang="zh-CN" altLang="en-US" sz="3200" spc="140" dirty="0">
              <a:solidFill>
                <a:schemeClr val="tx1"/>
              </a:solidFill>
              <a:latin typeface="+mn-ea"/>
            </a:endParaRPr>
          </a:p>
          <a:p>
            <a:pPr marL="1188720" indent="-731520" algn="just">
              <a:lnSpc>
                <a:spcPct val="120000"/>
              </a:lnSpc>
              <a:buNone/>
            </a:pPr>
            <a:endParaRPr lang="zh-CN" altLang="en-US" sz="3200" spc="140" dirty="0">
              <a:solidFill>
                <a:schemeClr val="tx1"/>
              </a:solidFill>
              <a:latin typeface="+mn-ea"/>
            </a:endParaRPr>
          </a:p>
          <a:p>
            <a:pPr marL="1188720" indent="-731520" algn="just">
              <a:lnSpc>
                <a:spcPct val="120000"/>
              </a:lnSpc>
              <a:buNone/>
            </a:pPr>
            <a:endParaRPr lang="zh-CN" altLang="en-US" sz="3200" spc="140" dirty="0">
              <a:solidFill>
                <a:schemeClr val="tx1"/>
              </a:solidFill>
              <a:latin typeface="+mn-ea"/>
            </a:endParaRPr>
          </a:p>
          <a:p>
            <a:pPr marL="1371600" indent="-1097280" algn="just">
              <a:lnSpc>
                <a:spcPct val="120000"/>
              </a:lnSpc>
              <a:buNone/>
            </a:pPr>
            <a:endParaRPr lang="zh-CN" altLang="en-US" sz="3200" spc="140" dirty="0">
              <a:solidFill>
                <a:schemeClr val="tx1"/>
              </a:solidFill>
              <a:latin typeface="+mn-ea"/>
            </a:endParaRPr>
          </a:p>
          <a:p>
            <a:pPr marL="1371600" indent="-1097280" algn="just">
              <a:lnSpc>
                <a:spcPct val="120000"/>
              </a:lnSpc>
              <a:buNone/>
            </a:pPr>
            <a:endParaRPr lang="zh-CN" altLang="en-US" sz="3200" spc="140" dirty="0">
              <a:solidFill>
                <a:schemeClr val="tx1"/>
              </a:solidFill>
              <a:latin typeface="+mn-ea"/>
            </a:endParaRPr>
          </a:p>
          <a:p>
            <a:pPr marL="1188720" indent="-640080" algn="just">
              <a:lnSpc>
                <a:spcPct val="120000"/>
              </a:lnSpc>
              <a:buNone/>
            </a:pPr>
            <a:endParaRPr lang="zh-CN" altLang="en-US" sz="3200" spc="140" dirty="0">
              <a:solidFill>
                <a:schemeClr val="tx1"/>
              </a:solidFill>
              <a:latin typeface="+mn-ea"/>
            </a:endParaRPr>
          </a:p>
          <a:p>
            <a:pPr marL="731520" indent="-731520">
              <a:lnSpc>
                <a:spcPct val="120000"/>
              </a:lnSpc>
              <a:buNone/>
            </a:pPr>
            <a:endParaRPr lang="zh-CN" altLang="en-US" sz="3200" spc="140" dirty="0">
              <a:solidFill>
                <a:schemeClr val="tx1"/>
              </a:solidFill>
              <a:latin typeface="+mn-ea"/>
            </a:endParaRPr>
          </a:p>
          <a:p>
            <a:pPr marL="731520" indent="-731520" algn="just">
              <a:lnSpc>
                <a:spcPct val="120000"/>
              </a:lnSpc>
              <a:buNone/>
            </a:pPr>
            <a:endParaRPr lang="zh-CN" altLang="en-US" sz="3200" spc="140" dirty="0">
              <a:solidFill>
                <a:schemeClr val="tx1"/>
              </a:solidFill>
              <a:latin typeface="+mn-ea"/>
            </a:endParaRPr>
          </a:p>
          <a:p>
            <a:pPr marL="0" indent="0" algn="just">
              <a:buNone/>
            </a:pPr>
            <a:endParaRPr lang="en-US" sz="3500" spc="140" dirty="0">
              <a:solidFill>
                <a:schemeClr val="tx1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5861855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B83041-77E6-43FA-B8A4-1940DAAC7C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28592" y="382385"/>
            <a:ext cx="9701408" cy="994239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zh-CN" altLang="en-US" b="1" spc="140" dirty="0">
                <a:solidFill>
                  <a:schemeClr val="tx1"/>
                </a:solidFill>
                <a:latin typeface="+mn-ea"/>
              </a:rPr>
              <a:t>二、如何成为三类得胜者？</a:t>
            </a:r>
            <a:endParaRPr lang="en-US" altLang="zh-CN" b="1" spc="14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B57A6C-2666-4721-B8FE-005B775338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97204" y="1256044"/>
            <a:ext cx="10483941" cy="5601956"/>
          </a:xfrm>
        </p:spPr>
        <p:txBody>
          <a:bodyPr>
            <a:normAutofit lnSpcReduction="10000"/>
          </a:bodyPr>
          <a:lstStyle/>
          <a:p>
            <a:pPr marL="1188720" indent="-1188720" algn="just">
              <a:lnSpc>
                <a:spcPct val="120000"/>
              </a:lnSpc>
              <a:buNone/>
            </a:pPr>
            <a:r>
              <a:rPr lang="zh-CN" altLang="en-US" sz="3200" spc="140" dirty="0">
                <a:solidFill>
                  <a:schemeClr val="tx1"/>
                </a:solidFill>
                <a:latin typeface="+mn-ea"/>
              </a:rPr>
              <a:t>（</a:t>
            </a:r>
            <a:r>
              <a:rPr lang="en-US" altLang="zh-CN" sz="3200" spc="140" dirty="0">
                <a:solidFill>
                  <a:schemeClr val="tx1"/>
                </a:solidFill>
                <a:latin typeface="+mn-ea"/>
              </a:rPr>
              <a:t>3</a:t>
            </a:r>
            <a:r>
              <a:rPr lang="zh-CN" altLang="en-US" sz="3200" spc="140" dirty="0">
                <a:solidFill>
                  <a:schemeClr val="tx1"/>
                </a:solidFill>
                <a:latin typeface="+mn-ea"/>
              </a:rPr>
              <a:t>）两类最典型的肉体模式，就是小儿子和大儿子的模式。</a:t>
            </a:r>
          </a:p>
          <a:p>
            <a:pPr marL="1188720" indent="0" algn="just">
              <a:lnSpc>
                <a:spcPct val="120000"/>
              </a:lnSpc>
              <a:buNone/>
            </a:pPr>
            <a:r>
              <a:rPr lang="zh-CN" altLang="en-US" sz="3200" b="1" spc="140" dirty="0">
                <a:solidFill>
                  <a:srgbClr val="7030A0"/>
                </a:solidFill>
                <a:latin typeface="+mn-ea"/>
              </a:rPr>
              <a:t>小儿子的肉体模式</a:t>
            </a:r>
            <a:r>
              <a:rPr lang="zh-CN" altLang="en-US" sz="3200" spc="140" dirty="0">
                <a:solidFill>
                  <a:schemeClr val="tx1"/>
                </a:solidFill>
                <a:latin typeface="+mn-ea"/>
              </a:rPr>
              <a:t>有三个特征：甲、贪爱世界；乙、冲动、任性、喜欢动怒；丙、悖逆。</a:t>
            </a:r>
          </a:p>
          <a:p>
            <a:pPr marL="1188720" indent="0" algn="just">
              <a:lnSpc>
                <a:spcPct val="120000"/>
              </a:lnSpc>
              <a:buNone/>
            </a:pPr>
            <a:r>
              <a:rPr lang="zh-CN" altLang="en-US" sz="3200" b="1" spc="140" dirty="0">
                <a:solidFill>
                  <a:srgbClr val="7030A0"/>
                </a:solidFill>
                <a:latin typeface="+mn-ea"/>
              </a:rPr>
              <a:t>大儿子的肉体模式</a:t>
            </a:r>
            <a:r>
              <a:rPr lang="zh-CN" altLang="en-US" sz="3200" spc="140" dirty="0">
                <a:solidFill>
                  <a:schemeClr val="tx1"/>
                </a:solidFill>
                <a:latin typeface="+mn-ea"/>
              </a:rPr>
              <a:t>有四个特征：甲、骄傲自义；乙、依靠自己的擅长，不依靠圣灵；丙、批评论断；丁、嫉妒争竞。</a:t>
            </a:r>
          </a:p>
          <a:p>
            <a:pPr marL="1188720" indent="0" algn="just">
              <a:lnSpc>
                <a:spcPct val="120000"/>
              </a:lnSpc>
              <a:buNone/>
            </a:pPr>
            <a:r>
              <a:rPr lang="zh-CN" altLang="en-US" sz="3200" spc="140" dirty="0">
                <a:solidFill>
                  <a:schemeClr val="tx1"/>
                </a:solidFill>
                <a:latin typeface="+mn-ea"/>
              </a:rPr>
              <a:t>肉体还有一个</a:t>
            </a:r>
            <a:r>
              <a:rPr lang="zh-CN" altLang="en-US" sz="3200" b="1" spc="140" dirty="0">
                <a:solidFill>
                  <a:schemeClr val="tx1"/>
                </a:solidFill>
                <a:latin typeface="+mn-ea"/>
              </a:rPr>
              <a:t>混合的模式</a:t>
            </a:r>
            <a:r>
              <a:rPr lang="zh-CN" altLang="en-US" sz="3200" spc="140" dirty="0">
                <a:solidFill>
                  <a:schemeClr val="tx1"/>
                </a:solidFill>
                <a:latin typeface="+mn-ea"/>
              </a:rPr>
              <a:t>：就是用大儿子的模式管住小儿子的模式。</a:t>
            </a:r>
          </a:p>
          <a:p>
            <a:pPr marL="1371600" indent="-1188720" algn="just">
              <a:lnSpc>
                <a:spcPct val="120000"/>
              </a:lnSpc>
              <a:buNone/>
            </a:pPr>
            <a:endParaRPr lang="zh-CN" altLang="en-US" sz="3200" spc="140" dirty="0">
              <a:solidFill>
                <a:schemeClr val="tx1"/>
              </a:solidFill>
              <a:latin typeface="+mn-ea"/>
            </a:endParaRPr>
          </a:p>
          <a:p>
            <a:pPr marL="1188720" indent="-731520" algn="just">
              <a:lnSpc>
                <a:spcPct val="120000"/>
              </a:lnSpc>
              <a:buNone/>
            </a:pPr>
            <a:endParaRPr lang="zh-CN" altLang="en-US" sz="3200" spc="140" dirty="0">
              <a:solidFill>
                <a:schemeClr val="tx1"/>
              </a:solidFill>
              <a:latin typeface="+mn-ea"/>
            </a:endParaRPr>
          </a:p>
          <a:p>
            <a:pPr marL="1188720" indent="-731520" algn="just">
              <a:lnSpc>
                <a:spcPct val="120000"/>
              </a:lnSpc>
              <a:buNone/>
            </a:pPr>
            <a:endParaRPr lang="zh-CN" altLang="en-US" sz="3200" spc="140" dirty="0">
              <a:solidFill>
                <a:schemeClr val="tx1"/>
              </a:solidFill>
              <a:latin typeface="+mn-ea"/>
            </a:endParaRPr>
          </a:p>
          <a:p>
            <a:pPr marL="1188720" indent="-731520" algn="just">
              <a:lnSpc>
                <a:spcPct val="120000"/>
              </a:lnSpc>
              <a:buNone/>
            </a:pPr>
            <a:endParaRPr lang="zh-CN" altLang="en-US" sz="3200" spc="140" dirty="0">
              <a:solidFill>
                <a:schemeClr val="tx1"/>
              </a:solidFill>
              <a:latin typeface="+mn-ea"/>
            </a:endParaRPr>
          </a:p>
          <a:p>
            <a:pPr marL="1371600" indent="-1097280" algn="just">
              <a:lnSpc>
                <a:spcPct val="120000"/>
              </a:lnSpc>
              <a:buNone/>
            </a:pPr>
            <a:endParaRPr lang="zh-CN" altLang="en-US" sz="3200" spc="140" dirty="0">
              <a:solidFill>
                <a:schemeClr val="tx1"/>
              </a:solidFill>
              <a:latin typeface="+mn-ea"/>
            </a:endParaRPr>
          </a:p>
          <a:p>
            <a:pPr marL="1371600" indent="-1097280" algn="just">
              <a:lnSpc>
                <a:spcPct val="120000"/>
              </a:lnSpc>
              <a:buNone/>
            </a:pPr>
            <a:endParaRPr lang="zh-CN" altLang="en-US" sz="3200" spc="140" dirty="0">
              <a:solidFill>
                <a:schemeClr val="tx1"/>
              </a:solidFill>
              <a:latin typeface="+mn-ea"/>
            </a:endParaRPr>
          </a:p>
          <a:p>
            <a:pPr marL="1188720" indent="-640080" algn="just">
              <a:lnSpc>
                <a:spcPct val="120000"/>
              </a:lnSpc>
              <a:buNone/>
            </a:pPr>
            <a:endParaRPr lang="zh-CN" altLang="en-US" sz="3200" spc="140" dirty="0">
              <a:solidFill>
                <a:schemeClr val="tx1"/>
              </a:solidFill>
              <a:latin typeface="+mn-ea"/>
            </a:endParaRPr>
          </a:p>
          <a:p>
            <a:pPr marL="731520" indent="-731520">
              <a:lnSpc>
                <a:spcPct val="120000"/>
              </a:lnSpc>
              <a:buNone/>
            </a:pPr>
            <a:endParaRPr lang="zh-CN" altLang="en-US" sz="3200" spc="140" dirty="0">
              <a:solidFill>
                <a:schemeClr val="tx1"/>
              </a:solidFill>
              <a:latin typeface="+mn-ea"/>
            </a:endParaRPr>
          </a:p>
          <a:p>
            <a:pPr marL="731520" indent="-731520" algn="just">
              <a:lnSpc>
                <a:spcPct val="120000"/>
              </a:lnSpc>
              <a:buNone/>
            </a:pPr>
            <a:endParaRPr lang="zh-CN" altLang="en-US" sz="3200" spc="140" dirty="0">
              <a:solidFill>
                <a:schemeClr val="tx1"/>
              </a:solidFill>
              <a:latin typeface="+mn-ea"/>
            </a:endParaRPr>
          </a:p>
          <a:p>
            <a:pPr marL="0" indent="0" algn="just">
              <a:buNone/>
            </a:pPr>
            <a:endParaRPr lang="en-US" sz="3500" spc="140" dirty="0">
              <a:solidFill>
                <a:schemeClr val="tx1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6820885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B83041-77E6-43FA-B8A4-1940DAAC7C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120738"/>
          </a:xfrm>
        </p:spPr>
        <p:txBody>
          <a:bodyPr>
            <a:normAutofit/>
          </a:bodyPr>
          <a:lstStyle/>
          <a:p>
            <a:pPr algn="ctr"/>
            <a:r>
              <a:rPr lang="en-US" altLang="zh-CN" sz="4400" b="1" dirty="0">
                <a:solidFill>
                  <a:srgbClr val="7030A0"/>
                </a:solidFill>
                <a:latin typeface="+mj-ea"/>
              </a:rPr>
              <a:t>《</a:t>
            </a:r>
            <a:r>
              <a:rPr lang="zh-CN" altLang="en-US" sz="4400" b="1" dirty="0">
                <a:solidFill>
                  <a:srgbClr val="7030A0"/>
                </a:solidFill>
                <a:latin typeface="+mj-ea"/>
              </a:rPr>
              <a:t>三类得胜者与基督之死的包括性</a:t>
            </a:r>
            <a:r>
              <a:rPr lang="en-US" altLang="zh-CN" sz="4400" b="1" dirty="0">
                <a:solidFill>
                  <a:srgbClr val="7030A0"/>
                </a:solidFill>
                <a:latin typeface="+mj-ea"/>
              </a:rPr>
              <a:t>》</a:t>
            </a:r>
            <a:endParaRPr lang="en-US" sz="4400" b="1" dirty="0">
              <a:solidFill>
                <a:srgbClr val="7030A0"/>
              </a:solidFill>
              <a:latin typeface="+mj-ea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B57A6C-2666-4721-B8FE-005B775338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94553" y="1503123"/>
            <a:ext cx="8035446" cy="49724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sz="4000" dirty="0">
                <a:solidFill>
                  <a:schemeClr val="tx2">
                    <a:lumMod val="75000"/>
                  </a:schemeClr>
                </a:solidFill>
                <a:latin typeface="+mn-ea"/>
              </a:rPr>
              <a:t>1</a:t>
            </a:r>
            <a:r>
              <a:rPr lang="zh-CN" altLang="en-US" sz="4000" dirty="0">
                <a:solidFill>
                  <a:schemeClr val="tx2">
                    <a:lumMod val="75000"/>
                  </a:schemeClr>
                </a:solidFill>
                <a:latin typeface="+mn-ea"/>
              </a:rPr>
              <a:t>、三类得胜者的应许</a:t>
            </a:r>
          </a:p>
          <a:p>
            <a:pPr marL="0" indent="0">
              <a:buNone/>
            </a:pPr>
            <a:r>
              <a:rPr lang="en-US" altLang="zh-CN" sz="4000" dirty="0">
                <a:solidFill>
                  <a:schemeClr val="tx2">
                    <a:lumMod val="75000"/>
                  </a:schemeClr>
                </a:solidFill>
                <a:latin typeface="+mn-ea"/>
              </a:rPr>
              <a:t>2</a:t>
            </a:r>
            <a:r>
              <a:rPr lang="zh-CN" altLang="en-US" sz="4000" dirty="0">
                <a:solidFill>
                  <a:schemeClr val="tx2">
                    <a:lumMod val="75000"/>
                  </a:schemeClr>
                </a:solidFill>
                <a:latin typeface="+mn-ea"/>
              </a:rPr>
              <a:t>、三类得胜者的预表</a:t>
            </a:r>
          </a:p>
          <a:p>
            <a:pPr marL="0" indent="0">
              <a:buNone/>
            </a:pPr>
            <a:r>
              <a:rPr lang="en-US" altLang="zh-CN" sz="4000" dirty="0">
                <a:solidFill>
                  <a:schemeClr val="tx2">
                    <a:lumMod val="75000"/>
                  </a:schemeClr>
                </a:solidFill>
                <a:latin typeface="+mn-ea"/>
              </a:rPr>
              <a:t>3</a:t>
            </a:r>
            <a:r>
              <a:rPr lang="zh-CN" altLang="en-US" sz="4000" dirty="0" smtClean="0">
                <a:solidFill>
                  <a:schemeClr val="tx2">
                    <a:lumMod val="75000"/>
                  </a:schemeClr>
                </a:solidFill>
                <a:latin typeface="+mn-ea"/>
              </a:rPr>
              <a:t>、</a:t>
            </a:r>
            <a:r>
              <a:rPr lang="zh-CN" altLang="en-US" sz="4000" dirty="0">
                <a:solidFill>
                  <a:schemeClr val="tx2">
                    <a:lumMod val="75000"/>
                  </a:schemeClr>
                </a:solidFill>
                <a:latin typeface="+mn-ea"/>
              </a:rPr>
              <a:t>保</a:t>
            </a:r>
            <a:r>
              <a:rPr lang="zh-CN" altLang="en-US" sz="4000" dirty="0" smtClean="0">
                <a:solidFill>
                  <a:schemeClr val="tx2">
                    <a:lumMod val="75000"/>
                  </a:schemeClr>
                </a:solidFill>
                <a:latin typeface="+mn-ea"/>
              </a:rPr>
              <a:t>罗论三类得胜</a:t>
            </a:r>
            <a:endParaRPr lang="zh-CN" altLang="en-US" sz="4000" dirty="0">
              <a:solidFill>
                <a:schemeClr val="tx2">
                  <a:lumMod val="75000"/>
                </a:schemeClr>
              </a:solidFill>
              <a:latin typeface="+mn-ea"/>
            </a:endParaRPr>
          </a:p>
          <a:p>
            <a:pPr marL="0" indent="0">
              <a:buNone/>
            </a:pPr>
            <a:r>
              <a:rPr lang="en-US" altLang="zh-CN" sz="4000" dirty="0">
                <a:solidFill>
                  <a:schemeClr val="tx2">
                    <a:lumMod val="75000"/>
                  </a:schemeClr>
                </a:solidFill>
                <a:latin typeface="+mn-ea"/>
              </a:rPr>
              <a:t>4</a:t>
            </a:r>
            <a:r>
              <a:rPr lang="zh-CN" altLang="en-US" sz="4000" dirty="0">
                <a:solidFill>
                  <a:schemeClr val="tx2">
                    <a:lumMod val="75000"/>
                  </a:schemeClr>
                </a:solidFill>
                <a:latin typeface="+mn-ea"/>
              </a:rPr>
              <a:t>、基督之死的替代性与包括性</a:t>
            </a:r>
          </a:p>
          <a:p>
            <a:pPr marL="0" indent="0">
              <a:buNone/>
            </a:pPr>
            <a:r>
              <a:rPr lang="en-US" altLang="zh-CN" sz="4000" dirty="0">
                <a:solidFill>
                  <a:schemeClr val="tx2">
                    <a:lumMod val="75000"/>
                  </a:schemeClr>
                </a:solidFill>
                <a:latin typeface="+mn-ea"/>
              </a:rPr>
              <a:t>5</a:t>
            </a:r>
            <a:r>
              <a:rPr lang="zh-CN" altLang="en-US" sz="4000" dirty="0">
                <a:solidFill>
                  <a:schemeClr val="tx2">
                    <a:lumMod val="75000"/>
                  </a:schemeClr>
                </a:solidFill>
                <a:latin typeface="+mn-ea"/>
              </a:rPr>
              <a:t>、基督之死的第三层包括性</a:t>
            </a:r>
          </a:p>
          <a:p>
            <a:pPr marL="0" indent="0">
              <a:buNone/>
            </a:pPr>
            <a:r>
              <a:rPr lang="en-US" altLang="zh-CN" sz="4000" b="1" dirty="0">
                <a:solidFill>
                  <a:srgbClr val="C00000"/>
                </a:solidFill>
                <a:latin typeface="+mn-ea"/>
              </a:rPr>
              <a:t>6</a:t>
            </a:r>
            <a:r>
              <a:rPr lang="zh-CN" altLang="en-US" sz="4000" b="1" dirty="0">
                <a:solidFill>
                  <a:srgbClr val="C00000"/>
                </a:solidFill>
                <a:latin typeface="+mn-ea"/>
              </a:rPr>
              <a:t>、成为得胜者的福音原则</a:t>
            </a:r>
            <a:endParaRPr lang="en-US" sz="4000" b="1" dirty="0">
              <a:solidFill>
                <a:srgbClr val="C00000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4628861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B83041-77E6-43FA-B8A4-1940DAAC7C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28592" y="382385"/>
            <a:ext cx="9701408" cy="994239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zh-CN" altLang="en-US" b="1" spc="140" dirty="0">
                <a:solidFill>
                  <a:schemeClr val="tx1"/>
                </a:solidFill>
                <a:latin typeface="+mn-ea"/>
              </a:rPr>
              <a:t>二、如何成为三类得胜者？</a:t>
            </a:r>
            <a:endParaRPr lang="en-US" altLang="zh-CN" b="1" spc="14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B57A6C-2666-4721-B8FE-005B775338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7978" y="1256044"/>
            <a:ext cx="10323167" cy="5601956"/>
          </a:xfrm>
        </p:spPr>
        <p:txBody>
          <a:bodyPr>
            <a:normAutofit/>
          </a:bodyPr>
          <a:lstStyle/>
          <a:p>
            <a:pPr marL="1188720" indent="-731520" algn="just">
              <a:lnSpc>
                <a:spcPct val="120000"/>
              </a:lnSpc>
              <a:buNone/>
            </a:pPr>
            <a:r>
              <a:rPr lang="en-US" altLang="zh-CN" sz="3200" spc="140" dirty="0">
                <a:solidFill>
                  <a:schemeClr val="tx1"/>
                </a:solidFill>
                <a:latin typeface="+mn-ea"/>
              </a:rPr>
              <a:t>3</a:t>
            </a:r>
            <a:r>
              <a:rPr lang="zh-CN" altLang="en-US" sz="3200" spc="140" dirty="0">
                <a:solidFill>
                  <a:schemeClr val="tx1"/>
                </a:solidFill>
                <a:latin typeface="+mn-ea"/>
              </a:rPr>
              <a:t>、从</a:t>
            </a:r>
            <a:r>
              <a:rPr lang="en-US" altLang="zh-CN" sz="3200" spc="140" dirty="0">
                <a:solidFill>
                  <a:schemeClr val="tx1"/>
                </a:solidFill>
                <a:latin typeface="+mn-ea"/>
              </a:rPr>
              <a:t>A</a:t>
            </a:r>
            <a:r>
              <a:rPr lang="zh-CN" altLang="en-US" sz="3200" spc="140" dirty="0">
                <a:solidFill>
                  <a:schemeClr val="tx1"/>
                </a:solidFill>
                <a:latin typeface="+mn-ea"/>
              </a:rPr>
              <a:t>拉到</a:t>
            </a:r>
            <a:r>
              <a:rPr lang="en-US" altLang="zh-CN" sz="3200" spc="140" dirty="0">
                <a:solidFill>
                  <a:schemeClr val="tx1"/>
                </a:solidFill>
                <a:latin typeface="+mn-ea"/>
              </a:rPr>
              <a:t>Z</a:t>
            </a:r>
            <a:r>
              <a:rPr lang="zh-CN" altLang="en-US" sz="3200" spc="140" dirty="0">
                <a:solidFill>
                  <a:schemeClr val="tx1"/>
                </a:solidFill>
                <a:latin typeface="+mn-ea"/>
              </a:rPr>
              <a:t>：我们要凭信心站在与基督同钉十字架的第二重意义上，让肉体接受十字架的对付。</a:t>
            </a:r>
            <a:endParaRPr lang="en-US" altLang="zh-CN" sz="3200" spc="140" dirty="0">
              <a:solidFill>
                <a:schemeClr val="tx1"/>
              </a:solidFill>
              <a:latin typeface="+mn-ea"/>
            </a:endParaRPr>
          </a:p>
          <a:p>
            <a:pPr marL="457200" indent="0" algn="just">
              <a:lnSpc>
                <a:spcPct val="120000"/>
              </a:lnSpc>
              <a:buNone/>
            </a:pPr>
            <a:r>
              <a:rPr lang="zh-CN" altLang="en-US" sz="3200" b="1" spc="140" dirty="0">
                <a:solidFill>
                  <a:schemeClr val="accent1"/>
                </a:solidFill>
                <a:latin typeface="+mn-ea"/>
              </a:rPr>
              <a:t>罗八</a:t>
            </a:r>
            <a:r>
              <a:rPr lang="en-US" altLang="zh-CN" sz="3200" b="1" spc="140" dirty="0">
                <a:solidFill>
                  <a:schemeClr val="accent1"/>
                </a:solidFill>
                <a:latin typeface="+mn-ea"/>
              </a:rPr>
              <a:t>4</a:t>
            </a:r>
            <a:r>
              <a:rPr lang="zh-CN" altLang="en-US" sz="3200" spc="140" dirty="0">
                <a:solidFill>
                  <a:schemeClr val="accent1"/>
                </a:solidFill>
                <a:latin typeface="+mn-ea"/>
              </a:rPr>
              <a:t>：“使律法的义成就在我们这不随从肉体、只随从圣灵的人身上。”</a:t>
            </a:r>
            <a:endParaRPr lang="en-US" altLang="zh-CN" sz="3200" spc="140" dirty="0">
              <a:solidFill>
                <a:schemeClr val="accent1"/>
              </a:solidFill>
              <a:latin typeface="+mn-ea"/>
            </a:endParaRPr>
          </a:p>
          <a:p>
            <a:pPr marL="1371600" indent="-1188720" algn="just">
              <a:lnSpc>
                <a:spcPct val="120000"/>
              </a:lnSpc>
              <a:buNone/>
            </a:pPr>
            <a:r>
              <a:rPr lang="zh-CN" altLang="en-US" sz="3200" spc="140" dirty="0">
                <a:solidFill>
                  <a:schemeClr val="tx1"/>
                </a:solidFill>
                <a:latin typeface="+mn-ea"/>
              </a:rPr>
              <a:t>（</a:t>
            </a:r>
            <a:r>
              <a:rPr lang="en-US" altLang="zh-CN" sz="3200" spc="140" dirty="0">
                <a:solidFill>
                  <a:schemeClr val="tx1"/>
                </a:solidFill>
                <a:latin typeface="+mn-ea"/>
              </a:rPr>
              <a:t>1</a:t>
            </a:r>
            <a:r>
              <a:rPr lang="zh-CN" altLang="en-US" sz="3200" spc="140" dirty="0">
                <a:solidFill>
                  <a:schemeClr val="tx1"/>
                </a:solidFill>
                <a:latin typeface="+mn-ea"/>
              </a:rPr>
              <a:t>）	停止肉体的模式；</a:t>
            </a:r>
          </a:p>
          <a:p>
            <a:pPr marL="1371600" indent="-1188720" algn="just">
              <a:lnSpc>
                <a:spcPct val="120000"/>
              </a:lnSpc>
              <a:buNone/>
            </a:pPr>
            <a:r>
              <a:rPr lang="zh-CN" altLang="en-US" sz="3200" spc="140" dirty="0">
                <a:solidFill>
                  <a:schemeClr val="tx1"/>
                </a:solidFill>
                <a:latin typeface="+mn-ea"/>
              </a:rPr>
              <a:t>（</a:t>
            </a:r>
            <a:r>
              <a:rPr lang="en-US" altLang="zh-CN" sz="3200" spc="140" dirty="0">
                <a:solidFill>
                  <a:schemeClr val="tx1"/>
                </a:solidFill>
                <a:latin typeface="+mn-ea"/>
              </a:rPr>
              <a:t>2</a:t>
            </a:r>
            <a:r>
              <a:rPr lang="zh-CN" altLang="en-US" sz="3200" spc="140" dirty="0">
                <a:solidFill>
                  <a:schemeClr val="tx1"/>
                </a:solidFill>
                <a:latin typeface="+mn-ea"/>
              </a:rPr>
              <a:t>）	等候聆听圣灵的声音；</a:t>
            </a:r>
          </a:p>
          <a:p>
            <a:pPr marL="1371600" indent="-1188720" algn="just">
              <a:lnSpc>
                <a:spcPct val="120000"/>
              </a:lnSpc>
              <a:buNone/>
            </a:pPr>
            <a:r>
              <a:rPr lang="zh-CN" altLang="en-US" sz="3200" spc="140" dirty="0">
                <a:solidFill>
                  <a:schemeClr val="tx1"/>
                </a:solidFill>
                <a:latin typeface="+mn-ea"/>
              </a:rPr>
              <a:t>（</a:t>
            </a:r>
            <a:r>
              <a:rPr lang="en-US" altLang="zh-CN" sz="3200" spc="140" dirty="0">
                <a:solidFill>
                  <a:schemeClr val="tx1"/>
                </a:solidFill>
                <a:latin typeface="+mn-ea"/>
              </a:rPr>
              <a:t>3</a:t>
            </a:r>
            <a:r>
              <a:rPr lang="zh-CN" altLang="en-US" sz="3200" spc="140" dirty="0">
                <a:solidFill>
                  <a:schemeClr val="tx1"/>
                </a:solidFill>
                <a:latin typeface="+mn-ea"/>
              </a:rPr>
              <a:t>）	随从圣灵而行；</a:t>
            </a:r>
          </a:p>
          <a:p>
            <a:pPr marL="1371600" indent="-1188720" algn="just">
              <a:lnSpc>
                <a:spcPct val="120000"/>
              </a:lnSpc>
              <a:buNone/>
            </a:pPr>
            <a:r>
              <a:rPr lang="zh-CN" altLang="en-US" sz="3200" spc="140" dirty="0">
                <a:solidFill>
                  <a:schemeClr val="tx1"/>
                </a:solidFill>
                <a:latin typeface="+mn-ea"/>
              </a:rPr>
              <a:t>（</a:t>
            </a:r>
            <a:r>
              <a:rPr lang="en-US" altLang="zh-CN" sz="3200" spc="140" dirty="0">
                <a:solidFill>
                  <a:schemeClr val="tx1"/>
                </a:solidFill>
                <a:latin typeface="+mn-ea"/>
              </a:rPr>
              <a:t>4</a:t>
            </a:r>
            <a:r>
              <a:rPr lang="zh-CN" altLang="en-US" sz="3200" spc="140" dirty="0">
                <a:solidFill>
                  <a:schemeClr val="tx1"/>
                </a:solidFill>
                <a:latin typeface="+mn-ea"/>
              </a:rPr>
              <a:t>）	经历行为模式的改变。</a:t>
            </a:r>
          </a:p>
          <a:p>
            <a:pPr marL="1371600" indent="-1188720" algn="just">
              <a:lnSpc>
                <a:spcPct val="120000"/>
              </a:lnSpc>
              <a:buNone/>
            </a:pPr>
            <a:endParaRPr lang="zh-CN" altLang="en-US" sz="3200" spc="140" dirty="0">
              <a:solidFill>
                <a:schemeClr val="tx1"/>
              </a:solidFill>
              <a:latin typeface="+mn-ea"/>
            </a:endParaRPr>
          </a:p>
          <a:p>
            <a:pPr marL="1188720" indent="-731520" algn="just">
              <a:lnSpc>
                <a:spcPct val="120000"/>
              </a:lnSpc>
              <a:buNone/>
            </a:pPr>
            <a:endParaRPr lang="zh-CN" altLang="en-US" sz="3200" spc="140" dirty="0">
              <a:solidFill>
                <a:schemeClr val="tx1"/>
              </a:solidFill>
              <a:latin typeface="+mn-ea"/>
            </a:endParaRPr>
          </a:p>
          <a:p>
            <a:pPr marL="1188720" indent="-731520" algn="just">
              <a:lnSpc>
                <a:spcPct val="120000"/>
              </a:lnSpc>
              <a:buNone/>
            </a:pPr>
            <a:endParaRPr lang="zh-CN" altLang="en-US" sz="3200" spc="140" dirty="0">
              <a:solidFill>
                <a:schemeClr val="tx1"/>
              </a:solidFill>
              <a:latin typeface="+mn-ea"/>
            </a:endParaRPr>
          </a:p>
          <a:p>
            <a:pPr marL="1188720" indent="-731520" algn="just">
              <a:lnSpc>
                <a:spcPct val="120000"/>
              </a:lnSpc>
              <a:buNone/>
            </a:pPr>
            <a:endParaRPr lang="zh-CN" altLang="en-US" sz="3200" spc="140" dirty="0">
              <a:solidFill>
                <a:schemeClr val="tx1"/>
              </a:solidFill>
              <a:latin typeface="+mn-ea"/>
            </a:endParaRPr>
          </a:p>
          <a:p>
            <a:pPr marL="1371600" indent="-1097280" algn="just">
              <a:lnSpc>
                <a:spcPct val="120000"/>
              </a:lnSpc>
              <a:buNone/>
            </a:pPr>
            <a:endParaRPr lang="zh-CN" altLang="en-US" sz="3200" spc="140" dirty="0">
              <a:solidFill>
                <a:schemeClr val="tx1"/>
              </a:solidFill>
              <a:latin typeface="+mn-ea"/>
            </a:endParaRPr>
          </a:p>
          <a:p>
            <a:pPr marL="1371600" indent="-1097280" algn="just">
              <a:lnSpc>
                <a:spcPct val="120000"/>
              </a:lnSpc>
              <a:buNone/>
            </a:pPr>
            <a:endParaRPr lang="zh-CN" altLang="en-US" sz="3200" spc="140" dirty="0">
              <a:solidFill>
                <a:schemeClr val="tx1"/>
              </a:solidFill>
              <a:latin typeface="+mn-ea"/>
            </a:endParaRPr>
          </a:p>
          <a:p>
            <a:pPr marL="1188720" indent="-640080" algn="just">
              <a:lnSpc>
                <a:spcPct val="120000"/>
              </a:lnSpc>
              <a:buNone/>
            </a:pPr>
            <a:endParaRPr lang="zh-CN" altLang="en-US" sz="3200" spc="140" dirty="0">
              <a:solidFill>
                <a:schemeClr val="tx1"/>
              </a:solidFill>
              <a:latin typeface="+mn-ea"/>
            </a:endParaRPr>
          </a:p>
          <a:p>
            <a:pPr marL="731520" indent="-731520">
              <a:lnSpc>
                <a:spcPct val="120000"/>
              </a:lnSpc>
              <a:buNone/>
            </a:pPr>
            <a:endParaRPr lang="zh-CN" altLang="en-US" sz="3200" spc="140" dirty="0">
              <a:solidFill>
                <a:schemeClr val="tx1"/>
              </a:solidFill>
              <a:latin typeface="+mn-ea"/>
            </a:endParaRPr>
          </a:p>
          <a:p>
            <a:pPr marL="731520" indent="-731520" algn="just">
              <a:lnSpc>
                <a:spcPct val="120000"/>
              </a:lnSpc>
              <a:buNone/>
            </a:pPr>
            <a:endParaRPr lang="zh-CN" altLang="en-US" sz="3200" spc="140" dirty="0">
              <a:solidFill>
                <a:schemeClr val="tx1"/>
              </a:solidFill>
              <a:latin typeface="+mn-ea"/>
            </a:endParaRPr>
          </a:p>
          <a:p>
            <a:pPr marL="0" indent="0" algn="just">
              <a:buNone/>
            </a:pPr>
            <a:endParaRPr lang="en-US" sz="3500" spc="140" dirty="0">
              <a:solidFill>
                <a:schemeClr val="tx1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91964560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B83041-77E6-43FA-B8A4-1940DAAC7C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28592" y="382385"/>
            <a:ext cx="9701408" cy="994239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zh-CN" altLang="en-US" b="1" spc="140" dirty="0">
                <a:solidFill>
                  <a:schemeClr val="tx1"/>
                </a:solidFill>
                <a:latin typeface="+mn-ea"/>
              </a:rPr>
              <a:t>二、如何成为三类得胜者？</a:t>
            </a:r>
            <a:endParaRPr lang="en-US" altLang="zh-CN" b="1" spc="14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B57A6C-2666-4721-B8FE-005B775338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7978" y="1256044"/>
            <a:ext cx="10323167" cy="5601956"/>
          </a:xfrm>
        </p:spPr>
        <p:txBody>
          <a:bodyPr>
            <a:normAutofit fontScale="92500" lnSpcReduction="10000"/>
          </a:bodyPr>
          <a:lstStyle/>
          <a:p>
            <a:pPr marL="731520" indent="-731520" algn="just">
              <a:lnSpc>
                <a:spcPct val="120000"/>
              </a:lnSpc>
              <a:buNone/>
            </a:pPr>
            <a:r>
              <a:rPr lang="zh-CN" altLang="en-US" sz="3200" spc="140" dirty="0">
                <a:solidFill>
                  <a:schemeClr val="tx1"/>
                </a:solidFill>
                <a:latin typeface="+mn-ea"/>
              </a:rPr>
              <a:t>（三）如何成为第三类的得胜者？</a:t>
            </a:r>
            <a:endParaRPr lang="en-US" altLang="zh-CN" sz="3200" spc="140" dirty="0">
              <a:solidFill>
                <a:schemeClr val="tx1"/>
              </a:solidFill>
              <a:latin typeface="+mn-ea"/>
            </a:endParaRPr>
          </a:p>
          <a:p>
            <a:pPr marL="1188720" indent="-731520" algn="just">
              <a:lnSpc>
                <a:spcPct val="120000"/>
              </a:lnSpc>
              <a:buNone/>
            </a:pPr>
            <a:r>
              <a:rPr lang="en-US" altLang="zh-CN" sz="3200" spc="140" dirty="0">
                <a:solidFill>
                  <a:schemeClr val="tx1"/>
                </a:solidFill>
                <a:latin typeface="+mn-ea"/>
              </a:rPr>
              <a:t>1</a:t>
            </a:r>
            <a:r>
              <a:rPr lang="zh-CN" altLang="en-US" sz="3200" spc="140" dirty="0">
                <a:solidFill>
                  <a:schemeClr val="tx1"/>
                </a:solidFill>
                <a:latin typeface="+mn-ea"/>
              </a:rPr>
              <a:t>、站在</a:t>
            </a:r>
            <a:r>
              <a:rPr lang="en-US" altLang="zh-CN" sz="3200" spc="140" dirty="0">
                <a:solidFill>
                  <a:schemeClr val="tx1"/>
                </a:solidFill>
                <a:latin typeface="+mn-ea"/>
              </a:rPr>
              <a:t>Z</a:t>
            </a:r>
            <a:r>
              <a:rPr lang="zh-CN" altLang="en-US" sz="3200" spc="140" dirty="0">
                <a:solidFill>
                  <a:schemeClr val="tx1"/>
                </a:solidFill>
                <a:latin typeface="+mn-ea"/>
              </a:rPr>
              <a:t>点：与基督同钉十字架的第三重意义：相信 “己” </a:t>
            </a:r>
            <a:r>
              <a:rPr lang="en-US" altLang="zh-CN" sz="3200" spc="140" dirty="0">
                <a:solidFill>
                  <a:schemeClr val="tx1"/>
                </a:solidFill>
                <a:latin typeface="+mn-ea"/>
              </a:rPr>
              <a:t>——</a:t>
            </a:r>
            <a:r>
              <a:rPr lang="zh-CN" altLang="en-US" sz="3200" spc="140" dirty="0">
                <a:solidFill>
                  <a:schemeClr val="tx1"/>
                </a:solidFill>
                <a:latin typeface="+mn-ea"/>
              </a:rPr>
              <a:t>基本需要、基本权利和天然生命</a:t>
            </a:r>
            <a:r>
              <a:rPr lang="en-US" altLang="zh-CN" sz="3200" spc="140" dirty="0">
                <a:solidFill>
                  <a:schemeClr val="tx1"/>
                </a:solidFill>
                <a:latin typeface="+mn-ea"/>
              </a:rPr>
              <a:t>——</a:t>
            </a:r>
            <a:r>
              <a:rPr lang="zh-CN" altLang="en-US" sz="3200" spc="140" dirty="0">
                <a:solidFill>
                  <a:schemeClr val="tx1"/>
                </a:solidFill>
                <a:latin typeface="+mn-ea"/>
              </a:rPr>
              <a:t>已经与基督同钉十字架，宣告它的死刑。这不仅是一种信心的宣告，而且是一种内心的渴望。 </a:t>
            </a:r>
          </a:p>
          <a:p>
            <a:pPr marL="1188720" indent="-731520" algn="just">
              <a:lnSpc>
                <a:spcPct val="120000"/>
              </a:lnSpc>
              <a:buNone/>
            </a:pPr>
            <a:r>
              <a:rPr lang="en-US" altLang="zh-CN" sz="3200" spc="140" dirty="0">
                <a:solidFill>
                  <a:schemeClr val="tx1"/>
                </a:solidFill>
                <a:latin typeface="+mn-ea"/>
              </a:rPr>
              <a:t>2</a:t>
            </a:r>
            <a:r>
              <a:rPr lang="zh-CN" altLang="en-US" sz="3200" spc="140" dirty="0">
                <a:solidFill>
                  <a:schemeClr val="tx1"/>
                </a:solidFill>
                <a:latin typeface="+mn-ea"/>
              </a:rPr>
              <a:t>、认清</a:t>
            </a:r>
            <a:r>
              <a:rPr lang="en-US" altLang="zh-CN" sz="3200" spc="140" dirty="0">
                <a:solidFill>
                  <a:schemeClr val="tx1"/>
                </a:solidFill>
                <a:latin typeface="+mn-ea"/>
              </a:rPr>
              <a:t>A</a:t>
            </a:r>
            <a:r>
              <a:rPr lang="zh-CN" altLang="en-US" sz="3200" spc="140" dirty="0">
                <a:solidFill>
                  <a:schemeClr val="tx1"/>
                </a:solidFill>
                <a:latin typeface="+mn-ea"/>
              </a:rPr>
              <a:t>点：寻求圣灵的光照，看见 “己” 目前在哪方面，在什么地方，什么场合仍然活跃着、或还在挣扎。在这里，我们特别需要诚实。有时候，圣灵也会透过圣经的经文、别人的指正和环境的映照来帮助我们发现</a:t>
            </a:r>
            <a:r>
              <a:rPr lang="en-US" altLang="zh-CN" sz="3200" spc="140" dirty="0">
                <a:solidFill>
                  <a:schemeClr val="tx1"/>
                </a:solidFill>
                <a:latin typeface="+mn-ea"/>
              </a:rPr>
              <a:t>A</a:t>
            </a:r>
            <a:r>
              <a:rPr lang="zh-CN" altLang="en-US" sz="3200" spc="140" dirty="0">
                <a:solidFill>
                  <a:schemeClr val="tx1"/>
                </a:solidFill>
                <a:latin typeface="+mn-ea"/>
              </a:rPr>
              <a:t>点。</a:t>
            </a:r>
          </a:p>
          <a:p>
            <a:pPr marL="1188720" indent="-731520" algn="just">
              <a:lnSpc>
                <a:spcPct val="120000"/>
              </a:lnSpc>
              <a:buNone/>
            </a:pPr>
            <a:endParaRPr lang="zh-CN" altLang="en-US" sz="3200" spc="140" dirty="0">
              <a:solidFill>
                <a:schemeClr val="tx1"/>
              </a:solidFill>
              <a:latin typeface="+mn-ea"/>
            </a:endParaRPr>
          </a:p>
          <a:p>
            <a:pPr marL="1188720" indent="-731520" algn="just">
              <a:lnSpc>
                <a:spcPct val="120000"/>
              </a:lnSpc>
              <a:buNone/>
            </a:pPr>
            <a:endParaRPr lang="zh-CN" altLang="en-US" sz="3200" spc="140" dirty="0">
              <a:solidFill>
                <a:schemeClr val="tx1"/>
              </a:solidFill>
              <a:latin typeface="+mn-ea"/>
            </a:endParaRPr>
          </a:p>
          <a:p>
            <a:pPr marL="1188720" indent="-731520" algn="just">
              <a:lnSpc>
                <a:spcPct val="120000"/>
              </a:lnSpc>
              <a:buNone/>
            </a:pPr>
            <a:endParaRPr lang="zh-CN" altLang="en-US" sz="3200" spc="140" dirty="0">
              <a:solidFill>
                <a:schemeClr val="tx1"/>
              </a:solidFill>
              <a:latin typeface="+mn-ea"/>
            </a:endParaRPr>
          </a:p>
          <a:p>
            <a:pPr marL="1371600" indent="-1097280" algn="just">
              <a:lnSpc>
                <a:spcPct val="120000"/>
              </a:lnSpc>
              <a:buNone/>
            </a:pPr>
            <a:endParaRPr lang="zh-CN" altLang="en-US" sz="3200" spc="140" dirty="0">
              <a:solidFill>
                <a:schemeClr val="tx1"/>
              </a:solidFill>
              <a:latin typeface="+mn-ea"/>
            </a:endParaRPr>
          </a:p>
          <a:p>
            <a:pPr marL="1371600" indent="-1097280" algn="just">
              <a:lnSpc>
                <a:spcPct val="120000"/>
              </a:lnSpc>
              <a:buNone/>
            </a:pPr>
            <a:endParaRPr lang="zh-CN" altLang="en-US" sz="3200" spc="140" dirty="0">
              <a:solidFill>
                <a:schemeClr val="tx1"/>
              </a:solidFill>
              <a:latin typeface="+mn-ea"/>
            </a:endParaRPr>
          </a:p>
          <a:p>
            <a:pPr marL="1188720" indent="-640080" algn="just">
              <a:lnSpc>
                <a:spcPct val="120000"/>
              </a:lnSpc>
              <a:buNone/>
            </a:pPr>
            <a:endParaRPr lang="zh-CN" altLang="en-US" sz="3200" spc="140" dirty="0">
              <a:solidFill>
                <a:schemeClr val="tx1"/>
              </a:solidFill>
              <a:latin typeface="+mn-ea"/>
            </a:endParaRPr>
          </a:p>
          <a:p>
            <a:pPr marL="731520" indent="-731520">
              <a:lnSpc>
                <a:spcPct val="120000"/>
              </a:lnSpc>
              <a:buNone/>
            </a:pPr>
            <a:endParaRPr lang="zh-CN" altLang="en-US" sz="3200" spc="140" dirty="0">
              <a:solidFill>
                <a:schemeClr val="tx1"/>
              </a:solidFill>
              <a:latin typeface="+mn-ea"/>
            </a:endParaRPr>
          </a:p>
          <a:p>
            <a:pPr marL="731520" indent="-731520" algn="just">
              <a:lnSpc>
                <a:spcPct val="120000"/>
              </a:lnSpc>
              <a:buNone/>
            </a:pPr>
            <a:endParaRPr lang="zh-CN" altLang="en-US" sz="3200" spc="140" dirty="0">
              <a:solidFill>
                <a:schemeClr val="tx1"/>
              </a:solidFill>
              <a:latin typeface="+mn-ea"/>
            </a:endParaRPr>
          </a:p>
          <a:p>
            <a:pPr marL="0" indent="0" algn="just">
              <a:buNone/>
            </a:pPr>
            <a:endParaRPr lang="en-US" sz="3500" spc="140" dirty="0">
              <a:solidFill>
                <a:schemeClr val="tx1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45964546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B83041-77E6-43FA-B8A4-1940DAAC7C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28592" y="382385"/>
            <a:ext cx="9701408" cy="994239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zh-CN" altLang="en-US" b="1" spc="140" dirty="0">
                <a:solidFill>
                  <a:schemeClr val="tx1"/>
                </a:solidFill>
                <a:latin typeface="+mn-ea"/>
              </a:rPr>
              <a:t>二、如何成为三类得胜者？</a:t>
            </a:r>
            <a:endParaRPr lang="en-US" altLang="zh-CN" b="1" spc="14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B57A6C-2666-4721-B8FE-005B775338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7978" y="1567542"/>
            <a:ext cx="10323167" cy="5290457"/>
          </a:xfrm>
        </p:spPr>
        <p:txBody>
          <a:bodyPr>
            <a:normAutofit/>
          </a:bodyPr>
          <a:lstStyle/>
          <a:p>
            <a:pPr marL="731520" indent="0" algn="just">
              <a:lnSpc>
                <a:spcPct val="120000"/>
              </a:lnSpc>
              <a:buNone/>
            </a:pPr>
            <a:r>
              <a:rPr lang="zh-CN" altLang="en-US" sz="3200" b="1" spc="140" dirty="0">
                <a:solidFill>
                  <a:schemeClr val="accent1"/>
                </a:solidFill>
                <a:latin typeface="+mn-ea"/>
              </a:rPr>
              <a:t>可八</a:t>
            </a:r>
            <a:r>
              <a:rPr lang="en-US" altLang="zh-CN" sz="3200" b="1" spc="140" dirty="0">
                <a:solidFill>
                  <a:schemeClr val="accent1"/>
                </a:solidFill>
                <a:latin typeface="+mn-ea"/>
              </a:rPr>
              <a:t>31-33</a:t>
            </a:r>
            <a:r>
              <a:rPr lang="en-US" altLang="zh-CN" sz="3200" spc="140" dirty="0">
                <a:solidFill>
                  <a:schemeClr val="accent1"/>
                </a:solidFill>
                <a:latin typeface="+mn-ea"/>
              </a:rPr>
              <a:t> </a:t>
            </a:r>
            <a:r>
              <a:rPr lang="zh-CN" altLang="en-US" sz="3200" spc="140" dirty="0">
                <a:solidFill>
                  <a:schemeClr val="accent1"/>
                </a:solidFill>
                <a:latin typeface="+mn-ea"/>
              </a:rPr>
              <a:t>：“从此他教训他们说：‘人子必须受许多的苦，被长老、祭司长和文士弃绝，并且被杀，过三天复活。’耶稣明明地说这话，彼得就拉着他，劝他。耶稣转过来，看着门徒，就责备彼得说：‘撒旦，退我后边去吧！因为你不体贴神的意思，只体贴人的意思。’”</a:t>
            </a:r>
            <a:endParaRPr lang="en-US" sz="3500" spc="140" dirty="0">
              <a:solidFill>
                <a:schemeClr val="accent1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09686044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B83041-77E6-43FA-B8A4-1940DAAC7C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28592" y="382385"/>
            <a:ext cx="9701408" cy="994239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zh-CN" altLang="en-US" b="1" spc="140" dirty="0">
                <a:solidFill>
                  <a:schemeClr val="tx1"/>
                </a:solidFill>
                <a:latin typeface="+mn-ea"/>
              </a:rPr>
              <a:t>二、如何成为三类得胜者？</a:t>
            </a:r>
            <a:endParaRPr lang="en-US" altLang="zh-CN" b="1" spc="14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B57A6C-2666-4721-B8FE-005B775338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6866" y="1256044"/>
            <a:ext cx="10554279" cy="5601956"/>
          </a:xfrm>
        </p:spPr>
        <p:txBody>
          <a:bodyPr>
            <a:normAutofit/>
          </a:bodyPr>
          <a:lstStyle/>
          <a:p>
            <a:pPr marL="1188720" indent="-731520" algn="just">
              <a:lnSpc>
                <a:spcPct val="120000"/>
              </a:lnSpc>
              <a:buNone/>
            </a:pPr>
            <a:r>
              <a:rPr lang="en-US" altLang="zh-CN" sz="3200" spc="140" dirty="0">
                <a:solidFill>
                  <a:schemeClr val="tx1"/>
                </a:solidFill>
                <a:latin typeface="+mn-ea"/>
              </a:rPr>
              <a:t>3</a:t>
            </a:r>
            <a:r>
              <a:rPr lang="zh-CN" altLang="en-US" sz="3200" spc="140" dirty="0">
                <a:solidFill>
                  <a:schemeClr val="tx1"/>
                </a:solidFill>
                <a:latin typeface="+mn-ea"/>
              </a:rPr>
              <a:t>、将</a:t>
            </a:r>
            <a:r>
              <a:rPr lang="en-US" altLang="zh-CN" sz="3200" spc="140" dirty="0">
                <a:solidFill>
                  <a:schemeClr val="tx1"/>
                </a:solidFill>
                <a:latin typeface="+mn-ea"/>
              </a:rPr>
              <a:t>A</a:t>
            </a:r>
            <a:r>
              <a:rPr lang="zh-CN" altLang="en-US" sz="3200" spc="140" dirty="0">
                <a:solidFill>
                  <a:schemeClr val="tx1"/>
                </a:solidFill>
                <a:latin typeface="+mn-ea"/>
              </a:rPr>
              <a:t>点拉到</a:t>
            </a:r>
            <a:r>
              <a:rPr lang="en-US" altLang="zh-CN" sz="3200" spc="140" dirty="0">
                <a:solidFill>
                  <a:schemeClr val="tx1"/>
                </a:solidFill>
                <a:latin typeface="+mn-ea"/>
              </a:rPr>
              <a:t>Z</a:t>
            </a:r>
            <a:r>
              <a:rPr lang="zh-CN" altLang="en-US" sz="3200" spc="140" dirty="0">
                <a:solidFill>
                  <a:schemeClr val="tx1"/>
                </a:solidFill>
                <a:latin typeface="+mn-ea"/>
              </a:rPr>
              <a:t>点：经历向 “己” 死，或与基督同钉十字架的第三重意义。</a:t>
            </a:r>
            <a:endParaRPr lang="en-US" altLang="zh-CN" sz="3200" spc="140" dirty="0">
              <a:solidFill>
                <a:schemeClr val="tx1"/>
              </a:solidFill>
              <a:latin typeface="+mn-ea"/>
            </a:endParaRPr>
          </a:p>
          <a:p>
            <a:pPr marL="1371600" indent="-1188720" algn="just">
              <a:lnSpc>
                <a:spcPct val="120000"/>
              </a:lnSpc>
              <a:buNone/>
            </a:pPr>
            <a:r>
              <a:rPr lang="zh-CN" altLang="en-US" sz="3200" spc="140" dirty="0">
                <a:solidFill>
                  <a:schemeClr val="tx1"/>
                </a:solidFill>
                <a:latin typeface="+mn-ea"/>
              </a:rPr>
              <a:t>（</a:t>
            </a:r>
            <a:r>
              <a:rPr lang="en-US" altLang="zh-CN" sz="3200" spc="140" dirty="0">
                <a:solidFill>
                  <a:schemeClr val="tx1"/>
                </a:solidFill>
                <a:latin typeface="+mn-ea"/>
              </a:rPr>
              <a:t>1</a:t>
            </a:r>
            <a:r>
              <a:rPr lang="zh-CN" altLang="en-US" sz="3200" spc="140" dirty="0">
                <a:solidFill>
                  <a:schemeClr val="tx1"/>
                </a:solidFill>
                <a:latin typeface="+mn-ea"/>
              </a:rPr>
              <a:t>）主耶稣没有罪、没有肉体，他也胜过了世界（约十六</a:t>
            </a:r>
            <a:r>
              <a:rPr lang="en-US" altLang="zh-CN" sz="3200" spc="140" dirty="0">
                <a:solidFill>
                  <a:schemeClr val="tx1"/>
                </a:solidFill>
                <a:latin typeface="+mn-ea"/>
              </a:rPr>
              <a:t>33</a:t>
            </a:r>
            <a:r>
              <a:rPr lang="zh-CN" altLang="en-US" sz="3200" spc="140" dirty="0">
                <a:solidFill>
                  <a:schemeClr val="tx1"/>
                </a:solidFill>
                <a:latin typeface="+mn-ea"/>
              </a:rPr>
              <a:t>），世界的王在他里面也毫无所有（约十四</a:t>
            </a:r>
            <a:r>
              <a:rPr lang="en-US" altLang="zh-CN" sz="3200" spc="140" dirty="0">
                <a:solidFill>
                  <a:schemeClr val="tx1"/>
                </a:solidFill>
                <a:latin typeface="+mn-ea"/>
              </a:rPr>
              <a:t>30</a:t>
            </a:r>
            <a:r>
              <a:rPr lang="zh-CN" altLang="en-US" sz="3200" spc="140" dirty="0">
                <a:solidFill>
                  <a:schemeClr val="tx1"/>
                </a:solidFill>
                <a:latin typeface="+mn-ea"/>
              </a:rPr>
              <a:t>），但作为一个真实的人，他也有一个“己”或“魂生命”。</a:t>
            </a:r>
          </a:p>
          <a:p>
            <a:pPr marL="1371600" indent="-1188720" algn="just">
              <a:lnSpc>
                <a:spcPct val="120000"/>
              </a:lnSpc>
              <a:buNone/>
            </a:pPr>
            <a:r>
              <a:rPr lang="zh-CN" altLang="en-US" sz="3200" spc="140" dirty="0">
                <a:solidFill>
                  <a:schemeClr val="tx1"/>
                </a:solidFill>
                <a:latin typeface="+mn-ea"/>
              </a:rPr>
              <a:t>（</a:t>
            </a:r>
            <a:r>
              <a:rPr lang="en-US" altLang="zh-CN" sz="3200" spc="140" dirty="0">
                <a:solidFill>
                  <a:schemeClr val="tx1"/>
                </a:solidFill>
                <a:latin typeface="+mn-ea"/>
              </a:rPr>
              <a:t>2</a:t>
            </a:r>
            <a:r>
              <a:rPr lang="zh-CN" altLang="en-US" sz="3200" spc="140" dirty="0">
                <a:solidFill>
                  <a:schemeClr val="tx1"/>
                </a:solidFill>
                <a:latin typeface="+mn-ea"/>
              </a:rPr>
              <a:t>）腓二</a:t>
            </a:r>
            <a:r>
              <a:rPr lang="en-US" altLang="zh-CN" sz="3200" spc="140" dirty="0">
                <a:solidFill>
                  <a:schemeClr val="tx1"/>
                </a:solidFill>
                <a:latin typeface="+mn-ea"/>
              </a:rPr>
              <a:t>5-8</a:t>
            </a:r>
            <a:r>
              <a:rPr lang="zh-CN" altLang="en-US" sz="3200" spc="140" dirty="0">
                <a:solidFill>
                  <a:schemeClr val="tx1"/>
                </a:solidFill>
                <a:latin typeface="+mn-ea"/>
              </a:rPr>
              <a:t>描述他的一生，是一个 “虚己” 的人生。</a:t>
            </a:r>
          </a:p>
          <a:p>
            <a:pPr marL="1371600" indent="-1188720" algn="just">
              <a:lnSpc>
                <a:spcPct val="120000"/>
              </a:lnSpc>
              <a:buNone/>
            </a:pPr>
            <a:r>
              <a:rPr lang="zh-CN" altLang="en-US" sz="3200" spc="140" dirty="0">
                <a:solidFill>
                  <a:schemeClr val="tx1"/>
                </a:solidFill>
                <a:latin typeface="+mn-ea"/>
              </a:rPr>
              <a:t>（</a:t>
            </a:r>
            <a:r>
              <a:rPr lang="en-US" altLang="zh-CN" sz="3200" spc="140" dirty="0">
                <a:solidFill>
                  <a:schemeClr val="tx1"/>
                </a:solidFill>
                <a:latin typeface="+mn-ea"/>
              </a:rPr>
              <a:t>3</a:t>
            </a:r>
            <a:r>
              <a:rPr lang="zh-CN" altLang="en-US" sz="3200" spc="140" dirty="0">
                <a:solidFill>
                  <a:schemeClr val="tx1"/>
                </a:solidFill>
                <a:latin typeface="+mn-ea"/>
              </a:rPr>
              <a:t>）赛五十三章刻画的也是耶稣 “舍己”的经历。</a:t>
            </a:r>
          </a:p>
          <a:p>
            <a:pPr marL="1371600" indent="-1188720" algn="just">
              <a:lnSpc>
                <a:spcPct val="120000"/>
              </a:lnSpc>
              <a:buNone/>
            </a:pPr>
            <a:endParaRPr lang="zh-CN" altLang="en-US" sz="3200" spc="140" dirty="0">
              <a:solidFill>
                <a:schemeClr val="tx1"/>
              </a:solidFill>
              <a:latin typeface="+mn-ea"/>
            </a:endParaRPr>
          </a:p>
          <a:p>
            <a:pPr marL="1371600" indent="-1188720" algn="just">
              <a:lnSpc>
                <a:spcPct val="120000"/>
              </a:lnSpc>
              <a:buNone/>
            </a:pPr>
            <a:endParaRPr lang="zh-CN" altLang="en-US" sz="3200" spc="140" dirty="0">
              <a:solidFill>
                <a:schemeClr val="tx1"/>
              </a:solidFill>
              <a:latin typeface="+mn-ea"/>
            </a:endParaRPr>
          </a:p>
          <a:p>
            <a:pPr marL="1188720" indent="-731520" algn="just">
              <a:lnSpc>
                <a:spcPct val="120000"/>
              </a:lnSpc>
              <a:buNone/>
            </a:pPr>
            <a:endParaRPr lang="zh-CN" altLang="en-US" sz="3200" spc="140" dirty="0">
              <a:solidFill>
                <a:schemeClr val="tx1"/>
              </a:solidFill>
              <a:latin typeface="+mn-ea"/>
            </a:endParaRPr>
          </a:p>
          <a:p>
            <a:pPr marL="1188720" indent="-731520" algn="just">
              <a:lnSpc>
                <a:spcPct val="120000"/>
              </a:lnSpc>
              <a:buNone/>
            </a:pPr>
            <a:endParaRPr lang="zh-CN" altLang="en-US" sz="3200" spc="140" dirty="0">
              <a:solidFill>
                <a:schemeClr val="tx1"/>
              </a:solidFill>
              <a:latin typeface="+mn-ea"/>
            </a:endParaRPr>
          </a:p>
          <a:p>
            <a:pPr marL="1188720" indent="-731520" algn="just">
              <a:lnSpc>
                <a:spcPct val="120000"/>
              </a:lnSpc>
              <a:buNone/>
            </a:pPr>
            <a:endParaRPr lang="zh-CN" altLang="en-US" sz="3200" spc="140" dirty="0">
              <a:solidFill>
                <a:schemeClr val="tx1"/>
              </a:solidFill>
              <a:latin typeface="+mn-ea"/>
            </a:endParaRPr>
          </a:p>
          <a:p>
            <a:pPr marL="1371600" indent="-1097280" algn="just">
              <a:lnSpc>
                <a:spcPct val="120000"/>
              </a:lnSpc>
              <a:buNone/>
            </a:pPr>
            <a:endParaRPr lang="zh-CN" altLang="en-US" sz="3200" spc="140" dirty="0">
              <a:solidFill>
                <a:schemeClr val="tx1"/>
              </a:solidFill>
              <a:latin typeface="+mn-ea"/>
            </a:endParaRPr>
          </a:p>
          <a:p>
            <a:pPr marL="1371600" indent="-1097280" algn="just">
              <a:lnSpc>
                <a:spcPct val="120000"/>
              </a:lnSpc>
              <a:buNone/>
            </a:pPr>
            <a:endParaRPr lang="zh-CN" altLang="en-US" sz="3200" spc="140" dirty="0">
              <a:solidFill>
                <a:schemeClr val="tx1"/>
              </a:solidFill>
              <a:latin typeface="+mn-ea"/>
            </a:endParaRPr>
          </a:p>
          <a:p>
            <a:pPr marL="1188720" indent="-640080" algn="just">
              <a:lnSpc>
                <a:spcPct val="120000"/>
              </a:lnSpc>
              <a:buNone/>
            </a:pPr>
            <a:endParaRPr lang="zh-CN" altLang="en-US" sz="3200" spc="140" dirty="0">
              <a:solidFill>
                <a:schemeClr val="tx1"/>
              </a:solidFill>
              <a:latin typeface="+mn-ea"/>
            </a:endParaRPr>
          </a:p>
          <a:p>
            <a:pPr marL="731520" indent="-731520">
              <a:lnSpc>
                <a:spcPct val="120000"/>
              </a:lnSpc>
              <a:buNone/>
            </a:pPr>
            <a:endParaRPr lang="zh-CN" altLang="en-US" sz="3200" spc="140" dirty="0">
              <a:solidFill>
                <a:schemeClr val="tx1"/>
              </a:solidFill>
              <a:latin typeface="+mn-ea"/>
            </a:endParaRPr>
          </a:p>
          <a:p>
            <a:pPr marL="731520" indent="-731520" algn="just">
              <a:lnSpc>
                <a:spcPct val="120000"/>
              </a:lnSpc>
              <a:buNone/>
            </a:pPr>
            <a:endParaRPr lang="zh-CN" altLang="en-US" sz="3200" spc="140" dirty="0">
              <a:solidFill>
                <a:schemeClr val="tx1"/>
              </a:solidFill>
              <a:latin typeface="+mn-ea"/>
            </a:endParaRPr>
          </a:p>
          <a:p>
            <a:pPr marL="0" indent="0" algn="just">
              <a:buNone/>
            </a:pPr>
            <a:endParaRPr lang="en-US" sz="3500" spc="140" dirty="0">
              <a:solidFill>
                <a:schemeClr val="tx1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89429847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B83041-77E6-43FA-B8A4-1940DAAC7C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28592" y="382385"/>
            <a:ext cx="9701408" cy="994239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zh-CN" altLang="en-US" b="1" spc="140" dirty="0">
                <a:solidFill>
                  <a:schemeClr val="tx1"/>
                </a:solidFill>
                <a:latin typeface="+mn-ea"/>
              </a:rPr>
              <a:t>二、如何成为三类得胜者？</a:t>
            </a:r>
            <a:endParaRPr lang="en-US" altLang="zh-CN" b="1" spc="14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B57A6C-2666-4721-B8FE-005B775338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7978" y="1487156"/>
            <a:ext cx="10323167" cy="5370844"/>
          </a:xfrm>
        </p:spPr>
        <p:txBody>
          <a:bodyPr>
            <a:normAutofit/>
          </a:bodyPr>
          <a:lstStyle/>
          <a:p>
            <a:pPr marL="1371600" indent="-1188720" algn="just">
              <a:lnSpc>
                <a:spcPct val="120000"/>
              </a:lnSpc>
              <a:buNone/>
            </a:pPr>
            <a:r>
              <a:rPr lang="zh-CN" altLang="en-US" sz="3200" spc="140" dirty="0">
                <a:solidFill>
                  <a:schemeClr val="tx1"/>
                </a:solidFill>
                <a:latin typeface="+mn-ea"/>
              </a:rPr>
              <a:t>（</a:t>
            </a:r>
            <a:r>
              <a:rPr lang="en-US" altLang="zh-CN" sz="3200" spc="140" dirty="0">
                <a:solidFill>
                  <a:schemeClr val="tx1"/>
                </a:solidFill>
                <a:latin typeface="+mn-ea"/>
              </a:rPr>
              <a:t>4</a:t>
            </a:r>
            <a:r>
              <a:rPr lang="zh-CN" altLang="en-US" sz="3200" spc="140" dirty="0">
                <a:solidFill>
                  <a:schemeClr val="tx1"/>
                </a:solidFill>
                <a:latin typeface="+mn-ea"/>
              </a:rPr>
              <a:t>）默想耶稣“虚己”和“舍己”的经历，与他认同，并领受主为我舍己的爱。</a:t>
            </a:r>
          </a:p>
          <a:p>
            <a:pPr marL="1371600" indent="-1188720" algn="just">
              <a:lnSpc>
                <a:spcPct val="120000"/>
              </a:lnSpc>
              <a:buNone/>
            </a:pPr>
            <a:r>
              <a:rPr lang="zh-CN" altLang="en-US" sz="3200" spc="140" dirty="0">
                <a:solidFill>
                  <a:schemeClr val="tx1"/>
                </a:solidFill>
                <a:latin typeface="+mn-ea"/>
              </a:rPr>
              <a:t>（</a:t>
            </a:r>
            <a:r>
              <a:rPr lang="en-US" altLang="zh-CN" sz="3200" spc="140" dirty="0">
                <a:solidFill>
                  <a:schemeClr val="tx1"/>
                </a:solidFill>
                <a:latin typeface="+mn-ea"/>
              </a:rPr>
              <a:t>5</a:t>
            </a:r>
            <a:r>
              <a:rPr lang="zh-CN" altLang="en-US" sz="3200" spc="140" dirty="0">
                <a:solidFill>
                  <a:schemeClr val="tx1"/>
                </a:solidFill>
                <a:latin typeface="+mn-ea"/>
              </a:rPr>
              <a:t>）这就是“从幔子经过”或“耶利哥城倒塌”的经历：当我们与基督同钉十字架，经历与他的同死，我们就必然经历与他一同复活。</a:t>
            </a:r>
          </a:p>
          <a:p>
            <a:pPr marL="1371600" indent="-1188720" algn="just">
              <a:lnSpc>
                <a:spcPct val="120000"/>
              </a:lnSpc>
              <a:buNone/>
            </a:pPr>
            <a:endParaRPr lang="zh-CN" altLang="en-US" sz="3200" spc="140" dirty="0">
              <a:solidFill>
                <a:schemeClr val="tx1"/>
              </a:solidFill>
              <a:latin typeface="+mn-ea"/>
            </a:endParaRPr>
          </a:p>
          <a:p>
            <a:pPr marL="1188720" indent="-731520" algn="just">
              <a:lnSpc>
                <a:spcPct val="120000"/>
              </a:lnSpc>
              <a:buNone/>
            </a:pPr>
            <a:endParaRPr lang="zh-CN" altLang="en-US" sz="3200" spc="140" dirty="0">
              <a:solidFill>
                <a:schemeClr val="tx1"/>
              </a:solidFill>
              <a:latin typeface="+mn-ea"/>
            </a:endParaRPr>
          </a:p>
          <a:p>
            <a:pPr marL="1188720" indent="-731520" algn="just">
              <a:lnSpc>
                <a:spcPct val="120000"/>
              </a:lnSpc>
              <a:buNone/>
            </a:pPr>
            <a:endParaRPr lang="zh-CN" altLang="en-US" sz="3200" spc="140" dirty="0">
              <a:solidFill>
                <a:schemeClr val="tx1"/>
              </a:solidFill>
              <a:latin typeface="+mn-ea"/>
            </a:endParaRPr>
          </a:p>
          <a:p>
            <a:pPr marL="1188720" indent="-731520" algn="just">
              <a:lnSpc>
                <a:spcPct val="120000"/>
              </a:lnSpc>
              <a:buNone/>
            </a:pPr>
            <a:endParaRPr lang="zh-CN" altLang="en-US" sz="3200" spc="140" dirty="0">
              <a:solidFill>
                <a:schemeClr val="tx1"/>
              </a:solidFill>
              <a:latin typeface="+mn-ea"/>
            </a:endParaRPr>
          </a:p>
          <a:p>
            <a:pPr marL="1371600" indent="-1097280" algn="just">
              <a:lnSpc>
                <a:spcPct val="120000"/>
              </a:lnSpc>
              <a:buNone/>
            </a:pPr>
            <a:endParaRPr lang="zh-CN" altLang="en-US" sz="3200" spc="140" dirty="0">
              <a:solidFill>
                <a:schemeClr val="tx1"/>
              </a:solidFill>
              <a:latin typeface="+mn-ea"/>
            </a:endParaRPr>
          </a:p>
          <a:p>
            <a:pPr marL="1371600" indent="-1097280" algn="just">
              <a:lnSpc>
                <a:spcPct val="120000"/>
              </a:lnSpc>
              <a:buNone/>
            </a:pPr>
            <a:endParaRPr lang="zh-CN" altLang="en-US" sz="3200" spc="140" dirty="0">
              <a:solidFill>
                <a:schemeClr val="tx1"/>
              </a:solidFill>
              <a:latin typeface="+mn-ea"/>
            </a:endParaRPr>
          </a:p>
          <a:p>
            <a:pPr marL="1188720" indent="-640080" algn="just">
              <a:lnSpc>
                <a:spcPct val="120000"/>
              </a:lnSpc>
              <a:buNone/>
            </a:pPr>
            <a:endParaRPr lang="zh-CN" altLang="en-US" sz="3200" spc="140" dirty="0">
              <a:solidFill>
                <a:schemeClr val="tx1"/>
              </a:solidFill>
              <a:latin typeface="+mn-ea"/>
            </a:endParaRPr>
          </a:p>
          <a:p>
            <a:pPr marL="731520" indent="-731520">
              <a:lnSpc>
                <a:spcPct val="120000"/>
              </a:lnSpc>
              <a:buNone/>
            </a:pPr>
            <a:endParaRPr lang="zh-CN" altLang="en-US" sz="3200" spc="140" dirty="0">
              <a:solidFill>
                <a:schemeClr val="tx1"/>
              </a:solidFill>
              <a:latin typeface="+mn-ea"/>
            </a:endParaRPr>
          </a:p>
          <a:p>
            <a:pPr marL="731520" indent="-731520" algn="just">
              <a:lnSpc>
                <a:spcPct val="120000"/>
              </a:lnSpc>
              <a:buNone/>
            </a:pPr>
            <a:endParaRPr lang="zh-CN" altLang="en-US" sz="3200" spc="140" dirty="0">
              <a:solidFill>
                <a:schemeClr val="tx1"/>
              </a:solidFill>
              <a:latin typeface="+mn-ea"/>
            </a:endParaRPr>
          </a:p>
          <a:p>
            <a:pPr marL="0" indent="0" algn="just">
              <a:buNone/>
            </a:pPr>
            <a:endParaRPr lang="en-US" sz="3500" spc="140" dirty="0">
              <a:solidFill>
                <a:schemeClr val="tx1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13019536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B83041-77E6-43FA-B8A4-1940DAAC7C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28592" y="382385"/>
            <a:ext cx="9701408" cy="994239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zh-CN" altLang="en-US" b="1" spc="140" dirty="0">
                <a:solidFill>
                  <a:schemeClr val="tx1"/>
                </a:solidFill>
                <a:latin typeface="+mn-ea"/>
              </a:rPr>
              <a:t>二、如何成为三类得胜者？</a:t>
            </a:r>
            <a:endParaRPr lang="en-US" altLang="zh-CN" b="1" spc="14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B57A6C-2666-4721-B8FE-005B775338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7978" y="1256044"/>
            <a:ext cx="10323167" cy="5601956"/>
          </a:xfrm>
        </p:spPr>
        <p:txBody>
          <a:bodyPr>
            <a:normAutofit fontScale="92500"/>
          </a:bodyPr>
          <a:lstStyle/>
          <a:p>
            <a:pPr marL="731520" indent="-731520" algn="just">
              <a:lnSpc>
                <a:spcPct val="120000"/>
              </a:lnSpc>
              <a:buNone/>
            </a:pPr>
            <a:r>
              <a:rPr lang="zh-CN" altLang="en-US" sz="3200" spc="140" dirty="0">
                <a:solidFill>
                  <a:schemeClr val="tx1"/>
                </a:solidFill>
                <a:latin typeface="+mn-ea"/>
              </a:rPr>
              <a:t>（四）默想腓二</a:t>
            </a:r>
            <a:r>
              <a:rPr lang="en-US" altLang="zh-CN" sz="3200" spc="140" dirty="0">
                <a:solidFill>
                  <a:schemeClr val="tx1"/>
                </a:solidFill>
                <a:latin typeface="+mn-ea"/>
              </a:rPr>
              <a:t>6-8</a:t>
            </a:r>
            <a:r>
              <a:rPr lang="zh-CN" altLang="en-US" sz="3200" spc="140" dirty="0">
                <a:solidFill>
                  <a:schemeClr val="tx1"/>
                </a:solidFill>
                <a:latin typeface="+mn-ea"/>
              </a:rPr>
              <a:t>：</a:t>
            </a:r>
          </a:p>
          <a:p>
            <a:pPr marL="274320" indent="0" algn="just">
              <a:lnSpc>
                <a:spcPct val="120000"/>
              </a:lnSpc>
              <a:buNone/>
            </a:pPr>
            <a:r>
              <a:rPr lang="zh-CN" altLang="en-US" sz="3200" spc="140" dirty="0">
                <a:solidFill>
                  <a:schemeClr val="accent1"/>
                </a:solidFill>
                <a:latin typeface="+mn-ea"/>
              </a:rPr>
              <a:t> “他本有神的形象，不以自己与神同等为强夺的，反倒虚己，取了奴仆的形象，成为人的样式。既有人的样子，就自己卑微，存心顺服，以至于死，且死在十字架上。”</a:t>
            </a:r>
          </a:p>
          <a:p>
            <a:pPr marL="274320" indent="0" algn="just">
              <a:lnSpc>
                <a:spcPct val="120000"/>
              </a:lnSpc>
              <a:buNone/>
            </a:pPr>
            <a:r>
              <a:rPr lang="zh-CN" altLang="en-US" sz="3200" spc="140" dirty="0">
                <a:solidFill>
                  <a:schemeClr val="tx1"/>
                </a:solidFill>
                <a:latin typeface="+mn-ea"/>
              </a:rPr>
              <a:t>神的儿子，末后的亚当，为了与他的新妇连合，选择离开天上父家，经历了三重降卑：</a:t>
            </a:r>
          </a:p>
          <a:p>
            <a:pPr marL="182880" indent="0" algn="just">
              <a:lnSpc>
                <a:spcPct val="120000"/>
              </a:lnSpc>
              <a:buNone/>
            </a:pPr>
            <a:r>
              <a:rPr lang="zh-CN" altLang="en-US" sz="3200" spc="140" dirty="0">
                <a:solidFill>
                  <a:schemeClr val="tx1"/>
                </a:solidFill>
                <a:latin typeface="+mn-ea"/>
              </a:rPr>
              <a:t>（</a:t>
            </a:r>
            <a:r>
              <a:rPr lang="en-US" altLang="zh-CN" sz="3200" spc="140" dirty="0">
                <a:solidFill>
                  <a:schemeClr val="tx1"/>
                </a:solidFill>
                <a:latin typeface="+mn-ea"/>
              </a:rPr>
              <a:t>1</a:t>
            </a:r>
            <a:r>
              <a:rPr lang="zh-CN" altLang="en-US" sz="3200" spc="140" dirty="0">
                <a:solidFill>
                  <a:schemeClr val="tx1"/>
                </a:solidFill>
                <a:latin typeface="+mn-ea"/>
              </a:rPr>
              <a:t>）第一重降卑：虚己，成为人的样式。</a:t>
            </a:r>
          </a:p>
          <a:p>
            <a:pPr marL="457200" indent="0" algn="just">
              <a:lnSpc>
                <a:spcPct val="120000"/>
              </a:lnSpc>
              <a:buNone/>
            </a:pPr>
            <a:r>
              <a:rPr lang="zh-CN" altLang="en-US" sz="3200" spc="140" dirty="0">
                <a:solidFill>
                  <a:schemeClr val="accent1"/>
                </a:solidFill>
                <a:latin typeface="+mn-ea"/>
              </a:rPr>
              <a:t>“他本有神的形像，不以自己与神同等为强夺的。反倒虚己，</a:t>
            </a:r>
            <a:r>
              <a:rPr lang="en-US" altLang="zh-CN" sz="3200" spc="140" dirty="0">
                <a:solidFill>
                  <a:schemeClr val="accent1"/>
                </a:solidFill>
                <a:latin typeface="+mn-ea"/>
              </a:rPr>
              <a:t>……</a:t>
            </a:r>
            <a:r>
              <a:rPr lang="zh-CN" altLang="en-US" sz="3200" spc="140" dirty="0">
                <a:solidFill>
                  <a:schemeClr val="accent1"/>
                </a:solidFill>
                <a:latin typeface="+mn-ea"/>
              </a:rPr>
              <a:t>成为人的样式。” </a:t>
            </a:r>
          </a:p>
        </p:txBody>
      </p:sp>
    </p:spTree>
    <p:extLst>
      <p:ext uri="{BB962C8B-B14F-4D97-AF65-F5344CB8AC3E}">
        <p14:creationId xmlns:p14="http://schemas.microsoft.com/office/powerpoint/2010/main" val="207712221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B83041-77E6-43FA-B8A4-1940DAAC7C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28592" y="382385"/>
            <a:ext cx="9701408" cy="994239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zh-CN" altLang="en-US" b="1" spc="140" dirty="0">
                <a:solidFill>
                  <a:schemeClr val="tx1"/>
                </a:solidFill>
                <a:latin typeface="+mn-ea"/>
              </a:rPr>
              <a:t>二、如何成为三类得胜者？</a:t>
            </a:r>
            <a:endParaRPr lang="en-US" altLang="zh-CN" b="1" spc="14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B57A6C-2666-4721-B8FE-005B775338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20202" y="1256044"/>
            <a:ext cx="9860943" cy="5601956"/>
          </a:xfrm>
        </p:spPr>
        <p:txBody>
          <a:bodyPr>
            <a:normAutofit/>
          </a:bodyPr>
          <a:lstStyle/>
          <a:p>
            <a:pPr marL="731520" indent="-731520" algn="just">
              <a:lnSpc>
                <a:spcPct val="120000"/>
              </a:lnSpc>
              <a:buNone/>
            </a:pPr>
            <a:r>
              <a:rPr lang="zh-CN" altLang="en-US" sz="3200" spc="140" dirty="0">
                <a:solidFill>
                  <a:schemeClr val="tx1"/>
                </a:solidFill>
                <a:latin typeface="+mn-ea"/>
              </a:rPr>
              <a:t>（</a:t>
            </a:r>
            <a:r>
              <a:rPr lang="en-US" altLang="zh-CN" sz="3200" spc="140" dirty="0">
                <a:solidFill>
                  <a:schemeClr val="tx1"/>
                </a:solidFill>
                <a:latin typeface="+mn-ea"/>
              </a:rPr>
              <a:t>2</a:t>
            </a:r>
            <a:r>
              <a:rPr lang="zh-CN" altLang="en-US" sz="3200" spc="140" dirty="0">
                <a:solidFill>
                  <a:schemeClr val="tx1"/>
                </a:solidFill>
                <a:latin typeface="+mn-ea"/>
              </a:rPr>
              <a:t>）第二重降卑：取了奴仆的形象。</a:t>
            </a:r>
          </a:p>
          <a:p>
            <a:pPr marL="731520" indent="-731520" algn="just">
              <a:lnSpc>
                <a:spcPct val="120000"/>
              </a:lnSpc>
              <a:buNone/>
            </a:pPr>
            <a:r>
              <a:rPr lang="zh-CN" altLang="en-US" sz="3200" spc="140" dirty="0">
                <a:solidFill>
                  <a:schemeClr val="tx1"/>
                </a:solidFill>
                <a:latin typeface="+mn-ea"/>
              </a:rPr>
              <a:t>（</a:t>
            </a:r>
            <a:r>
              <a:rPr lang="en-US" altLang="zh-CN" sz="3200" spc="140" dirty="0">
                <a:solidFill>
                  <a:schemeClr val="tx1"/>
                </a:solidFill>
                <a:latin typeface="+mn-ea"/>
              </a:rPr>
              <a:t>3</a:t>
            </a:r>
            <a:r>
              <a:rPr lang="zh-CN" altLang="en-US" sz="3200" spc="140" dirty="0">
                <a:solidFill>
                  <a:schemeClr val="tx1"/>
                </a:solidFill>
                <a:latin typeface="+mn-ea"/>
              </a:rPr>
              <a:t>）第三重降卑：存心顺服、以至于死。</a:t>
            </a:r>
          </a:p>
          <a:p>
            <a:pPr marL="457200" indent="0" algn="just">
              <a:lnSpc>
                <a:spcPct val="120000"/>
              </a:lnSpc>
              <a:buNone/>
            </a:pPr>
            <a:r>
              <a:rPr lang="zh-CN" altLang="en-US" sz="3200" spc="140" dirty="0">
                <a:solidFill>
                  <a:schemeClr val="accent1"/>
                </a:solidFill>
                <a:latin typeface="+mn-ea"/>
              </a:rPr>
              <a:t>“就自己卑微，存心顺服，以至于死，且死在十字架上。” </a:t>
            </a:r>
            <a:endParaRPr lang="en-US" altLang="zh-CN" sz="3200" spc="140" dirty="0">
              <a:solidFill>
                <a:schemeClr val="accent1"/>
              </a:solidFill>
              <a:latin typeface="+mn-ea"/>
            </a:endParaRPr>
          </a:p>
          <a:p>
            <a:pPr marL="457200" indent="0" algn="just">
              <a:lnSpc>
                <a:spcPct val="120000"/>
              </a:lnSpc>
              <a:buNone/>
            </a:pPr>
            <a:endParaRPr lang="zh-CN" altLang="en-US" sz="1600" spc="140" dirty="0">
              <a:solidFill>
                <a:schemeClr val="accent1"/>
              </a:solidFill>
              <a:latin typeface="+mn-ea"/>
            </a:endParaRPr>
          </a:p>
          <a:p>
            <a:pPr marL="274320" indent="0" algn="just">
              <a:lnSpc>
                <a:spcPct val="120000"/>
              </a:lnSpc>
              <a:buNone/>
            </a:pPr>
            <a:r>
              <a:rPr lang="zh-CN" altLang="en-US" sz="3200" spc="140" dirty="0">
                <a:solidFill>
                  <a:schemeClr val="tx1"/>
                </a:solidFill>
                <a:latin typeface="+mn-ea"/>
              </a:rPr>
              <a:t>今天，神渴望每个神的儿女都能够领受基督在十字架上舍己的爱，经历向“己”死，或我与基督同钉十字架，成为第三类得胜者，并成为被提的新妇。</a:t>
            </a:r>
          </a:p>
          <a:p>
            <a:pPr marL="457200" indent="0" algn="just">
              <a:lnSpc>
                <a:spcPct val="120000"/>
              </a:lnSpc>
              <a:buNone/>
            </a:pPr>
            <a:endParaRPr lang="zh-CN" altLang="en-US" sz="3200" spc="140" dirty="0">
              <a:solidFill>
                <a:schemeClr val="accent1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1698433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B83041-77E6-43FA-B8A4-1940DAAC7C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28592" y="382385"/>
            <a:ext cx="9701408" cy="994239"/>
          </a:xfrm>
        </p:spPr>
        <p:txBody>
          <a:bodyPr>
            <a:normAutofit fontScale="90000"/>
          </a:bodyPr>
          <a:lstStyle/>
          <a:p>
            <a:r>
              <a:rPr lang="zh-CN" altLang="en-US" sz="4000" b="1" dirty="0">
                <a:solidFill>
                  <a:srgbClr val="7030A0"/>
                </a:solidFill>
                <a:latin typeface="+mj-ea"/>
              </a:rPr>
              <a:t> </a:t>
            </a:r>
            <a:r>
              <a:rPr lang="en-US" altLang="zh-CN" sz="4000" b="1" dirty="0">
                <a:solidFill>
                  <a:srgbClr val="7030A0"/>
                </a:solidFill>
                <a:latin typeface="+mj-ea"/>
              </a:rPr>
              <a:t>6</a:t>
            </a:r>
            <a:r>
              <a:rPr lang="zh-CN" altLang="en-US" sz="4000" b="1" dirty="0">
                <a:solidFill>
                  <a:srgbClr val="7030A0"/>
                </a:solidFill>
                <a:latin typeface="+mj-ea"/>
              </a:rPr>
              <a:t>、成为得胜者的福音原则</a:t>
            </a:r>
            <a:br>
              <a:rPr lang="zh-CN" altLang="en-US" sz="4000" b="1" dirty="0">
                <a:solidFill>
                  <a:srgbClr val="7030A0"/>
                </a:solidFill>
                <a:latin typeface="+mj-ea"/>
              </a:rPr>
            </a:br>
            <a:endParaRPr lang="zh-CN" altLang="en-US" sz="4000" b="1" dirty="0">
              <a:solidFill>
                <a:srgbClr val="7030A0"/>
              </a:solidFill>
              <a:latin typeface="+mj-ea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B57A6C-2666-4721-B8FE-005B775338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79737" y="1503122"/>
            <a:ext cx="9150262" cy="5123145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zh-CN" altLang="en-US" sz="3400" b="1" spc="140" dirty="0">
                <a:solidFill>
                  <a:schemeClr val="tx1"/>
                </a:solidFill>
                <a:latin typeface="+mn-ea"/>
              </a:rPr>
              <a:t>引言：</a:t>
            </a:r>
          </a:p>
          <a:p>
            <a:pPr marL="731520" indent="-731520">
              <a:lnSpc>
                <a:spcPct val="120000"/>
              </a:lnSpc>
              <a:buNone/>
            </a:pPr>
            <a:r>
              <a:rPr lang="en-US" altLang="zh-CN" sz="3200" spc="140" dirty="0">
                <a:solidFill>
                  <a:schemeClr val="tx1"/>
                </a:solidFill>
                <a:latin typeface="+mn-ea"/>
              </a:rPr>
              <a:t>1</a:t>
            </a:r>
            <a:r>
              <a:rPr lang="zh-CN" altLang="en-US" sz="3200" spc="140" dirty="0">
                <a:solidFill>
                  <a:schemeClr val="tx1"/>
                </a:solidFill>
                <a:latin typeface="+mn-ea"/>
              </a:rPr>
              <a:t>、这一堂我们继续探讨如何成为三类得胜者，在传统神学的框架中，这应该是属于成圣论的范围。</a:t>
            </a:r>
          </a:p>
          <a:p>
            <a:pPr marL="731520" indent="-731520">
              <a:lnSpc>
                <a:spcPct val="120000"/>
              </a:lnSpc>
              <a:buNone/>
            </a:pPr>
            <a:r>
              <a:rPr lang="en-US" altLang="zh-CN" sz="3200" spc="140" dirty="0">
                <a:solidFill>
                  <a:schemeClr val="tx1"/>
                </a:solidFill>
                <a:latin typeface="+mn-ea"/>
              </a:rPr>
              <a:t>2</a:t>
            </a:r>
            <a:r>
              <a:rPr lang="zh-CN" altLang="en-US" sz="3200" spc="140" dirty="0">
                <a:solidFill>
                  <a:schemeClr val="tx1"/>
                </a:solidFill>
                <a:latin typeface="+mn-ea"/>
              </a:rPr>
              <a:t>、但是，由于三类得胜者的信息是属于救恩论，则本堂的信息也属于救恩论。</a:t>
            </a:r>
          </a:p>
          <a:p>
            <a:pPr marL="731520" indent="-731520">
              <a:lnSpc>
                <a:spcPct val="120000"/>
              </a:lnSpc>
              <a:buNone/>
            </a:pPr>
            <a:r>
              <a:rPr lang="en-US" altLang="zh-CN" sz="3200" spc="140" dirty="0">
                <a:solidFill>
                  <a:schemeClr val="tx1"/>
                </a:solidFill>
                <a:latin typeface="+mn-ea"/>
              </a:rPr>
              <a:t>3</a:t>
            </a:r>
            <a:r>
              <a:rPr lang="zh-CN" altLang="en-US" sz="3200" spc="140" dirty="0">
                <a:solidFill>
                  <a:schemeClr val="tx1"/>
                </a:solidFill>
                <a:latin typeface="+mn-ea"/>
              </a:rPr>
              <a:t>、这个 “钓鱼的原则” 意义重大，它实际上可以称为得胜或成圣的福音原则。</a:t>
            </a:r>
          </a:p>
          <a:p>
            <a:pPr marL="731520" indent="-731520" algn="just">
              <a:lnSpc>
                <a:spcPct val="120000"/>
              </a:lnSpc>
              <a:buNone/>
            </a:pPr>
            <a:endParaRPr lang="zh-CN" altLang="en-US" sz="3200" spc="140" dirty="0">
              <a:solidFill>
                <a:schemeClr val="tx1"/>
              </a:solidFill>
              <a:latin typeface="+mn-ea"/>
            </a:endParaRPr>
          </a:p>
          <a:p>
            <a:pPr marL="0" indent="0" algn="just">
              <a:buNone/>
            </a:pPr>
            <a:endParaRPr lang="en-US" sz="3500" spc="140" dirty="0">
              <a:solidFill>
                <a:schemeClr val="tx1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4961763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B83041-77E6-43FA-B8A4-1940DAAC7C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28592" y="382385"/>
            <a:ext cx="9701408" cy="994239"/>
          </a:xfrm>
        </p:spPr>
        <p:txBody>
          <a:bodyPr>
            <a:normAutofit fontScale="90000"/>
          </a:bodyPr>
          <a:lstStyle/>
          <a:p>
            <a:r>
              <a:rPr lang="zh-CN" altLang="en-US" sz="4000" b="1" dirty="0">
                <a:solidFill>
                  <a:srgbClr val="7030A0"/>
                </a:solidFill>
                <a:latin typeface="+mj-ea"/>
              </a:rPr>
              <a:t> </a:t>
            </a:r>
            <a:r>
              <a:rPr lang="en-US" altLang="zh-CN" sz="4000" b="1" dirty="0">
                <a:solidFill>
                  <a:srgbClr val="7030A0"/>
                </a:solidFill>
                <a:latin typeface="+mj-ea"/>
              </a:rPr>
              <a:t>6</a:t>
            </a:r>
            <a:r>
              <a:rPr lang="zh-CN" altLang="en-US" sz="4000" b="1" dirty="0">
                <a:solidFill>
                  <a:srgbClr val="7030A0"/>
                </a:solidFill>
                <a:latin typeface="+mj-ea"/>
              </a:rPr>
              <a:t>、成为得胜者的福音原则</a:t>
            </a:r>
            <a:br>
              <a:rPr lang="zh-CN" altLang="en-US" sz="4000" b="1" dirty="0">
                <a:solidFill>
                  <a:srgbClr val="7030A0"/>
                </a:solidFill>
                <a:latin typeface="+mj-ea"/>
              </a:rPr>
            </a:br>
            <a:endParaRPr lang="zh-CN" altLang="en-US" sz="4000" b="1" dirty="0">
              <a:solidFill>
                <a:srgbClr val="7030A0"/>
              </a:solidFill>
              <a:latin typeface="+mj-ea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B57A6C-2666-4721-B8FE-005B775338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79737" y="1503122"/>
            <a:ext cx="9150262" cy="5123145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zh-CN" altLang="en-US" sz="3400" b="1" spc="140" dirty="0">
                <a:solidFill>
                  <a:schemeClr val="tx1"/>
                </a:solidFill>
                <a:latin typeface="+mn-ea"/>
              </a:rPr>
              <a:t>一、钓鱼的原则 </a:t>
            </a:r>
            <a:endParaRPr lang="en-US" altLang="zh-CN" sz="3400" b="1" spc="140" dirty="0">
              <a:solidFill>
                <a:schemeClr val="tx1"/>
              </a:solidFill>
              <a:latin typeface="+mn-ea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sz="3200" spc="140" dirty="0">
                <a:solidFill>
                  <a:schemeClr val="tx1"/>
                </a:solidFill>
                <a:latin typeface="+mn-ea"/>
              </a:rPr>
              <a:t>（一）福音的核心要素：“得救四律”： </a:t>
            </a:r>
            <a:endParaRPr lang="en-US" altLang="zh-CN" sz="3200" spc="140" dirty="0">
              <a:solidFill>
                <a:schemeClr val="tx1"/>
              </a:solidFill>
              <a:latin typeface="+mn-ea"/>
            </a:endParaRPr>
          </a:p>
          <a:p>
            <a:pPr marL="1188720" indent="-731520">
              <a:lnSpc>
                <a:spcPct val="120000"/>
              </a:lnSpc>
              <a:buNone/>
            </a:pPr>
            <a:r>
              <a:rPr lang="en-US" altLang="zh-CN" sz="3200" spc="140" dirty="0">
                <a:solidFill>
                  <a:schemeClr val="tx1"/>
                </a:solidFill>
                <a:latin typeface="+mn-ea"/>
              </a:rPr>
              <a:t>1</a:t>
            </a:r>
            <a:r>
              <a:rPr lang="zh-CN" altLang="en-US" sz="3200" spc="140" dirty="0">
                <a:solidFill>
                  <a:schemeClr val="tx1"/>
                </a:solidFill>
                <a:latin typeface="+mn-ea"/>
              </a:rPr>
              <a:t>、每个人在创造者面前都因犯罪</a:t>
            </a:r>
            <a:r>
              <a:rPr lang="en-US" altLang="zh-CN" sz="3200" spc="140" dirty="0">
                <a:solidFill>
                  <a:schemeClr val="tx1"/>
                </a:solidFill>
                <a:latin typeface="+mn-ea"/>
              </a:rPr>
              <a:t>/</a:t>
            </a:r>
            <a:r>
              <a:rPr lang="zh-CN" altLang="en-US" sz="3200" spc="140" dirty="0">
                <a:solidFill>
                  <a:schemeClr val="tx1"/>
                </a:solidFill>
                <a:latin typeface="+mn-ea"/>
              </a:rPr>
              <a:t>罪行而为罪人，面对神的愤怒和审判；</a:t>
            </a:r>
          </a:p>
          <a:p>
            <a:pPr marL="1188720" indent="-731520">
              <a:lnSpc>
                <a:spcPct val="120000"/>
              </a:lnSpc>
              <a:buNone/>
            </a:pPr>
            <a:r>
              <a:rPr lang="en-US" altLang="zh-CN" sz="3200" spc="140" dirty="0">
                <a:solidFill>
                  <a:schemeClr val="tx1"/>
                </a:solidFill>
                <a:latin typeface="+mn-ea"/>
              </a:rPr>
              <a:t>2</a:t>
            </a:r>
            <a:r>
              <a:rPr lang="zh-CN" altLang="en-US" sz="3200" spc="140" dirty="0">
                <a:solidFill>
                  <a:schemeClr val="tx1"/>
                </a:solidFill>
                <a:latin typeface="+mn-ea"/>
              </a:rPr>
              <a:t>、没有人能够拯救自己脱离这种罪人的状况和神的审判；</a:t>
            </a:r>
          </a:p>
          <a:p>
            <a:pPr marL="731520" indent="-731520">
              <a:lnSpc>
                <a:spcPct val="120000"/>
              </a:lnSpc>
              <a:buNone/>
            </a:pPr>
            <a:endParaRPr lang="zh-CN" altLang="en-US" sz="3200" spc="140" dirty="0">
              <a:solidFill>
                <a:schemeClr val="tx1"/>
              </a:solidFill>
              <a:latin typeface="+mn-ea"/>
            </a:endParaRPr>
          </a:p>
          <a:p>
            <a:pPr marL="731520" indent="-731520" algn="just">
              <a:lnSpc>
                <a:spcPct val="120000"/>
              </a:lnSpc>
              <a:buNone/>
            </a:pPr>
            <a:endParaRPr lang="zh-CN" altLang="en-US" sz="3200" spc="140" dirty="0">
              <a:solidFill>
                <a:schemeClr val="tx1"/>
              </a:solidFill>
              <a:latin typeface="+mn-ea"/>
            </a:endParaRPr>
          </a:p>
          <a:p>
            <a:pPr marL="0" indent="0" algn="just">
              <a:buNone/>
            </a:pPr>
            <a:endParaRPr lang="en-US" sz="3500" spc="140" dirty="0">
              <a:solidFill>
                <a:schemeClr val="tx1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3600775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B83041-77E6-43FA-B8A4-1940DAAC7C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28592" y="382385"/>
            <a:ext cx="9701408" cy="994239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zh-CN" altLang="en-US" sz="4000" b="1" spc="140" dirty="0">
                <a:solidFill>
                  <a:schemeClr val="tx1"/>
                </a:solidFill>
                <a:latin typeface="+mn-ea"/>
              </a:rPr>
              <a:t>一、钓鱼的原则 </a:t>
            </a:r>
            <a:endParaRPr lang="en-US" altLang="zh-CN" sz="4000" b="1" spc="14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B57A6C-2666-4721-B8FE-005B775338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79737" y="1503122"/>
            <a:ext cx="9150262" cy="5123145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endParaRPr lang="zh-CN" altLang="en-US" sz="3200" spc="140" dirty="0">
              <a:solidFill>
                <a:schemeClr val="tx1"/>
              </a:solidFill>
              <a:latin typeface="+mn-ea"/>
            </a:endParaRPr>
          </a:p>
          <a:p>
            <a:pPr marL="1188720" indent="-731520">
              <a:lnSpc>
                <a:spcPct val="120000"/>
              </a:lnSpc>
              <a:buNone/>
            </a:pPr>
            <a:r>
              <a:rPr lang="en-US" altLang="zh-CN" sz="3200" spc="140" dirty="0">
                <a:solidFill>
                  <a:schemeClr val="tx1"/>
                </a:solidFill>
                <a:latin typeface="+mn-ea"/>
              </a:rPr>
              <a:t>3</a:t>
            </a:r>
            <a:r>
              <a:rPr lang="zh-CN" altLang="en-US" sz="3200" spc="140" dirty="0">
                <a:solidFill>
                  <a:schemeClr val="tx1"/>
                </a:solidFill>
                <a:latin typeface="+mn-ea"/>
              </a:rPr>
              <a:t>、神的儿子耶稣基督受天父差遣降世，通过他十字架的受难与复活而成就了救赎；</a:t>
            </a:r>
          </a:p>
          <a:p>
            <a:pPr marL="1188720" indent="-731520">
              <a:lnSpc>
                <a:spcPct val="120000"/>
              </a:lnSpc>
              <a:buNone/>
            </a:pPr>
            <a:r>
              <a:rPr lang="en-US" altLang="zh-CN" sz="3200" spc="140" dirty="0">
                <a:solidFill>
                  <a:schemeClr val="tx1"/>
                </a:solidFill>
                <a:latin typeface="+mn-ea"/>
              </a:rPr>
              <a:t>4</a:t>
            </a:r>
            <a:r>
              <a:rPr lang="zh-CN" altLang="en-US" sz="3200" spc="140" dirty="0">
                <a:solidFill>
                  <a:schemeClr val="tx1"/>
                </a:solidFill>
                <a:latin typeface="+mn-ea"/>
              </a:rPr>
              <a:t>、人单单通过信心接受耶稣基督为救主而得救、赦罪、称义、重生、并与神和好。</a:t>
            </a:r>
          </a:p>
          <a:p>
            <a:pPr marL="731520" indent="-731520">
              <a:lnSpc>
                <a:spcPct val="120000"/>
              </a:lnSpc>
              <a:buNone/>
            </a:pPr>
            <a:endParaRPr lang="zh-CN" altLang="en-US" sz="3200" spc="140" dirty="0">
              <a:solidFill>
                <a:schemeClr val="tx1"/>
              </a:solidFill>
              <a:latin typeface="+mn-ea"/>
            </a:endParaRPr>
          </a:p>
          <a:p>
            <a:pPr marL="731520" indent="-731520" algn="just">
              <a:lnSpc>
                <a:spcPct val="120000"/>
              </a:lnSpc>
              <a:buNone/>
            </a:pPr>
            <a:endParaRPr lang="zh-CN" altLang="en-US" sz="3200" spc="140" dirty="0">
              <a:solidFill>
                <a:schemeClr val="tx1"/>
              </a:solidFill>
              <a:latin typeface="+mn-ea"/>
            </a:endParaRPr>
          </a:p>
          <a:p>
            <a:pPr marL="0" indent="0" algn="just">
              <a:buNone/>
            </a:pPr>
            <a:endParaRPr lang="en-US" sz="3500" spc="140" dirty="0">
              <a:solidFill>
                <a:schemeClr val="tx1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1244846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B83041-77E6-43FA-B8A4-1940DAAC7C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28592" y="382385"/>
            <a:ext cx="9701408" cy="994239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zh-CN" altLang="en-US" sz="4000" b="1" spc="140" dirty="0">
                <a:solidFill>
                  <a:schemeClr val="tx1"/>
                </a:solidFill>
                <a:latin typeface="+mn-ea"/>
              </a:rPr>
              <a:t>一、钓鱼的原则 </a:t>
            </a:r>
            <a:endParaRPr lang="en-US" altLang="zh-CN" sz="4000" b="1" spc="14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B57A6C-2666-4721-B8FE-005B775338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07253" y="1376624"/>
            <a:ext cx="10473892" cy="5345723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zh-CN" altLang="en-US" sz="3200" spc="140" dirty="0">
                <a:solidFill>
                  <a:schemeClr val="tx1"/>
                </a:solidFill>
                <a:latin typeface="+mn-ea"/>
              </a:rPr>
              <a:t>（二）整全的福音：“救恩成全四律”</a:t>
            </a:r>
          </a:p>
          <a:p>
            <a:pPr marL="1188720" indent="-640080" algn="just">
              <a:lnSpc>
                <a:spcPct val="120000"/>
              </a:lnSpc>
              <a:buNone/>
            </a:pPr>
            <a:r>
              <a:rPr lang="en-US" altLang="zh-CN" sz="3200" spc="140" dirty="0">
                <a:solidFill>
                  <a:schemeClr val="tx1"/>
                </a:solidFill>
                <a:latin typeface="+mn-ea"/>
              </a:rPr>
              <a:t>1</a:t>
            </a:r>
            <a:r>
              <a:rPr lang="zh-CN" altLang="en-US" sz="3200" spc="140" dirty="0">
                <a:solidFill>
                  <a:schemeClr val="tx1"/>
                </a:solidFill>
                <a:latin typeface="+mn-ea"/>
              </a:rPr>
              <a:t>、你在创造者面前因罪性</a:t>
            </a:r>
            <a:r>
              <a:rPr lang="en-US" altLang="zh-CN" sz="3200" spc="140" dirty="0">
                <a:solidFill>
                  <a:schemeClr val="tx1"/>
                </a:solidFill>
                <a:latin typeface="+mn-ea"/>
              </a:rPr>
              <a:t>/</a:t>
            </a:r>
            <a:r>
              <a:rPr lang="zh-CN" altLang="en-US" sz="3200" spc="140" dirty="0">
                <a:solidFill>
                  <a:schemeClr val="tx1"/>
                </a:solidFill>
                <a:latin typeface="+mn-ea"/>
              </a:rPr>
              <a:t>老我而为罪人，这罪性</a:t>
            </a:r>
            <a:r>
              <a:rPr lang="en-US" altLang="zh-CN" sz="3200" spc="140" dirty="0">
                <a:solidFill>
                  <a:schemeClr val="tx1"/>
                </a:solidFill>
                <a:latin typeface="+mn-ea"/>
              </a:rPr>
              <a:t>/</a:t>
            </a:r>
            <a:r>
              <a:rPr lang="zh-CN" altLang="en-US" sz="3200" spc="140" dirty="0">
                <a:solidFill>
                  <a:schemeClr val="tx1"/>
                </a:solidFill>
                <a:latin typeface="+mn-ea"/>
              </a:rPr>
              <a:t>老我拦阻你进入神永恒的命定；</a:t>
            </a:r>
          </a:p>
          <a:p>
            <a:pPr marL="1188720" indent="-640080" algn="just">
              <a:lnSpc>
                <a:spcPct val="120000"/>
              </a:lnSpc>
              <a:buNone/>
            </a:pPr>
            <a:r>
              <a:rPr lang="en-US" altLang="zh-CN" sz="3200" spc="140" dirty="0">
                <a:solidFill>
                  <a:schemeClr val="tx1"/>
                </a:solidFill>
                <a:latin typeface="+mn-ea"/>
              </a:rPr>
              <a:t>2</a:t>
            </a:r>
            <a:r>
              <a:rPr lang="zh-CN" altLang="en-US" sz="3200" spc="140" dirty="0">
                <a:solidFill>
                  <a:schemeClr val="tx1"/>
                </a:solidFill>
                <a:latin typeface="+mn-ea"/>
              </a:rPr>
              <a:t>、你不能够依靠自己的好行为脱离罪性</a:t>
            </a:r>
            <a:r>
              <a:rPr lang="en-US" altLang="zh-CN" sz="3200" spc="140" dirty="0">
                <a:solidFill>
                  <a:schemeClr val="tx1"/>
                </a:solidFill>
                <a:latin typeface="+mn-ea"/>
              </a:rPr>
              <a:t>/</a:t>
            </a:r>
            <a:r>
              <a:rPr lang="zh-CN" altLang="en-US" sz="3200" spc="140" dirty="0">
                <a:solidFill>
                  <a:schemeClr val="tx1"/>
                </a:solidFill>
                <a:latin typeface="+mn-ea"/>
              </a:rPr>
              <a:t>老我而进入神永恒的命定；</a:t>
            </a:r>
          </a:p>
          <a:p>
            <a:pPr marL="1188720" indent="-640080" algn="just">
              <a:lnSpc>
                <a:spcPct val="120000"/>
              </a:lnSpc>
              <a:buNone/>
            </a:pPr>
            <a:r>
              <a:rPr lang="en-US" altLang="zh-CN" sz="3200" spc="140" dirty="0">
                <a:solidFill>
                  <a:schemeClr val="tx1"/>
                </a:solidFill>
                <a:latin typeface="+mn-ea"/>
              </a:rPr>
              <a:t>3</a:t>
            </a:r>
            <a:r>
              <a:rPr lang="zh-CN" altLang="en-US" sz="3200" spc="140" dirty="0">
                <a:solidFill>
                  <a:schemeClr val="tx1"/>
                </a:solidFill>
                <a:latin typeface="+mn-ea"/>
              </a:rPr>
              <a:t>、神的儿子耶稣基督受天父差遣降世，通过他的生、死、复活、与升天成为救赎之路；</a:t>
            </a:r>
          </a:p>
          <a:p>
            <a:pPr marL="1188720" indent="-640080" algn="just">
              <a:lnSpc>
                <a:spcPct val="120000"/>
              </a:lnSpc>
              <a:buNone/>
            </a:pPr>
            <a:r>
              <a:rPr lang="en-US" altLang="zh-CN" sz="3200" spc="140" dirty="0">
                <a:solidFill>
                  <a:schemeClr val="tx1"/>
                </a:solidFill>
                <a:latin typeface="+mn-ea"/>
              </a:rPr>
              <a:t>4</a:t>
            </a:r>
            <a:r>
              <a:rPr lang="zh-CN" altLang="en-US" sz="3200" spc="140" dirty="0">
                <a:solidFill>
                  <a:schemeClr val="tx1"/>
                </a:solidFill>
                <a:latin typeface="+mn-ea"/>
              </a:rPr>
              <a:t>、你单单通过在基督里与他同钉十字架，并随从圣灵而进入成圣、得胜、得荣耀。</a:t>
            </a:r>
          </a:p>
          <a:p>
            <a:pPr marL="731520" indent="-731520">
              <a:lnSpc>
                <a:spcPct val="120000"/>
              </a:lnSpc>
              <a:buNone/>
            </a:pPr>
            <a:endParaRPr lang="zh-CN" altLang="en-US" sz="3200" spc="140" dirty="0">
              <a:solidFill>
                <a:schemeClr val="tx1"/>
              </a:solidFill>
              <a:latin typeface="+mn-ea"/>
            </a:endParaRPr>
          </a:p>
          <a:p>
            <a:pPr marL="731520" indent="-731520" algn="just">
              <a:lnSpc>
                <a:spcPct val="120000"/>
              </a:lnSpc>
              <a:buNone/>
            </a:pPr>
            <a:endParaRPr lang="zh-CN" altLang="en-US" sz="3200" spc="140" dirty="0">
              <a:solidFill>
                <a:schemeClr val="tx1"/>
              </a:solidFill>
              <a:latin typeface="+mn-ea"/>
            </a:endParaRPr>
          </a:p>
          <a:p>
            <a:pPr marL="0" indent="0" algn="just">
              <a:buNone/>
            </a:pPr>
            <a:endParaRPr lang="en-US" sz="3500" spc="140" dirty="0">
              <a:solidFill>
                <a:schemeClr val="tx1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2849766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B83041-77E6-43FA-B8A4-1940DAAC7C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28592" y="382385"/>
            <a:ext cx="9701408" cy="994239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zh-CN" altLang="en-US" sz="4000" b="1" spc="140" dirty="0">
                <a:solidFill>
                  <a:schemeClr val="tx1"/>
                </a:solidFill>
                <a:latin typeface="+mn-ea"/>
              </a:rPr>
              <a:t>一、钓鱼的原则 </a:t>
            </a:r>
            <a:endParaRPr lang="en-US" altLang="zh-CN" sz="4000" b="1" spc="14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B57A6C-2666-4721-B8FE-005B775338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07253" y="1376624"/>
            <a:ext cx="10473892" cy="5345723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zh-CN" altLang="en-US" sz="3200" spc="140" dirty="0">
                <a:solidFill>
                  <a:schemeClr val="tx1"/>
                </a:solidFill>
                <a:latin typeface="+mn-ea"/>
              </a:rPr>
              <a:t>（三）加拉太异端</a:t>
            </a:r>
            <a:endParaRPr lang="en-US" altLang="zh-CN" sz="3200" spc="140" dirty="0">
              <a:solidFill>
                <a:schemeClr val="tx1"/>
              </a:solidFill>
              <a:latin typeface="+mn-ea"/>
            </a:endParaRPr>
          </a:p>
          <a:p>
            <a:pPr marL="1188720" indent="-731520" algn="just">
              <a:lnSpc>
                <a:spcPct val="120000"/>
              </a:lnSpc>
              <a:buNone/>
            </a:pPr>
            <a:r>
              <a:rPr lang="en-US" altLang="zh-CN" sz="3200" spc="140" dirty="0">
                <a:solidFill>
                  <a:schemeClr val="tx1"/>
                </a:solidFill>
                <a:latin typeface="+mn-ea"/>
              </a:rPr>
              <a:t>1</a:t>
            </a:r>
            <a:r>
              <a:rPr lang="zh-CN" altLang="en-US" sz="3200" spc="140" dirty="0">
                <a:solidFill>
                  <a:schemeClr val="tx1"/>
                </a:solidFill>
                <a:latin typeface="+mn-ea"/>
              </a:rPr>
              <a:t>、所谓 “加拉太异端” 是指</a:t>
            </a:r>
            <a:r>
              <a:rPr lang="en-US" altLang="zh-CN" sz="3200" spc="140" dirty="0">
                <a:solidFill>
                  <a:schemeClr val="tx1"/>
                </a:solidFill>
                <a:latin typeface="+mn-ea"/>
              </a:rPr>
              <a:t>《</a:t>
            </a:r>
            <a:r>
              <a:rPr lang="zh-CN" altLang="en-US" sz="3200" spc="140" dirty="0">
                <a:solidFill>
                  <a:schemeClr val="tx1"/>
                </a:solidFill>
                <a:latin typeface="+mn-ea"/>
              </a:rPr>
              <a:t>加拉太书</a:t>
            </a:r>
            <a:r>
              <a:rPr lang="en-US" altLang="zh-CN" sz="3200" spc="140" dirty="0">
                <a:solidFill>
                  <a:schemeClr val="tx1"/>
                </a:solidFill>
                <a:latin typeface="+mn-ea"/>
              </a:rPr>
              <a:t>》</a:t>
            </a:r>
            <a:r>
              <a:rPr lang="zh-CN" altLang="en-US" sz="3200" spc="140" dirty="0">
                <a:solidFill>
                  <a:schemeClr val="tx1"/>
                </a:solidFill>
                <a:latin typeface="+mn-ea"/>
              </a:rPr>
              <a:t>中所提到的一种异端（加一</a:t>
            </a:r>
            <a:r>
              <a:rPr lang="en-US" altLang="zh-CN" sz="3200" spc="140" dirty="0">
                <a:solidFill>
                  <a:schemeClr val="tx1"/>
                </a:solidFill>
                <a:latin typeface="+mn-ea"/>
              </a:rPr>
              <a:t>6-9</a:t>
            </a:r>
            <a:r>
              <a:rPr lang="zh-CN" altLang="en-US" sz="3200" spc="140" dirty="0">
                <a:solidFill>
                  <a:schemeClr val="tx1"/>
                </a:solidFill>
                <a:latin typeface="+mn-ea"/>
              </a:rPr>
              <a:t>）。</a:t>
            </a:r>
          </a:p>
          <a:p>
            <a:pPr marL="1188720" indent="-731520" algn="just">
              <a:lnSpc>
                <a:spcPct val="120000"/>
              </a:lnSpc>
              <a:buNone/>
            </a:pPr>
            <a:r>
              <a:rPr lang="en-US" altLang="zh-CN" sz="3200" spc="140" dirty="0">
                <a:solidFill>
                  <a:schemeClr val="tx1"/>
                </a:solidFill>
                <a:latin typeface="+mn-ea"/>
              </a:rPr>
              <a:t>2</a:t>
            </a:r>
            <a:r>
              <a:rPr lang="zh-CN" altLang="en-US" sz="3200" spc="140" dirty="0">
                <a:solidFill>
                  <a:schemeClr val="tx1"/>
                </a:solidFill>
                <a:latin typeface="+mn-ea"/>
              </a:rPr>
              <a:t>、这种异端的本质就是 “靠恩典和圣灵入门，却靠律法和肉身来成全” （加三</a:t>
            </a:r>
            <a:r>
              <a:rPr lang="en-US" altLang="zh-CN" sz="3200" spc="140" dirty="0">
                <a:solidFill>
                  <a:schemeClr val="tx1"/>
                </a:solidFill>
                <a:latin typeface="+mn-ea"/>
              </a:rPr>
              <a:t>1-5</a:t>
            </a:r>
            <a:r>
              <a:rPr lang="zh-CN" altLang="en-US" sz="3200" spc="140" dirty="0">
                <a:solidFill>
                  <a:schemeClr val="tx1"/>
                </a:solidFill>
                <a:latin typeface="+mn-ea"/>
              </a:rPr>
              <a:t>；五</a:t>
            </a:r>
            <a:r>
              <a:rPr lang="en-US" altLang="zh-CN" sz="3200" spc="140" dirty="0">
                <a:solidFill>
                  <a:schemeClr val="tx1"/>
                </a:solidFill>
                <a:latin typeface="+mn-ea"/>
              </a:rPr>
              <a:t>1-6</a:t>
            </a:r>
            <a:r>
              <a:rPr lang="zh-CN" altLang="en-US" sz="3200" spc="140" dirty="0">
                <a:solidFill>
                  <a:schemeClr val="tx1"/>
                </a:solidFill>
                <a:latin typeface="+mn-ea"/>
              </a:rPr>
              <a:t>）。</a:t>
            </a:r>
          </a:p>
          <a:p>
            <a:pPr marL="1188720" indent="-731520" algn="just">
              <a:lnSpc>
                <a:spcPct val="120000"/>
              </a:lnSpc>
              <a:buNone/>
            </a:pPr>
            <a:r>
              <a:rPr lang="en-US" altLang="zh-CN" sz="3200" spc="140" dirty="0">
                <a:solidFill>
                  <a:schemeClr val="tx1"/>
                </a:solidFill>
                <a:latin typeface="+mn-ea"/>
              </a:rPr>
              <a:t>3</a:t>
            </a:r>
            <a:r>
              <a:rPr lang="zh-CN" altLang="en-US" sz="3200" spc="140" dirty="0">
                <a:solidFill>
                  <a:schemeClr val="tx1"/>
                </a:solidFill>
                <a:latin typeface="+mn-ea"/>
              </a:rPr>
              <a:t>、这种异端从根本上违反了福音的原则。</a:t>
            </a:r>
          </a:p>
          <a:p>
            <a:pPr marL="1188720" indent="-640080" algn="just">
              <a:lnSpc>
                <a:spcPct val="120000"/>
              </a:lnSpc>
              <a:buNone/>
            </a:pPr>
            <a:endParaRPr lang="zh-CN" altLang="en-US" sz="3200" spc="140" dirty="0">
              <a:solidFill>
                <a:schemeClr val="tx1"/>
              </a:solidFill>
              <a:latin typeface="+mn-ea"/>
            </a:endParaRPr>
          </a:p>
          <a:p>
            <a:pPr marL="731520" indent="-731520">
              <a:lnSpc>
                <a:spcPct val="120000"/>
              </a:lnSpc>
              <a:buNone/>
            </a:pPr>
            <a:endParaRPr lang="zh-CN" altLang="en-US" sz="3200" spc="140" dirty="0">
              <a:solidFill>
                <a:schemeClr val="tx1"/>
              </a:solidFill>
              <a:latin typeface="+mn-ea"/>
            </a:endParaRPr>
          </a:p>
          <a:p>
            <a:pPr marL="731520" indent="-731520" algn="just">
              <a:lnSpc>
                <a:spcPct val="120000"/>
              </a:lnSpc>
              <a:buNone/>
            </a:pPr>
            <a:endParaRPr lang="zh-CN" altLang="en-US" sz="3200" spc="140" dirty="0">
              <a:solidFill>
                <a:schemeClr val="tx1"/>
              </a:solidFill>
              <a:latin typeface="+mn-ea"/>
            </a:endParaRPr>
          </a:p>
          <a:p>
            <a:pPr marL="0" indent="0" algn="just">
              <a:buNone/>
            </a:pPr>
            <a:endParaRPr lang="en-US" sz="3500" spc="140" dirty="0">
              <a:solidFill>
                <a:schemeClr val="tx1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2404500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B83041-77E6-43FA-B8A4-1940DAAC7C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28592" y="382385"/>
            <a:ext cx="9701408" cy="994239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zh-CN" altLang="en-US" sz="4000" b="1" spc="140" dirty="0">
                <a:solidFill>
                  <a:schemeClr val="tx1"/>
                </a:solidFill>
                <a:latin typeface="+mn-ea"/>
              </a:rPr>
              <a:t>一、钓鱼的原则 </a:t>
            </a:r>
            <a:endParaRPr lang="en-US" altLang="zh-CN" sz="4000" b="1" spc="14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B57A6C-2666-4721-B8FE-005B775338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07253" y="1557495"/>
            <a:ext cx="10473892" cy="5164852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zh-CN" altLang="en-US" sz="3400" spc="140" dirty="0">
                <a:solidFill>
                  <a:schemeClr val="tx1"/>
                </a:solidFill>
                <a:latin typeface="+mn-ea"/>
              </a:rPr>
              <a:t>（四）得胜的福音原则：</a:t>
            </a:r>
            <a:endParaRPr lang="en-US" altLang="zh-CN" sz="3400" spc="140" dirty="0">
              <a:solidFill>
                <a:schemeClr val="tx1"/>
              </a:solidFill>
              <a:latin typeface="+mn-ea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sz="3400" spc="140" dirty="0">
                <a:solidFill>
                  <a:schemeClr val="tx1"/>
                </a:solidFill>
                <a:latin typeface="+mn-ea"/>
              </a:rPr>
              <a:t>　　　 </a:t>
            </a:r>
            <a:r>
              <a:rPr lang="zh-CN" altLang="en-US" sz="3400" b="1" spc="140" dirty="0">
                <a:solidFill>
                  <a:schemeClr val="tx1"/>
                </a:solidFill>
                <a:latin typeface="+mn-ea"/>
              </a:rPr>
              <a:t>“钓鱼的原则“</a:t>
            </a:r>
            <a:endParaRPr lang="en-US" altLang="zh-CN" sz="3400" b="1" spc="140" dirty="0">
              <a:solidFill>
                <a:schemeClr val="tx1"/>
              </a:solidFill>
              <a:latin typeface="+mn-ea"/>
            </a:endParaRPr>
          </a:p>
          <a:p>
            <a:pPr marL="457200" indent="0">
              <a:lnSpc>
                <a:spcPct val="120000"/>
              </a:lnSpc>
              <a:buNone/>
            </a:pPr>
            <a:r>
              <a:rPr lang="zh-CN" altLang="en-US" sz="3200" spc="140" dirty="0">
                <a:solidFill>
                  <a:schemeClr val="tx1"/>
                </a:solidFill>
                <a:latin typeface="+mn-ea"/>
              </a:rPr>
              <a:t> “钓鱼的原则”又可以称为“得胜的福音原则”，其中包含了三个要素或环节：</a:t>
            </a:r>
          </a:p>
          <a:p>
            <a:pPr marL="1188720" indent="-731520" algn="just">
              <a:lnSpc>
                <a:spcPct val="120000"/>
              </a:lnSpc>
              <a:buNone/>
            </a:pPr>
            <a:endParaRPr lang="zh-CN" altLang="en-US" sz="3200" spc="140" dirty="0">
              <a:solidFill>
                <a:schemeClr val="tx1"/>
              </a:solidFill>
              <a:latin typeface="+mn-ea"/>
            </a:endParaRPr>
          </a:p>
          <a:p>
            <a:pPr marL="1188720" indent="-640080" algn="just">
              <a:lnSpc>
                <a:spcPct val="120000"/>
              </a:lnSpc>
              <a:buNone/>
            </a:pPr>
            <a:endParaRPr lang="zh-CN" altLang="en-US" sz="3200" spc="140" dirty="0">
              <a:solidFill>
                <a:schemeClr val="tx1"/>
              </a:solidFill>
              <a:latin typeface="+mn-ea"/>
            </a:endParaRPr>
          </a:p>
          <a:p>
            <a:pPr marL="731520" indent="-731520">
              <a:lnSpc>
                <a:spcPct val="120000"/>
              </a:lnSpc>
              <a:buNone/>
            </a:pPr>
            <a:endParaRPr lang="zh-CN" altLang="en-US" sz="3200" spc="140" dirty="0">
              <a:solidFill>
                <a:schemeClr val="tx1"/>
              </a:solidFill>
              <a:latin typeface="+mn-ea"/>
            </a:endParaRPr>
          </a:p>
          <a:p>
            <a:pPr marL="731520" indent="-731520" algn="just">
              <a:lnSpc>
                <a:spcPct val="120000"/>
              </a:lnSpc>
              <a:buNone/>
            </a:pPr>
            <a:endParaRPr lang="zh-CN" altLang="en-US" sz="3200" spc="140" dirty="0">
              <a:solidFill>
                <a:schemeClr val="tx1"/>
              </a:solidFill>
              <a:latin typeface="+mn-ea"/>
            </a:endParaRPr>
          </a:p>
          <a:p>
            <a:pPr marL="0" indent="0" algn="just">
              <a:buNone/>
            </a:pPr>
            <a:endParaRPr lang="en-US" sz="3500" spc="140" dirty="0">
              <a:solidFill>
                <a:schemeClr val="tx1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7457275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B83041-77E6-43FA-B8A4-1940DAAC7C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28592" y="382385"/>
            <a:ext cx="9701408" cy="994239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zh-CN" altLang="en-US" sz="4000" b="1" spc="140" dirty="0">
                <a:solidFill>
                  <a:schemeClr val="tx1"/>
                </a:solidFill>
                <a:latin typeface="+mn-ea"/>
              </a:rPr>
              <a:t>一、钓鱼的原则 </a:t>
            </a:r>
            <a:endParaRPr lang="en-US" altLang="zh-CN" sz="4000" b="1" spc="14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B57A6C-2666-4721-B8FE-005B775338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7011" y="1376624"/>
            <a:ext cx="10524134" cy="5345723"/>
          </a:xfrm>
        </p:spPr>
        <p:txBody>
          <a:bodyPr>
            <a:normAutofit/>
          </a:bodyPr>
          <a:lstStyle/>
          <a:p>
            <a:pPr marL="731520" indent="-731520" algn="just">
              <a:lnSpc>
                <a:spcPct val="120000"/>
              </a:lnSpc>
              <a:buNone/>
            </a:pPr>
            <a:r>
              <a:rPr lang="en-US" altLang="zh-CN" sz="3200" spc="140" dirty="0">
                <a:solidFill>
                  <a:schemeClr val="tx1"/>
                </a:solidFill>
                <a:latin typeface="+mn-ea"/>
              </a:rPr>
              <a:t>1</a:t>
            </a:r>
            <a:r>
              <a:rPr lang="zh-CN" altLang="en-US" sz="3200" spc="140" dirty="0">
                <a:solidFill>
                  <a:schemeClr val="tx1"/>
                </a:solidFill>
                <a:latin typeface="+mn-ea"/>
              </a:rPr>
              <a:t>、站在</a:t>
            </a:r>
            <a:r>
              <a:rPr lang="en-US" altLang="zh-CN" sz="3200" spc="140" dirty="0">
                <a:solidFill>
                  <a:schemeClr val="tx1"/>
                </a:solidFill>
                <a:latin typeface="+mn-ea"/>
              </a:rPr>
              <a:t>Z</a:t>
            </a:r>
            <a:r>
              <a:rPr lang="zh-CN" altLang="en-US" sz="3200" spc="140" dirty="0">
                <a:solidFill>
                  <a:schemeClr val="tx1"/>
                </a:solidFill>
                <a:latin typeface="+mn-ea"/>
              </a:rPr>
              <a:t>点。</a:t>
            </a:r>
          </a:p>
          <a:p>
            <a:pPr marL="1371600" indent="-1097280" algn="just">
              <a:lnSpc>
                <a:spcPct val="120000"/>
              </a:lnSpc>
              <a:buNone/>
            </a:pPr>
            <a:r>
              <a:rPr lang="zh-CN" altLang="en-US" sz="3200" spc="140" dirty="0">
                <a:solidFill>
                  <a:schemeClr val="tx1"/>
                </a:solidFill>
                <a:latin typeface="+mn-ea"/>
              </a:rPr>
              <a:t>（</a:t>
            </a:r>
            <a:r>
              <a:rPr lang="en-US" altLang="zh-CN" sz="3200" spc="140" dirty="0">
                <a:solidFill>
                  <a:schemeClr val="tx1"/>
                </a:solidFill>
                <a:latin typeface="+mn-ea"/>
              </a:rPr>
              <a:t>1</a:t>
            </a:r>
            <a:r>
              <a:rPr lang="zh-CN" altLang="en-US" sz="3200" spc="140" dirty="0">
                <a:solidFill>
                  <a:schemeClr val="tx1"/>
                </a:solidFill>
                <a:latin typeface="+mn-ea"/>
              </a:rPr>
              <a:t>）</a:t>
            </a:r>
            <a:r>
              <a:rPr lang="en-US" altLang="zh-CN" sz="3200" spc="140" dirty="0">
                <a:solidFill>
                  <a:schemeClr val="tx1"/>
                </a:solidFill>
                <a:latin typeface="+mn-ea"/>
              </a:rPr>
              <a:t>Z</a:t>
            </a:r>
            <a:r>
              <a:rPr lang="zh-CN" altLang="en-US" sz="3200" spc="140" dirty="0">
                <a:solidFill>
                  <a:schemeClr val="tx1"/>
                </a:solidFill>
                <a:latin typeface="+mn-ea"/>
              </a:rPr>
              <a:t>点就是主耶稣基督在十字架上为我们成就的全备救赎工作，包括替代性赎罪和包括性除掉罪根</a:t>
            </a:r>
            <a:r>
              <a:rPr lang="en-US" altLang="zh-CN" sz="3200" spc="140" dirty="0">
                <a:solidFill>
                  <a:schemeClr val="tx1"/>
                </a:solidFill>
                <a:latin typeface="+mn-ea"/>
              </a:rPr>
              <a:t>/</a:t>
            </a:r>
            <a:r>
              <a:rPr lang="zh-CN" altLang="en-US" sz="3200" spc="140" dirty="0">
                <a:solidFill>
                  <a:schemeClr val="tx1"/>
                </a:solidFill>
                <a:latin typeface="+mn-ea"/>
              </a:rPr>
              <a:t>罪性。</a:t>
            </a:r>
          </a:p>
          <a:p>
            <a:pPr marL="1371600" indent="-1097280" algn="just">
              <a:lnSpc>
                <a:spcPct val="120000"/>
              </a:lnSpc>
              <a:buNone/>
            </a:pPr>
            <a:r>
              <a:rPr lang="zh-CN" altLang="en-US" sz="3200" spc="140" dirty="0">
                <a:solidFill>
                  <a:schemeClr val="tx1"/>
                </a:solidFill>
                <a:latin typeface="+mn-ea"/>
              </a:rPr>
              <a:t>（</a:t>
            </a:r>
            <a:r>
              <a:rPr lang="en-US" altLang="zh-CN" sz="3200" spc="140" dirty="0">
                <a:solidFill>
                  <a:schemeClr val="tx1"/>
                </a:solidFill>
                <a:latin typeface="+mn-ea"/>
              </a:rPr>
              <a:t>2</a:t>
            </a:r>
            <a:r>
              <a:rPr lang="zh-CN" altLang="en-US" sz="3200" spc="140" dirty="0">
                <a:solidFill>
                  <a:schemeClr val="tx1"/>
                </a:solidFill>
                <a:latin typeface="+mn-ea"/>
              </a:rPr>
              <a:t>）我们需要凭着单纯的信心，与基督钉十字架的救赎功效全然认同。</a:t>
            </a:r>
          </a:p>
          <a:p>
            <a:pPr marL="1371600" indent="-1097280" algn="just">
              <a:lnSpc>
                <a:spcPct val="120000"/>
              </a:lnSpc>
              <a:buNone/>
            </a:pPr>
            <a:r>
              <a:rPr lang="zh-CN" altLang="en-US" sz="3200" spc="140" dirty="0">
                <a:solidFill>
                  <a:schemeClr val="tx1"/>
                </a:solidFill>
                <a:latin typeface="+mn-ea"/>
              </a:rPr>
              <a:t>（</a:t>
            </a:r>
            <a:r>
              <a:rPr lang="en-US" altLang="zh-CN" sz="3200" spc="140" dirty="0">
                <a:solidFill>
                  <a:schemeClr val="tx1"/>
                </a:solidFill>
                <a:latin typeface="+mn-ea"/>
              </a:rPr>
              <a:t>3</a:t>
            </a:r>
            <a:r>
              <a:rPr lang="zh-CN" altLang="en-US" sz="3200" spc="140" dirty="0">
                <a:solidFill>
                  <a:schemeClr val="tx1"/>
                </a:solidFill>
                <a:latin typeface="+mn-ea"/>
              </a:rPr>
              <a:t>）这就是使徒保罗在加拉太书和罗马书中所说的 “同钉十字架” 。</a:t>
            </a:r>
          </a:p>
          <a:p>
            <a:pPr marL="1188720" indent="-640080" algn="just">
              <a:lnSpc>
                <a:spcPct val="120000"/>
              </a:lnSpc>
              <a:buNone/>
            </a:pPr>
            <a:endParaRPr lang="zh-CN" altLang="en-US" sz="3200" spc="140" dirty="0">
              <a:solidFill>
                <a:schemeClr val="tx1"/>
              </a:solidFill>
              <a:latin typeface="+mn-ea"/>
            </a:endParaRPr>
          </a:p>
          <a:p>
            <a:pPr marL="731520" indent="-731520">
              <a:lnSpc>
                <a:spcPct val="120000"/>
              </a:lnSpc>
              <a:buNone/>
            </a:pPr>
            <a:endParaRPr lang="zh-CN" altLang="en-US" sz="3200" spc="140" dirty="0">
              <a:solidFill>
                <a:schemeClr val="tx1"/>
              </a:solidFill>
              <a:latin typeface="+mn-ea"/>
            </a:endParaRPr>
          </a:p>
          <a:p>
            <a:pPr marL="731520" indent="-731520" algn="just">
              <a:lnSpc>
                <a:spcPct val="120000"/>
              </a:lnSpc>
              <a:buNone/>
            </a:pPr>
            <a:endParaRPr lang="zh-CN" altLang="en-US" sz="3200" spc="140" dirty="0">
              <a:solidFill>
                <a:schemeClr val="tx1"/>
              </a:solidFill>
              <a:latin typeface="+mn-ea"/>
            </a:endParaRPr>
          </a:p>
          <a:p>
            <a:pPr marL="0" indent="0" algn="just">
              <a:buNone/>
            </a:pPr>
            <a:endParaRPr lang="en-US" sz="3500" spc="140" dirty="0">
              <a:solidFill>
                <a:schemeClr val="tx1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592119983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Custom 1">
      <a:majorFont>
        <a:latin typeface="Century Gothic"/>
        <a:ea typeface="Microsoft YaHei UI"/>
        <a:cs typeface=""/>
      </a:majorFont>
      <a:minorFont>
        <a:latin typeface="Century Gothic"/>
        <a:ea typeface="Microsoft YaHei UI"/>
        <a:cs typeface="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7578</TotalTime>
  <Words>3019</Words>
  <Application>Microsoft Office PowerPoint</Application>
  <PresentationFormat>Widescreen</PresentationFormat>
  <Paragraphs>201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1" baseType="lpstr">
      <vt:lpstr>Microsoft YaHei UI</vt:lpstr>
      <vt:lpstr>Wingdings 3</vt:lpstr>
      <vt:lpstr>Arial</vt:lpstr>
      <vt:lpstr>Century Gothic</vt:lpstr>
      <vt:lpstr>Wisp</vt:lpstr>
      <vt:lpstr>三类得胜者与 基督之死的包括性  ⑥成为得胜者的福音原则</vt:lpstr>
      <vt:lpstr>《三类得胜者与基督之死的包括性》</vt:lpstr>
      <vt:lpstr> 6、成为得胜者的福音原则 </vt:lpstr>
      <vt:lpstr> 6、成为得胜者的福音原则 </vt:lpstr>
      <vt:lpstr>一、钓鱼的原则 </vt:lpstr>
      <vt:lpstr>一、钓鱼的原则 </vt:lpstr>
      <vt:lpstr>一、钓鱼的原则 </vt:lpstr>
      <vt:lpstr>一、钓鱼的原则 </vt:lpstr>
      <vt:lpstr>一、钓鱼的原则 </vt:lpstr>
      <vt:lpstr>一、钓鱼的原则 </vt:lpstr>
      <vt:lpstr>一、钓鱼的原则 </vt:lpstr>
      <vt:lpstr>一、钓鱼的原则 </vt:lpstr>
      <vt:lpstr> 6、成为得胜者的福音原则 </vt:lpstr>
      <vt:lpstr>PowerPoint Presentation</vt:lpstr>
      <vt:lpstr>二、如何成为三类得胜者？</vt:lpstr>
      <vt:lpstr>二、如何成为三类得胜者？</vt:lpstr>
      <vt:lpstr>二、如何成为三类得胜者？</vt:lpstr>
      <vt:lpstr>二、如何成为三类得胜者？</vt:lpstr>
      <vt:lpstr>二、如何成为三类得胜者？</vt:lpstr>
      <vt:lpstr>二、如何成为三类得胜者？</vt:lpstr>
      <vt:lpstr>二、如何成为三类得胜者？</vt:lpstr>
      <vt:lpstr>二、如何成为三类得胜者？</vt:lpstr>
      <vt:lpstr>二、如何成为三类得胜者？</vt:lpstr>
      <vt:lpstr>二、如何成为三类得胜者？</vt:lpstr>
      <vt:lpstr>二、如何成为三类得胜者？</vt:lpstr>
      <vt:lpstr>二、如何成为三类得胜者？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Guo, Angang</dc:creator>
  <cp:lastModifiedBy>John</cp:lastModifiedBy>
  <cp:revision>8</cp:revision>
  <dcterms:created xsi:type="dcterms:W3CDTF">2019-02-17T20:29:28Z</dcterms:created>
  <dcterms:modified xsi:type="dcterms:W3CDTF">2019-05-21T06:27:06Z</dcterms:modified>
</cp:coreProperties>
</file>