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97" r:id="rId1"/>
  </p:sldMasterIdLst>
  <p:sldIdLst>
    <p:sldId id="256" r:id="rId2"/>
    <p:sldId id="257" r:id="rId3"/>
    <p:sldId id="261"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5" r:id="rId28"/>
    <p:sldId id="288" r:id="rId29"/>
    <p:sldId id="289" r:id="rId30"/>
    <p:sldId id="290" r:id="rId31"/>
    <p:sldId id="291" r:id="rId32"/>
    <p:sldId id="292" r:id="rId33"/>
  </p:sldIdLst>
  <p:sldSz cx="12192000" cy="6858000"/>
  <p:notesSz cx="6858000" cy="9144000"/>
  <p:embeddedFontLst>
    <p:embeddedFont>
      <p:font typeface="Microsoft YaHei UI" panose="020B0503020204020204" pitchFamily="34" charset="-122"/>
      <p:regular r:id="rId34"/>
      <p:bold r:id="rId35"/>
    </p:embeddedFont>
    <p:embeddedFont>
      <p:font typeface="Wingdings 3" panose="05040102010807070707" pitchFamily="18" charset="2"/>
      <p:regular r:id="rId36"/>
    </p:embeddedFont>
    <p:embeddedFont>
      <p:font typeface="Century Gothic" panose="020B0502020202020204" pitchFamily="34" charset="0"/>
      <p:regular r:id="rId37"/>
      <p:bold r:id="rId38"/>
      <p:italic r:id="rId39"/>
      <p:boldItalic r:id="rId4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793B2C-37A1-4FD2-AB98-4C857DB5A991}" v="130" dt="2019-02-24T04:11:08.533"/>
    <p1510:client id="{FE51AB18-0191-4B07-8250-A2BB3FCA3BD0}" v="117" dt="2019-02-24T06:55:37.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9" d="100"/>
          <a:sy n="89" d="100"/>
        </p:scale>
        <p:origin x="25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theme" Target="theme/theme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5.fntdata"/><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ang Guo" userId="34541361ae81b9e3" providerId="LiveId" clId="{C024A2AD-32D7-45AA-BCBA-91BE5210482A}"/>
    <pc:docChg chg="undo custSel addSld delSld modSld sldOrd">
      <pc:chgData name="Angang Guo" userId="34541361ae81b9e3" providerId="LiveId" clId="{C024A2AD-32D7-45AA-BCBA-91BE5210482A}" dt="2019-02-22T04:19:17.889" v="253" actId="20577"/>
      <pc:docMkLst>
        <pc:docMk/>
      </pc:docMkLst>
      <pc:sldChg chg="modSp">
        <pc:chgData name="Angang Guo" userId="34541361ae81b9e3" providerId="LiveId" clId="{C024A2AD-32D7-45AA-BCBA-91BE5210482A}" dt="2019-02-21T06:41:56.163" v="12" actId="27636"/>
        <pc:sldMkLst>
          <pc:docMk/>
          <pc:sldMk cId="2237909219" sldId="256"/>
        </pc:sldMkLst>
        <pc:spChg chg="mod">
          <ac:chgData name="Angang Guo" userId="34541361ae81b9e3" providerId="LiveId" clId="{C024A2AD-32D7-45AA-BCBA-91BE5210482A}" dt="2019-02-21T06:41:46.519" v="10" actId="404"/>
          <ac:spMkLst>
            <pc:docMk/>
            <pc:sldMk cId="2237909219" sldId="256"/>
            <ac:spMk id="2" creationId="{97DC07AC-8893-4AAF-A83E-793537D08E8F}"/>
          </ac:spMkLst>
        </pc:spChg>
        <pc:spChg chg="mod">
          <ac:chgData name="Angang Guo" userId="34541361ae81b9e3" providerId="LiveId" clId="{C024A2AD-32D7-45AA-BCBA-91BE5210482A}" dt="2019-02-21T06:41:56.163" v="12" actId="27636"/>
          <ac:spMkLst>
            <pc:docMk/>
            <pc:sldMk cId="2237909219" sldId="256"/>
            <ac:spMk id="3" creationId="{40E7ED46-FDBE-48C9-AAA2-4425A992A322}"/>
          </ac:spMkLst>
        </pc:spChg>
      </pc:sldChg>
    </pc:docChg>
  </pc:docChgLst>
  <pc:docChgLst>
    <pc:chgData name="Angang Guo" userId="34541361ae81b9e3" providerId="LiveId" clId="{57B3C777-169D-4082-A6D0-2FF6E6D139AD}"/>
    <pc:docChg chg="modSld">
      <pc:chgData name="Angang Guo" userId="34541361ae81b9e3" providerId="LiveId" clId="{57B3C777-169D-4082-A6D0-2FF6E6D139AD}" dt="2019-02-21T06:23:50.001" v="1" actId="2711"/>
      <pc:docMkLst>
        <pc:docMk/>
      </pc:docMkLst>
    </pc:docChg>
  </pc:docChgLst>
  <pc:docChgLst>
    <pc:chgData name="Angang Guo" userId="34541361ae81b9e3" providerId="LiveId" clId="{5D793B2C-37A1-4FD2-AB98-4C857DB5A991}"/>
    <pc:docChg chg="undo custSel addSld delSld modSld sldOrd">
      <pc:chgData name="Angang Guo" userId="34541361ae81b9e3" providerId="LiveId" clId="{5D793B2C-37A1-4FD2-AB98-4C857DB5A991}" dt="2019-02-24T04:11:21.181" v="683" actId="20577"/>
      <pc:docMkLst>
        <pc:docMk/>
      </pc:docMkLst>
      <pc:sldChg chg="modSp">
        <pc:chgData name="Angang Guo" userId="34541361ae81b9e3" providerId="LiveId" clId="{5D793B2C-37A1-4FD2-AB98-4C857DB5A991}" dt="2019-02-22T04:23:54.554" v="40" actId="403"/>
        <pc:sldMkLst>
          <pc:docMk/>
          <pc:sldMk cId="2237909219" sldId="256"/>
        </pc:sldMkLst>
        <pc:spChg chg="mod">
          <ac:chgData name="Angang Guo" userId="34541361ae81b9e3" providerId="LiveId" clId="{5D793B2C-37A1-4FD2-AB98-4C857DB5A991}" dt="2019-02-22T04:23:54.554" v="40" actId="403"/>
          <ac:spMkLst>
            <pc:docMk/>
            <pc:sldMk cId="2237909219" sldId="256"/>
            <ac:spMk id="2" creationId="{97DC07AC-8893-4AAF-A83E-793537D08E8F}"/>
          </ac:spMkLst>
        </pc:spChg>
      </pc:sldChg>
      <pc:sldChg chg="modSp">
        <pc:chgData name="Angang Guo" userId="34541361ae81b9e3" providerId="LiveId" clId="{5D793B2C-37A1-4FD2-AB98-4C857DB5A991}" dt="2019-02-22T04:24:44.956" v="43" actId="108"/>
        <pc:sldMkLst>
          <pc:docMk/>
          <pc:sldMk cId="246288612" sldId="257"/>
        </pc:sldMkLst>
        <pc:spChg chg="mod">
          <ac:chgData name="Angang Guo" userId="34541361ae81b9e3" providerId="LiveId" clId="{5D793B2C-37A1-4FD2-AB98-4C857DB5A991}" dt="2019-02-22T04:24:44.956" v="43" actId="108"/>
          <ac:spMkLst>
            <pc:docMk/>
            <pc:sldMk cId="246288612" sldId="257"/>
            <ac:spMk id="3" creationId="{CDB57A6C-2666-4721-B8FE-005B7753385C}"/>
          </ac:spMkLst>
        </pc:spChg>
      </pc:sldChg>
      <pc:sldChg chg="modSp">
        <pc:chgData name="Angang Guo" userId="34541361ae81b9e3" providerId="LiveId" clId="{5D793B2C-37A1-4FD2-AB98-4C857DB5A991}" dt="2019-02-22T04:32:24.594" v="67" actId="948"/>
        <pc:sldMkLst>
          <pc:docMk/>
          <pc:sldMk cId="3504814361" sldId="259"/>
        </pc:sldMkLst>
        <pc:spChg chg="mod">
          <ac:chgData name="Angang Guo" userId="34541361ae81b9e3" providerId="LiveId" clId="{5D793B2C-37A1-4FD2-AB98-4C857DB5A991}" dt="2019-02-22T04:27:32.401" v="48" actId="404"/>
          <ac:spMkLst>
            <pc:docMk/>
            <pc:sldMk cId="3504814361" sldId="259"/>
            <ac:spMk id="2" creationId="{B7B83041-77E6-43FA-B8A4-1940DAAC7CBD}"/>
          </ac:spMkLst>
        </pc:spChg>
        <pc:spChg chg="mod">
          <ac:chgData name="Angang Guo" userId="34541361ae81b9e3" providerId="LiveId" clId="{5D793B2C-37A1-4FD2-AB98-4C857DB5A991}" dt="2019-02-22T04:32:24.594" v="67" actId="948"/>
          <ac:spMkLst>
            <pc:docMk/>
            <pc:sldMk cId="3504814361" sldId="259"/>
            <ac:spMk id="3" creationId="{CDB57A6C-2666-4721-B8FE-005B7753385C}"/>
          </ac:spMkLst>
        </pc:spChg>
      </pc:sldChg>
      <pc:sldChg chg="modSp add ord">
        <pc:chgData name="Angang Guo" userId="34541361ae81b9e3" providerId="LiveId" clId="{5D793B2C-37A1-4FD2-AB98-4C857DB5A991}" dt="2019-02-24T01:31:50.833" v="570" actId="255"/>
        <pc:sldMkLst>
          <pc:docMk/>
          <pc:sldMk cId="675567585" sldId="269"/>
        </pc:sldMkLst>
        <pc:spChg chg="mod">
          <ac:chgData name="Angang Guo" userId="34541361ae81b9e3" providerId="LiveId" clId="{5D793B2C-37A1-4FD2-AB98-4C857DB5A991}" dt="2019-02-24T01:31:50.833" v="570" actId="255"/>
          <ac:spMkLst>
            <pc:docMk/>
            <pc:sldMk cId="675567585" sldId="269"/>
            <ac:spMk id="3" creationId="{CDB57A6C-2666-4721-B8FE-005B7753385C}"/>
          </ac:spMkLst>
        </pc:spChg>
      </pc:sldChg>
      <pc:sldChg chg="add del ord">
        <pc:chgData name="Angang Guo" userId="34541361ae81b9e3" providerId="LiveId" clId="{5D793B2C-37A1-4FD2-AB98-4C857DB5A991}" dt="2019-02-24T00:45:32.165" v="384" actId="2696"/>
        <pc:sldMkLst>
          <pc:docMk/>
          <pc:sldMk cId="2546071187" sldId="269"/>
        </pc:sldMkLst>
      </pc:sldChg>
      <pc:sldChg chg="add del">
        <pc:chgData name="Angang Guo" userId="34541361ae81b9e3" providerId="LiveId" clId="{5D793B2C-37A1-4FD2-AB98-4C857DB5A991}" dt="2019-02-24T01:11:37.048" v="456" actId="2696"/>
        <pc:sldMkLst>
          <pc:docMk/>
          <pc:sldMk cId="3816290902" sldId="270"/>
        </pc:sldMkLst>
      </pc:sldChg>
      <pc:sldChg chg="modSp add ord">
        <pc:chgData name="Angang Guo" userId="34541361ae81b9e3" providerId="LiveId" clId="{5D793B2C-37A1-4FD2-AB98-4C857DB5A991}" dt="2019-02-24T01:10:30.367" v="455" actId="113"/>
        <pc:sldMkLst>
          <pc:docMk/>
          <pc:sldMk cId="2533704564" sldId="271"/>
        </pc:sldMkLst>
        <pc:spChg chg="mod">
          <ac:chgData name="Angang Guo" userId="34541361ae81b9e3" providerId="LiveId" clId="{5D793B2C-37A1-4FD2-AB98-4C857DB5A991}" dt="2019-02-24T01:09:04.200" v="450"/>
          <ac:spMkLst>
            <pc:docMk/>
            <pc:sldMk cId="2533704564" sldId="271"/>
            <ac:spMk id="2" creationId="{B7B83041-77E6-43FA-B8A4-1940DAAC7CBD}"/>
          </ac:spMkLst>
        </pc:spChg>
        <pc:spChg chg="mod">
          <ac:chgData name="Angang Guo" userId="34541361ae81b9e3" providerId="LiveId" clId="{5D793B2C-37A1-4FD2-AB98-4C857DB5A991}" dt="2019-02-24T01:10:30.367" v="455" actId="113"/>
          <ac:spMkLst>
            <pc:docMk/>
            <pc:sldMk cId="2533704564" sldId="271"/>
            <ac:spMk id="3" creationId="{CDB57A6C-2666-4721-B8FE-005B7753385C}"/>
          </ac:spMkLst>
        </pc:spChg>
      </pc:sldChg>
      <pc:sldChg chg="modSp add">
        <pc:chgData name="Angang Guo" userId="34541361ae81b9e3" providerId="LiveId" clId="{5D793B2C-37A1-4FD2-AB98-4C857DB5A991}" dt="2019-02-24T01:14:17.318" v="477" actId="113"/>
        <pc:sldMkLst>
          <pc:docMk/>
          <pc:sldMk cId="1560341806" sldId="272"/>
        </pc:sldMkLst>
        <pc:spChg chg="mod">
          <ac:chgData name="Angang Guo" userId="34541361ae81b9e3" providerId="LiveId" clId="{5D793B2C-37A1-4FD2-AB98-4C857DB5A991}" dt="2019-02-24T01:14:17.318" v="477" actId="113"/>
          <ac:spMkLst>
            <pc:docMk/>
            <pc:sldMk cId="1560341806" sldId="272"/>
            <ac:spMk id="3" creationId="{CDB57A6C-2666-4721-B8FE-005B7753385C}"/>
          </ac:spMkLst>
        </pc:spChg>
      </pc:sldChg>
      <pc:sldChg chg="modSp add">
        <pc:chgData name="Angang Guo" userId="34541361ae81b9e3" providerId="LiveId" clId="{5D793B2C-37A1-4FD2-AB98-4C857DB5A991}" dt="2019-02-24T01:18:51.227" v="496" actId="14100"/>
        <pc:sldMkLst>
          <pc:docMk/>
          <pc:sldMk cId="460728508" sldId="273"/>
        </pc:sldMkLst>
        <pc:spChg chg="mod">
          <ac:chgData name="Angang Guo" userId="34541361ae81b9e3" providerId="LiveId" clId="{5D793B2C-37A1-4FD2-AB98-4C857DB5A991}" dt="2019-02-24T01:18:51.227" v="496" actId="14100"/>
          <ac:spMkLst>
            <pc:docMk/>
            <pc:sldMk cId="460728508" sldId="273"/>
            <ac:spMk id="3" creationId="{CDB57A6C-2666-4721-B8FE-005B7753385C}"/>
          </ac:spMkLst>
        </pc:spChg>
      </pc:sldChg>
      <pc:sldChg chg="modSp add ord">
        <pc:chgData name="Angang Guo" userId="34541361ae81b9e3" providerId="LiveId" clId="{5D793B2C-37A1-4FD2-AB98-4C857DB5A991}" dt="2019-02-24T01:21:12.532" v="509" actId="20577"/>
        <pc:sldMkLst>
          <pc:docMk/>
          <pc:sldMk cId="1715673149" sldId="274"/>
        </pc:sldMkLst>
        <pc:spChg chg="mod">
          <ac:chgData name="Angang Guo" userId="34541361ae81b9e3" providerId="LiveId" clId="{5D793B2C-37A1-4FD2-AB98-4C857DB5A991}" dt="2019-02-24T01:21:12.532" v="509" actId="20577"/>
          <ac:spMkLst>
            <pc:docMk/>
            <pc:sldMk cId="1715673149" sldId="274"/>
            <ac:spMk id="3" creationId="{CDB57A6C-2666-4721-B8FE-005B7753385C}"/>
          </ac:spMkLst>
        </pc:spChg>
      </pc:sldChg>
      <pc:sldChg chg="modSp add ord">
        <pc:chgData name="Angang Guo" userId="34541361ae81b9e3" providerId="LiveId" clId="{5D793B2C-37A1-4FD2-AB98-4C857DB5A991}" dt="2019-02-24T01:36:10.447" v="600" actId="113"/>
        <pc:sldMkLst>
          <pc:docMk/>
          <pc:sldMk cId="2261191012" sldId="275"/>
        </pc:sldMkLst>
        <pc:spChg chg="mod">
          <ac:chgData name="Angang Guo" userId="34541361ae81b9e3" providerId="LiveId" clId="{5D793B2C-37A1-4FD2-AB98-4C857DB5A991}" dt="2019-02-24T01:36:10.447" v="600" actId="113"/>
          <ac:spMkLst>
            <pc:docMk/>
            <pc:sldMk cId="2261191012" sldId="275"/>
            <ac:spMk id="2" creationId="{B7B83041-77E6-43FA-B8A4-1940DAAC7CBD}"/>
          </ac:spMkLst>
        </pc:spChg>
        <pc:spChg chg="mod">
          <ac:chgData name="Angang Guo" userId="34541361ae81b9e3" providerId="LiveId" clId="{5D793B2C-37A1-4FD2-AB98-4C857DB5A991}" dt="2019-02-24T01:22:34.100" v="516" actId="14100"/>
          <ac:spMkLst>
            <pc:docMk/>
            <pc:sldMk cId="2261191012" sldId="275"/>
            <ac:spMk id="3" creationId="{CDB57A6C-2666-4721-B8FE-005B7753385C}"/>
          </ac:spMkLst>
        </pc:spChg>
      </pc:sldChg>
      <pc:sldChg chg="modSp add ord">
        <pc:chgData name="Angang Guo" userId="34541361ae81b9e3" providerId="LiveId" clId="{5D793B2C-37A1-4FD2-AB98-4C857DB5A991}" dt="2019-02-24T01:35:50.647" v="598" actId="404"/>
        <pc:sldMkLst>
          <pc:docMk/>
          <pc:sldMk cId="2075986756" sldId="276"/>
        </pc:sldMkLst>
        <pc:spChg chg="mod">
          <ac:chgData name="Angang Guo" userId="34541361ae81b9e3" providerId="LiveId" clId="{5D793B2C-37A1-4FD2-AB98-4C857DB5A991}" dt="2019-02-24T01:35:50.647" v="598" actId="404"/>
          <ac:spMkLst>
            <pc:docMk/>
            <pc:sldMk cId="2075986756" sldId="276"/>
            <ac:spMk id="2" creationId="{B7B83041-77E6-43FA-B8A4-1940DAAC7CBD}"/>
          </ac:spMkLst>
        </pc:spChg>
        <pc:spChg chg="mod">
          <ac:chgData name="Angang Guo" userId="34541361ae81b9e3" providerId="LiveId" clId="{5D793B2C-37A1-4FD2-AB98-4C857DB5A991}" dt="2019-02-24T01:28:43.360" v="545" actId="948"/>
          <ac:spMkLst>
            <pc:docMk/>
            <pc:sldMk cId="2075986756" sldId="276"/>
            <ac:spMk id="3" creationId="{CDB57A6C-2666-4721-B8FE-005B7753385C}"/>
          </ac:spMkLst>
        </pc:spChg>
      </pc:sldChg>
      <pc:sldChg chg="modSp add">
        <pc:chgData name="Angang Guo" userId="34541361ae81b9e3" providerId="LiveId" clId="{5D793B2C-37A1-4FD2-AB98-4C857DB5A991}" dt="2019-02-24T01:35:38.917" v="597" actId="404"/>
        <pc:sldMkLst>
          <pc:docMk/>
          <pc:sldMk cId="2675003154" sldId="277"/>
        </pc:sldMkLst>
        <pc:spChg chg="mod">
          <ac:chgData name="Angang Guo" userId="34541361ae81b9e3" providerId="LiveId" clId="{5D793B2C-37A1-4FD2-AB98-4C857DB5A991}" dt="2019-02-24T01:35:38.917" v="597" actId="404"/>
          <ac:spMkLst>
            <pc:docMk/>
            <pc:sldMk cId="2675003154" sldId="277"/>
            <ac:spMk id="2" creationId="{B7B83041-77E6-43FA-B8A4-1940DAAC7CBD}"/>
          </ac:spMkLst>
        </pc:spChg>
        <pc:spChg chg="mod">
          <ac:chgData name="Angang Guo" userId="34541361ae81b9e3" providerId="LiveId" clId="{5D793B2C-37A1-4FD2-AB98-4C857DB5A991}" dt="2019-02-24T01:29:32.133" v="550"/>
          <ac:spMkLst>
            <pc:docMk/>
            <pc:sldMk cId="2675003154" sldId="277"/>
            <ac:spMk id="3" creationId="{CDB57A6C-2666-4721-B8FE-005B7753385C}"/>
          </ac:spMkLst>
        </pc:spChg>
      </pc:sldChg>
      <pc:sldChg chg="modSp add ord">
        <pc:chgData name="Angang Guo" userId="34541361ae81b9e3" providerId="LiveId" clId="{5D793B2C-37A1-4FD2-AB98-4C857DB5A991}" dt="2019-02-24T01:46:49.775" v="626" actId="20577"/>
        <pc:sldMkLst>
          <pc:docMk/>
          <pc:sldMk cId="164904799" sldId="278"/>
        </pc:sldMkLst>
        <pc:spChg chg="mod">
          <ac:chgData name="Angang Guo" userId="34541361ae81b9e3" providerId="LiveId" clId="{5D793B2C-37A1-4FD2-AB98-4C857DB5A991}" dt="2019-02-24T01:46:49.775" v="626" actId="20577"/>
          <ac:spMkLst>
            <pc:docMk/>
            <pc:sldMk cId="164904799" sldId="278"/>
            <ac:spMk id="3" creationId="{CDB57A6C-2666-4721-B8FE-005B7753385C}"/>
          </ac:spMkLst>
        </pc:spChg>
      </pc:sldChg>
      <pc:sldChg chg="modSp add">
        <pc:chgData name="Angang Guo" userId="34541361ae81b9e3" providerId="LiveId" clId="{5D793B2C-37A1-4FD2-AB98-4C857DB5A991}" dt="2019-02-24T01:42:49.651" v="622" actId="948"/>
        <pc:sldMkLst>
          <pc:docMk/>
          <pc:sldMk cId="2871684623" sldId="279"/>
        </pc:sldMkLst>
        <pc:spChg chg="mod">
          <ac:chgData name="Angang Guo" userId="34541361ae81b9e3" providerId="LiveId" clId="{5D793B2C-37A1-4FD2-AB98-4C857DB5A991}" dt="2019-02-24T01:37:42.076" v="602"/>
          <ac:spMkLst>
            <pc:docMk/>
            <pc:sldMk cId="2871684623" sldId="279"/>
            <ac:spMk id="2" creationId="{B7B83041-77E6-43FA-B8A4-1940DAAC7CBD}"/>
          </ac:spMkLst>
        </pc:spChg>
        <pc:spChg chg="mod">
          <ac:chgData name="Angang Guo" userId="34541361ae81b9e3" providerId="LiveId" clId="{5D793B2C-37A1-4FD2-AB98-4C857DB5A991}" dt="2019-02-24T01:42:49.651" v="622" actId="948"/>
          <ac:spMkLst>
            <pc:docMk/>
            <pc:sldMk cId="2871684623" sldId="279"/>
            <ac:spMk id="3" creationId="{CDB57A6C-2666-4721-B8FE-005B7753385C}"/>
          </ac:spMkLst>
        </pc:spChg>
      </pc:sldChg>
      <pc:sldChg chg="add del ord">
        <pc:chgData name="Angang Guo" userId="34541361ae81b9e3" providerId="LiveId" clId="{5D793B2C-37A1-4FD2-AB98-4C857DB5A991}" dt="2019-02-24T04:01:35.705" v="629" actId="2696"/>
        <pc:sldMkLst>
          <pc:docMk/>
          <pc:sldMk cId="1107728226" sldId="280"/>
        </pc:sldMkLst>
      </pc:sldChg>
      <pc:sldChg chg="modSp add">
        <pc:chgData name="Angang Guo" userId="34541361ae81b9e3" providerId="LiveId" clId="{5D793B2C-37A1-4FD2-AB98-4C857DB5A991}" dt="2019-02-24T04:03:40.440" v="638" actId="113"/>
        <pc:sldMkLst>
          <pc:docMk/>
          <pc:sldMk cId="3842511363" sldId="280"/>
        </pc:sldMkLst>
        <pc:spChg chg="mod">
          <ac:chgData name="Angang Guo" userId="34541361ae81b9e3" providerId="LiveId" clId="{5D793B2C-37A1-4FD2-AB98-4C857DB5A991}" dt="2019-02-24T04:03:40.440" v="638" actId="113"/>
          <ac:spMkLst>
            <pc:docMk/>
            <pc:sldMk cId="3842511363" sldId="280"/>
            <ac:spMk id="3" creationId="{CDB57A6C-2666-4721-B8FE-005B7753385C}"/>
          </ac:spMkLst>
        </pc:spChg>
      </pc:sldChg>
      <pc:sldChg chg="modSp add">
        <pc:chgData name="Angang Guo" userId="34541361ae81b9e3" providerId="LiveId" clId="{5D793B2C-37A1-4FD2-AB98-4C857DB5A991}" dt="2019-02-24T04:04:12.978" v="642" actId="27636"/>
        <pc:sldMkLst>
          <pc:docMk/>
          <pc:sldMk cId="716441645" sldId="281"/>
        </pc:sldMkLst>
        <pc:spChg chg="mod">
          <ac:chgData name="Angang Guo" userId="34541361ae81b9e3" providerId="LiveId" clId="{5D793B2C-37A1-4FD2-AB98-4C857DB5A991}" dt="2019-02-24T04:04:12.978" v="642" actId="27636"/>
          <ac:spMkLst>
            <pc:docMk/>
            <pc:sldMk cId="716441645" sldId="281"/>
            <ac:spMk id="3" creationId="{CDB57A6C-2666-4721-B8FE-005B7753385C}"/>
          </ac:spMkLst>
        </pc:spChg>
      </pc:sldChg>
      <pc:sldChg chg="modSp add">
        <pc:chgData name="Angang Guo" userId="34541361ae81b9e3" providerId="LiveId" clId="{5D793B2C-37A1-4FD2-AB98-4C857DB5A991}" dt="2019-02-24T04:10:10.735" v="674" actId="123"/>
        <pc:sldMkLst>
          <pc:docMk/>
          <pc:sldMk cId="905357353" sldId="282"/>
        </pc:sldMkLst>
        <pc:spChg chg="mod">
          <ac:chgData name="Angang Guo" userId="34541361ae81b9e3" providerId="LiveId" clId="{5D793B2C-37A1-4FD2-AB98-4C857DB5A991}" dt="2019-02-24T04:10:10.735" v="674" actId="123"/>
          <ac:spMkLst>
            <pc:docMk/>
            <pc:sldMk cId="905357353" sldId="282"/>
            <ac:spMk id="3" creationId="{CDB57A6C-2666-4721-B8FE-005B7753385C}"/>
          </ac:spMkLst>
        </pc:spChg>
      </pc:sldChg>
      <pc:sldChg chg="modSp add">
        <pc:chgData name="Angang Guo" userId="34541361ae81b9e3" providerId="LiveId" clId="{5D793B2C-37A1-4FD2-AB98-4C857DB5A991}" dt="2019-02-24T04:11:21.181" v="683" actId="20577"/>
        <pc:sldMkLst>
          <pc:docMk/>
          <pc:sldMk cId="447406490" sldId="283"/>
        </pc:sldMkLst>
        <pc:spChg chg="mod">
          <ac:chgData name="Angang Guo" userId="34541361ae81b9e3" providerId="LiveId" clId="{5D793B2C-37A1-4FD2-AB98-4C857DB5A991}" dt="2019-02-24T04:11:21.181" v="683" actId="20577"/>
          <ac:spMkLst>
            <pc:docMk/>
            <pc:sldMk cId="447406490" sldId="283"/>
            <ac:spMk id="3" creationId="{CDB57A6C-2666-4721-B8FE-005B7753385C}"/>
          </ac:spMkLst>
        </pc:spChg>
      </pc:sldChg>
    </pc:docChg>
  </pc:docChgLst>
  <pc:docChgLst>
    <pc:chgData name="Angang Guo" userId="34541361ae81b9e3" providerId="LiveId" clId="{FE51AB18-0191-4B07-8250-A2BB3FCA3BD0}"/>
    <pc:docChg chg="undo custSel addSld delSld modSld sldOrd">
      <pc:chgData name="Angang Guo" userId="34541361ae81b9e3" providerId="LiveId" clId="{FE51AB18-0191-4B07-8250-A2BB3FCA3BD0}" dt="2019-02-24T06:56:16.634" v="425" actId="27636"/>
      <pc:docMkLst>
        <pc:docMk/>
      </pc:docMkLst>
      <pc:sldChg chg="modSp">
        <pc:chgData name="Angang Guo" userId="34541361ae81b9e3" providerId="LiveId" clId="{FE51AB18-0191-4B07-8250-A2BB3FCA3BD0}" dt="2019-02-24T04:16:06.803" v="23"/>
        <pc:sldMkLst>
          <pc:docMk/>
          <pc:sldMk cId="2237909219" sldId="256"/>
        </pc:sldMkLst>
        <pc:spChg chg="mod">
          <ac:chgData name="Angang Guo" userId="34541361ae81b9e3" providerId="LiveId" clId="{FE51AB18-0191-4B07-8250-A2BB3FCA3BD0}" dt="2019-02-24T04:16:06.803" v="23"/>
          <ac:spMkLst>
            <pc:docMk/>
            <pc:sldMk cId="2237909219" sldId="256"/>
            <ac:spMk id="2" creationId="{97DC07AC-8893-4AAF-A83E-793537D08E8F}"/>
          </ac:spMkLst>
        </pc:spChg>
      </pc:sldChg>
      <pc:sldChg chg="modSp">
        <pc:chgData name="Angang Guo" userId="34541361ae81b9e3" providerId="LiveId" clId="{FE51AB18-0191-4B07-8250-A2BB3FCA3BD0}" dt="2019-02-24T04:16:33.417" v="25" actId="108"/>
        <pc:sldMkLst>
          <pc:docMk/>
          <pc:sldMk cId="246288612" sldId="257"/>
        </pc:sldMkLst>
        <pc:spChg chg="mod">
          <ac:chgData name="Angang Guo" userId="34541361ae81b9e3" providerId="LiveId" clId="{FE51AB18-0191-4B07-8250-A2BB3FCA3BD0}" dt="2019-02-24T04:16:33.417" v="25" actId="108"/>
          <ac:spMkLst>
            <pc:docMk/>
            <pc:sldMk cId="246288612" sldId="257"/>
            <ac:spMk id="3" creationId="{CDB57A6C-2666-4721-B8FE-005B7753385C}"/>
          </ac:spMkLst>
        </pc:spChg>
      </pc:sldChg>
      <pc:sldChg chg="modSp">
        <pc:chgData name="Angang Guo" userId="34541361ae81b9e3" providerId="LiveId" clId="{FE51AB18-0191-4B07-8250-A2BB3FCA3BD0}" dt="2019-02-24T04:22:12.756" v="48" actId="14100"/>
        <pc:sldMkLst>
          <pc:docMk/>
          <pc:sldMk cId="3504814361" sldId="259"/>
        </pc:sldMkLst>
        <pc:spChg chg="mod">
          <ac:chgData name="Angang Guo" userId="34541361ae81b9e3" providerId="LiveId" clId="{FE51AB18-0191-4B07-8250-A2BB3FCA3BD0}" dt="2019-02-24T04:17:07.063" v="26"/>
          <ac:spMkLst>
            <pc:docMk/>
            <pc:sldMk cId="3504814361" sldId="259"/>
            <ac:spMk id="2" creationId="{B7B83041-77E6-43FA-B8A4-1940DAAC7CBD}"/>
          </ac:spMkLst>
        </pc:spChg>
        <pc:spChg chg="mod">
          <ac:chgData name="Angang Guo" userId="34541361ae81b9e3" providerId="LiveId" clId="{FE51AB18-0191-4B07-8250-A2BB3FCA3BD0}" dt="2019-02-24T04:22:12.756" v="48" actId="14100"/>
          <ac:spMkLst>
            <pc:docMk/>
            <pc:sldMk cId="3504814361" sldId="259"/>
            <ac:spMk id="3" creationId="{CDB57A6C-2666-4721-B8FE-005B7753385C}"/>
          </ac:spMkLst>
        </pc:spChg>
      </pc:sldChg>
      <pc:sldChg chg="del">
        <pc:chgData name="Angang Guo" userId="34541361ae81b9e3" providerId="LiveId" clId="{FE51AB18-0191-4B07-8250-A2BB3FCA3BD0}" dt="2019-02-24T04:22:39.854" v="49" actId="2696"/>
        <pc:sldMkLst>
          <pc:docMk/>
          <pc:sldMk cId="3630831275" sldId="260"/>
        </pc:sldMkLst>
      </pc:sldChg>
      <pc:sldChg chg="del">
        <pc:chgData name="Angang Guo" userId="34541361ae81b9e3" providerId="LiveId" clId="{FE51AB18-0191-4B07-8250-A2BB3FCA3BD0}" dt="2019-02-24T04:14:37.153" v="0" actId="2696"/>
        <pc:sldMkLst>
          <pc:docMk/>
          <pc:sldMk cId="2104110071" sldId="261"/>
        </pc:sldMkLst>
      </pc:sldChg>
      <pc:sldChg chg="modSp add ord">
        <pc:chgData name="Angang Guo" userId="34541361ae81b9e3" providerId="LiveId" clId="{FE51AB18-0191-4B07-8250-A2BB3FCA3BD0}" dt="2019-02-24T04:21:16.186" v="43" actId="27636"/>
        <pc:sldMkLst>
          <pc:docMk/>
          <pc:sldMk cId="2496176383" sldId="261"/>
        </pc:sldMkLst>
        <pc:spChg chg="mod">
          <ac:chgData name="Angang Guo" userId="34541361ae81b9e3" providerId="LiveId" clId="{FE51AB18-0191-4B07-8250-A2BB3FCA3BD0}" dt="2019-02-24T04:21:16.186" v="43" actId="27636"/>
          <ac:spMkLst>
            <pc:docMk/>
            <pc:sldMk cId="2496176383" sldId="261"/>
            <ac:spMk id="3" creationId="{CDB57A6C-2666-4721-B8FE-005B7753385C}"/>
          </ac:spMkLst>
        </pc:spChg>
      </pc:sldChg>
      <pc:sldChg chg="modSp add">
        <pc:chgData name="Angang Guo" userId="34541361ae81b9e3" providerId="LiveId" clId="{FE51AB18-0191-4B07-8250-A2BB3FCA3BD0}" dt="2019-02-24T04:25:33.817" v="78" actId="113"/>
        <pc:sldMkLst>
          <pc:docMk/>
          <pc:sldMk cId="203189502" sldId="262"/>
        </pc:sldMkLst>
        <pc:spChg chg="mod">
          <ac:chgData name="Angang Guo" userId="34541361ae81b9e3" providerId="LiveId" clId="{FE51AB18-0191-4B07-8250-A2BB3FCA3BD0}" dt="2019-02-24T04:25:33.817" v="78" actId="113"/>
          <ac:spMkLst>
            <pc:docMk/>
            <pc:sldMk cId="203189502" sldId="262"/>
            <ac:spMk id="3" creationId="{CDB57A6C-2666-4721-B8FE-005B7753385C}"/>
          </ac:spMkLst>
        </pc:spChg>
      </pc:sldChg>
      <pc:sldChg chg="modSp add">
        <pc:chgData name="Angang Guo" userId="34541361ae81b9e3" providerId="LiveId" clId="{FE51AB18-0191-4B07-8250-A2BB3FCA3BD0}" dt="2019-02-24T04:28:49.640" v="103" actId="123"/>
        <pc:sldMkLst>
          <pc:docMk/>
          <pc:sldMk cId="1191034124" sldId="263"/>
        </pc:sldMkLst>
        <pc:spChg chg="mod">
          <ac:chgData name="Angang Guo" userId="34541361ae81b9e3" providerId="LiveId" clId="{FE51AB18-0191-4B07-8250-A2BB3FCA3BD0}" dt="2019-02-24T04:26:09.266" v="82" actId="14100"/>
          <ac:spMkLst>
            <pc:docMk/>
            <pc:sldMk cId="1191034124" sldId="263"/>
            <ac:spMk id="2" creationId="{B7B83041-77E6-43FA-B8A4-1940DAAC7CBD}"/>
          </ac:spMkLst>
        </pc:spChg>
        <pc:spChg chg="mod">
          <ac:chgData name="Angang Guo" userId="34541361ae81b9e3" providerId="LiveId" clId="{FE51AB18-0191-4B07-8250-A2BB3FCA3BD0}" dt="2019-02-24T04:28:49.640" v="103" actId="123"/>
          <ac:spMkLst>
            <pc:docMk/>
            <pc:sldMk cId="1191034124" sldId="263"/>
            <ac:spMk id="3" creationId="{CDB57A6C-2666-4721-B8FE-005B7753385C}"/>
          </ac:spMkLst>
        </pc:spChg>
      </pc:sldChg>
      <pc:sldChg chg="del">
        <pc:chgData name="Angang Guo" userId="34541361ae81b9e3" providerId="LiveId" clId="{FE51AB18-0191-4B07-8250-A2BB3FCA3BD0}" dt="2019-02-24T04:14:37.170" v="1" actId="2696"/>
        <pc:sldMkLst>
          <pc:docMk/>
          <pc:sldMk cId="3494775275" sldId="263"/>
        </pc:sldMkLst>
      </pc:sldChg>
      <pc:sldChg chg="modSp add">
        <pc:chgData name="Angang Guo" userId="34541361ae81b9e3" providerId="LiveId" clId="{FE51AB18-0191-4B07-8250-A2BB3FCA3BD0}" dt="2019-02-24T04:30:56.866" v="113" actId="113"/>
        <pc:sldMkLst>
          <pc:docMk/>
          <pc:sldMk cId="151801023" sldId="264"/>
        </pc:sldMkLst>
        <pc:spChg chg="mod">
          <ac:chgData name="Angang Guo" userId="34541361ae81b9e3" providerId="LiveId" clId="{FE51AB18-0191-4B07-8250-A2BB3FCA3BD0}" dt="2019-02-24T04:30:56.866" v="113" actId="113"/>
          <ac:spMkLst>
            <pc:docMk/>
            <pc:sldMk cId="151801023" sldId="264"/>
            <ac:spMk id="3" creationId="{CDB57A6C-2666-4721-B8FE-005B7753385C}"/>
          </ac:spMkLst>
        </pc:spChg>
      </pc:sldChg>
      <pc:sldChg chg="del">
        <pc:chgData name="Angang Guo" userId="34541361ae81b9e3" providerId="LiveId" clId="{FE51AB18-0191-4B07-8250-A2BB3FCA3BD0}" dt="2019-02-24T04:14:37.203" v="2" actId="2696"/>
        <pc:sldMkLst>
          <pc:docMk/>
          <pc:sldMk cId="2576003383" sldId="264"/>
        </pc:sldMkLst>
      </pc:sldChg>
      <pc:sldChg chg="modSp add">
        <pc:chgData name="Angang Guo" userId="34541361ae81b9e3" providerId="LiveId" clId="{FE51AB18-0191-4B07-8250-A2BB3FCA3BD0}" dt="2019-02-24T04:31:42.328" v="118" actId="14100"/>
        <pc:sldMkLst>
          <pc:docMk/>
          <pc:sldMk cId="1354920676" sldId="265"/>
        </pc:sldMkLst>
        <pc:spChg chg="mod">
          <ac:chgData name="Angang Guo" userId="34541361ae81b9e3" providerId="LiveId" clId="{FE51AB18-0191-4B07-8250-A2BB3FCA3BD0}" dt="2019-02-24T04:31:42.328" v="118" actId="14100"/>
          <ac:spMkLst>
            <pc:docMk/>
            <pc:sldMk cId="1354920676" sldId="265"/>
            <ac:spMk id="3" creationId="{CDB57A6C-2666-4721-B8FE-005B7753385C}"/>
          </ac:spMkLst>
        </pc:spChg>
      </pc:sldChg>
      <pc:sldChg chg="del">
        <pc:chgData name="Angang Guo" userId="34541361ae81b9e3" providerId="LiveId" clId="{FE51AB18-0191-4B07-8250-A2BB3FCA3BD0}" dt="2019-02-24T04:14:37.223" v="3" actId="2696"/>
        <pc:sldMkLst>
          <pc:docMk/>
          <pc:sldMk cId="1565642945" sldId="265"/>
        </pc:sldMkLst>
      </pc:sldChg>
      <pc:sldChg chg="modSp add ord">
        <pc:chgData name="Angang Guo" userId="34541361ae81b9e3" providerId="LiveId" clId="{FE51AB18-0191-4B07-8250-A2BB3FCA3BD0}" dt="2019-02-24T04:37:07.493" v="126" actId="123"/>
        <pc:sldMkLst>
          <pc:docMk/>
          <pc:sldMk cId="1001768053" sldId="266"/>
        </pc:sldMkLst>
        <pc:spChg chg="mod">
          <ac:chgData name="Angang Guo" userId="34541361ae81b9e3" providerId="LiveId" clId="{FE51AB18-0191-4B07-8250-A2BB3FCA3BD0}" dt="2019-02-24T04:37:07.493" v="126" actId="123"/>
          <ac:spMkLst>
            <pc:docMk/>
            <pc:sldMk cId="1001768053" sldId="266"/>
            <ac:spMk id="3" creationId="{CDB57A6C-2666-4721-B8FE-005B7753385C}"/>
          </ac:spMkLst>
        </pc:spChg>
      </pc:sldChg>
      <pc:sldChg chg="del">
        <pc:chgData name="Angang Guo" userId="34541361ae81b9e3" providerId="LiveId" clId="{FE51AB18-0191-4B07-8250-A2BB3FCA3BD0}" dt="2019-02-24T04:14:37.248" v="4" actId="2696"/>
        <pc:sldMkLst>
          <pc:docMk/>
          <pc:sldMk cId="2956038335" sldId="266"/>
        </pc:sldMkLst>
      </pc:sldChg>
      <pc:sldChg chg="del">
        <pc:chgData name="Angang Guo" userId="34541361ae81b9e3" providerId="LiveId" clId="{FE51AB18-0191-4B07-8250-A2BB3FCA3BD0}" dt="2019-02-24T04:14:37.269" v="5" actId="2696"/>
        <pc:sldMkLst>
          <pc:docMk/>
          <pc:sldMk cId="548679273" sldId="267"/>
        </pc:sldMkLst>
      </pc:sldChg>
      <pc:sldChg chg="modSp add">
        <pc:chgData name="Angang Guo" userId="34541361ae81b9e3" providerId="LiveId" clId="{FE51AB18-0191-4B07-8250-A2BB3FCA3BD0}" dt="2019-02-24T04:37:39.344" v="129" actId="20577"/>
        <pc:sldMkLst>
          <pc:docMk/>
          <pc:sldMk cId="3206853349" sldId="267"/>
        </pc:sldMkLst>
        <pc:spChg chg="mod">
          <ac:chgData name="Angang Guo" userId="34541361ae81b9e3" providerId="LiveId" clId="{FE51AB18-0191-4B07-8250-A2BB3FCA3BD0}" dt="2019-02-24T04:37:39.344" v="129" actId="20577"/>
          <ac:spMkLst>
            <pc:docMk/>
            <pc:sldMk cId="3206853349" sldId="267"/>
            <ac:spMk id="3" creationId="{CDB57A6C-2666-4721-B8FE-005B7753385C}"/>
          </ac:spMkLst>
        </pc:spChg>
      </pc:sldChg>
      <pc:sldChg chg="modSp add ord">
        <pc:chgData name="Angang Guo" userId="34541361ae81b9e3" providerId="LiveId" clId="{FE51AB18-0191-4B07-8250-A2BB3FCA3BD0}" dt="2019-02-24T04:39:31.433" v="134"/>
        <pc:sldMkLst>
          <pc:docMk/>
          <pc:sldMk cId="173721764" sldId="268"/>
        </pc:sldMkLst>
        <pc:spChg chg="mod">
          <ac:chgData name="Angang Guo" userId="34541361ae81b9e3" providerId="LiveId" clId="{FE51AB18-0191-4B07-8250-A2BB3FCA3BD0}" dt="2019-02-24T04:39:31.433" v="134"/>
          <ac:spMkLst>
            <pc:docMk/>
            <pc:sldMk cId="173721764" sldId="268"/>
            <ac:spMk id="3" creationId="{CDB57A6C-2666-4721-B8FE-005B7753385C}"/>
          </ac:spMkLst>
        </pc:spChg>
      </pc:sldChg>
      <pc:sldChg chg="del">
        <pc:chgData name="Angang Guo" userId="34541361ae81b9e3" providerId="LiveId" clId="{FE51AB18-0191-4B07-8250-A2BB3FCA3BD0}" dt="2019-02-24T04:14:37.290" v="6" actId="2696"/>
        <pc:sldMkLst>
          <pc:docMk/>
          <pc:sldMk cId="389922975" sldId="268"/>
        </pc:sldMkLst>
      </pc:sldChg>
      <pc:sldChg chg="del">
        <pc:chgData name="Angang Guo" userId="34541361ae81b9e3" providerId="LiveId" clId="{FE51AB18-0191-4B07-8250-A2BB3FCA3BD0}" dt="2019-02-24T04:14:37.312" v="7" actId="2696"/>
        <pc:sldMkLst>
          <pc:docMk/>
          <pc:sldMk cId="675567585" sldId="269"/>
        </pc:sldMkLst>
      </pc:sldChg>
      <pc:sldChg chg="modSp add">
        <pc:chgData name="Angang Guo" userId="34541361ae81b9e3" providerId="LiveId" clId="{FE51AB18-0191-4B07-8250-A2BB3FCA3BD0}" dt="2019-02-24T04:40:18.110" v="138" actId="20577"/>
        <pc:sldMkLst>
          <pc:docMk/>
          <pc:sldMk cId="917811480" sldId="269"/>
        </pc:sldMkLst>
        <pc:spChg chg="mod">
          <ac:chgData name="Angang Guo" userId="34541361ae81b9e3" providerId="LiveId" clId="{FE51AB18-0191-4B07-8250-A2BB3FCA3BD0}" dt="2019-02-24T04:40:18.110" v="138" actId="20577"/>
          <ac:spMkLst>
            <pc:docMk/>
            <pc:sldMk cId="917811480" sldId="269"/>
            <ac:spMk id="3" creationId="{CDB57A6C-2666-4721-B8FE-005B7753385C}"/>
          </ac:spMkLst>
        </pc:spChg>
      </pc:sldChg>
      <pc:sldChg chg="modSp add">
        <pc:chgData name="Angang Guo" userId="34541361ae81b9e3" providerId="LiveId" clId="{FE51AB18-0191-4B07-8250-A2BB3FCA3BD0}" dt="2019-02-24T04:42:44.415" v="156" actId="948"/>
        <pc:sldMkLst>
          <pc:docMk/>
          <pc:sldMk cId="258842910" sldId="270"/>
        </pc:sldMkLst>
        <pc:spChg chg="mod">
          <ac:chgData name="Angang Guo" userId="34541361ae81b9e3" providerId="LiveId" clId="{FE51AB18-0191-4B07-8250-A2BB3FCA3BD0}" dt="2019-02-24T04:42:44.415" v="156" actId="948"/>
          <ac:spMkLst>
            <pc:docMk/>
            <pc:sldMk cId="258842910" sldId="270"/>
            <ac:spMk id="3" creationId="{CDB57A6C-2666-4721-B8FE-005B7753385C}"/>
          </ac:spMkLst>
        </pc:spChg>
      </pc:sldChg>
      <pc:sldChg chg="modSp add ord">
        <pc:chgData name="Angang Guo" userId="34541361ae81b9e3" providerId="LiveId" clId="{FE51AB18-0191-4B07-8250-A2BB3FCA3BD0}" dt="2019-02-24T04:44:22.619" v="166" actId="14100"/>
        <pc:sldMkLst>
          <pc:docMk/>
          <pc:sldMk cId="1913031850" sldId="271"/>
        </pc:sldMkLst>
        <pc:spChg chg="mod">
          <ac:chgData name="Angang Guo" userId="34541361ae81b9e3" providerId="LiveId" clId="{FE51AB18-0191-4B07-8250-A2BB3FCA3BD0}" dt="2019-02-24T04:44:22.619" v="166" actId="14100"/>
          <ac:spMkLst>
            <pc:docMk/>
            <pc:sldMk cId="1913031850" sldId="271"/>
            <ac:spMk id="3" creationId="{CDB57A6C-2666-4721-B8FE-005B7753385C}"/>
          </ac:spMkLst>
        </pc:spChg>
      </pc:sldChg>
      <pc:sldChg chg="del">
        <pc:chgData name="Angang Guo" userId="34541361ae81b9e3" providerId="LiveId" clId="{FE51AB18-0191-4B07-8250-A2BB3FCA3BD0}" dt="2019-02-24T04:14:37.331" v="8" actId="2696"/>
        <pc:sldMkLst>
          <pc:docMk/>
          <pc:sldMk cId="2533704564" sldId="271"/>
        </pc:sldMkLst>
      </pc:sldChg>
      <pc:sldChg chg="del">
        <pc:chgData name="Angang Guo" userId="34541361ae81b9e3" providerId="LiveId" clId="{FE51AB18-0191-4B07-8250-A2BB3FCA3BD0}" dt="2019-02-24T04:14:37.355" v="9" actId="2696"/>
        <pc:sldMkLst>
          <pc:docMk/>
          <pc:sldMk cId="1560341806" sldId="272"/>
        </pc:sldMkLst>
      </pc:sldChg>
      <pc:sldChg chg="modSp add ord">
        <pc:chgData name="Angang Guo" userId="34541361ae81b9e3" providerId="LiveId" clId="{FE51AB18-0191-4B07-8250-A2BB3FCA3BD0}" dt="2019-02-24T04:49:35.083" v="200" actId="404"/>
        <pc:sldMkLst>
          <pc:docMk/>
          <pc:sldMk cId="2499671773" sldId="272"/>
        </pc:sldMkLst>
        <pc:spChg chg="mod">
          <ac:chgData name="Angang Guo" userId="34541361ae81b9e3" providerId="LiveId" clId="{FE51AB18-0191-4B07-8250-A2BB3FCA3BD0}" dt="2019-02-24T04:49:35.083" v="200" actId="404"/>
          <ac:spMkLst>
            <pc:docMk/>
            <pc:sldMk cId="2499671773" sldId="272"/>
            <ac:spMk id="3" creationId="{CDB57A6C-2666-4721-B8FE-005B7753385C}"/>
          </ac:spMkLst>
        </pc:spChg>
      </pc:sldChg>
      <pc:sldChg chg="del">
        <pc:chgData name="Angang Guo" userId="34541361ae81b9e3" providerId="LiveId" clId="{FE51AB18-0191-4B07-8250-A2BB3FCA3BD0}" dt="2019-02-24T04:14:37.374" v="10" actId="2696"/>
        <pc:sldMkLst>
          <pc:docMk/>
          <pc:sldMk cId="460728508" sldId="273"/>
        </pc:sldMkLst>
      </pc:sldChg>
      <pc:sldChg chg="modSp add">
        <pc:chgData name="Angang Guo" userId="34541361ae81b9e3" providerId="LiveId" clId="{FE51AB18-0191-4B07-8250-A2BB3FCA3BD0}" dt="2019-02-24T04:55:16.351" v="210" actId="123"/>
        <pc:sldMkLst>
          <pc:docMk/>
          <pc:sldMk cId="2440840579" sldId="273"/>
        </pc:sldMkLst>
        <pc:spChg chg="mod">
          <ac:chgData name="Angang Guo" userId="34541361ae81b9e3" providerId="LiveId" clId="{FE51AB18-0191-4B07-8250-A2BB3FCA3BD0}" dt="2019-02-24T04:50:21.789" v="204" actId="113"/>
          <ac:spMkLst>
            <pc:docMk/>
            <pc:sldMk cId="2440840579" sldId="273"/>
            <ac:spMk id="2" creationId="{B7B83041-77E6-43FA-B8A4-1940DAAC7CBD}"/>
          </ac:spMkLst>
        </pc:spChg>
        <pc:spChg chg="mod">
          <ac:chgData name="Angang Guo" userId="34541361ae81b9e3" providerId="LiveId" clId="{FE51AB18-0191-4B07-8250-A2BB3FCA3BD0}" dt="2019-02-24T04:55:16.351" v="210" actId="123"/>
          <ac:spMkLst>
            <pc:docMk/>
            <pc:sldMk cId="2440840579" sldId="273"/>
            <ac:spMk id="3" creationId="{CDB57A6C-2666-4721-B8FE-005B7753385C}"/>
          </ac:spMkLst>
        </pc:spChg>
      </pc:sldChg>
      <pc:sldChg chg="modSp add">
        <pc:chgData name="Angang Guo" userId="34541361ae81b9e3" providerId="LiveId" clId="{FE51AB18-0191-4B07-8250-A2BB3FCA3BD0}" dt="2019-02-24T05:03:38.850" v="254" actId="14100"/>
        <pc:sldMkLst>
          <pc:docMk/>
          <pc:sldMk cId="987139546" sldId="274"/>
        </pc:sldMkLst>
        <pc:spChg chg="mod">
          <ac:chgData name="Angang Guo" userId="34541361ae81b9e3" providerId="LiveId" clId="{FE51AB18-0191-4B07-8250-A2BB3FCA3BD0}" dt="2019-02-24T05:03:38.850" v="254" actId="14100"/>
          <ac:spMkLst>
            <pc:docMk/>
            <pc:sldMk cId="987139546" sldId="274"/>
            <ac:spMk id="3" creationId="{CDB57A6C-2666-4721-B8FE-005B7753385C}"/>
          </ac:spMkLst>
        </pc:spChg>
      </pc:sldChg>
      <pc:sldChg chg="del">
        <pc:chgData name="Angang Guo" userId="34541361ae81b9e3" providerId="LiveId" clId="{FE51AB18-0191-4B07-8250-A2BB3FCA3BD0}" dt="2019-02-24T04:14:37.397" v="11" actId="2696"/>
        <pc:sldMkLst>
          <pc:docMk/>
          <pc:sldMk cId="1715673149" sldId="274"/>
        </pc:sldMkLst>
      </pc:sldChg>
      <pc:sldChg chg="del">
        <pc:chgData name="Angang Guo" userId="34541361ae81b9e3" providerId="LiveId" clId="{FE51AB18-0191-4B07-8250-A2BB3FCA3BD0}" dt="2019-02-24T04:14:37.420" v="12" actId="2696"/>
        <pc:sldMkLst>
          <pc:docMk/>
          <pc:sldMk cId="2261191012" sldId="275"/>
        </pc:sldMkLst>
      </pc:sldChg>
      <pc:sldChg chg="modSp add">
        <pc:chgData name="Angang Guo" userId="34541361ae81b9e3" providerId="LiveId" clId="{FE51AB18-0191-4B07-8250-A2BB3FCA3BD0}" dt="2019-02-24T05:04:09.051" v="257" actId="14100"/>
        <pc:sldMkLst>
          <pc:docMk/>
          <pc:sldMk cId="2307207602" sldId="275"/>
        </pc:sldMkLst>
        <pc:spChg chg="mod">
          <ac:chgData name="Angang Guo" userId="34541361ae81b9e3" providerId="LiveId" clId="{FE51AB18-0191-4B07-8250-A2BB3FCA3BD0}" dt="2019-02-24T05:04:09.051" v="257" actId="14100"/>
          <ac:spMkLst>
            <pc:docMk/>
            <pc:sldMk cId="2307207602" sldId="275"/>
            <ac:spMk id="3" creationId="{CDB57A6C-2666-4721-B8FE-005B7753385C}"/>
          </ac:spMkLst>
        </pc:spChg>
      </pc:sldChg>
      <pc:sldChg chg="modSp add">
        <pc:chgData name="Angang Guo" userId="34541361ae81b9e3" providerId="LiveId" clId="{FE51AB18-0191-4B07-8250-A2BB3FCA3BD0}" dt="2019-02-24T05:06:40.540" v="266" actId="27636"/>
        <pc:sldMkLst>
          <pc:docMk/>
          <pc:sldMk cId="1531354742" sldId="276"/>
        </pc:sldMkLst>
        <pc:spChg chg="mod">
          <ac:chgData name="Angang Guo" userId="34541361ae81b9e3" providerId="LiveId" clId="{FE51AB18-0191-4B07-8250-A2BB3FCA3BD0}" dt="2019-02-24T05:06:40.540" v="266" actId="27636"/>
          <ac:spMkLst>
            <pc:docMk/>
            <pc:sldMk cId="1531354742" sldId="276"/>
            <ac:spMk id="3" creationId="{CDB57A6C-2666-4721-B8FE-005B7753385C}"/>
          </ac:spMkLst>
        </pc:spChg>
      </pc:sldChg>
      <pc:sldChg chg="del">
        <pc:chgData name="Angang Guo" userId="34541361ae81b9e3" providerId="LiveId" clId="{FE51AB18-0191-4B07-8250-A2BB3FCA3BD0}" dt="2019-02-24T04:14:37.441" v="13" actId="2696"/>
        <pc:sldMkLst>
          <pc:docMk/>
          <pc:sldMk cId="2075986756" sldId="276"/>
        </pc:sldMkLst>
      </pc:sldChg>
      <pc:sldChg chg="modSp add">
        <pc:chgData name="Angang Guo" userId="34541361ae81b9e3" providerId="LiveId" clId="{FE51AB18-0191-4B07-8250-A2BB3FCA3BD0}" dt="2019-02-24T05:08:05.298" v="276" actId="27636"/>
        <pc:sldMkLst>
          <pc:docMk/>
          <pc:sldMk cId="2139581278" sldId="277"/>
        </pc:sldMkLst>
        <pc:spChg chg="mod">
          <ac:chgData name="Angang Guo" userId="34541361ae81b9e3" providerId="LiveId" clId="{FE51AB18-0191-4B07-8250-A2BB3FCA3BD0}" dt="2019-02-24T05:08:05.298" v="276" actId="27636"/>
          <ac:spMkLst>
            <pc:docMk/>
            <pc:sldMk cId="2139581278" sldId="277"/>
            <ac:spMk id="3" creationId="{CDB57A6C-2666-4721-B8FE-005B7753385C}"/>
          </ac:spMkLst>
        </pc:spChg>
      </pc:sldChg>
      <pc:sldChg chg="del">
        <pc:chgData name="Angang Guo" userId="34541361ae81b9e3" providerId="LiveId" clId="{FE51AB18-0191-4B07-8250-A2BB3FCA3BD0}" dt="2019-02-24T04:14:37.464" v="14" actId="2696"/>
        <pc:sldMkLst>
          <pc:docMk/>
          <pc:sldMk cId="2675003154" sldId="277"/>
        </pc:sldMkLst>
      </pc:sldChg>
      <pc:sldChg chg="del">
        <pc:chgData name="Angang Guo" userId="34541361ae81b9e3" providerId="LiveId" clId="{FE51AB18-0191-4B07-8250-A2BB3FCA3BD0}" dt="2019-02-24T04:14:37.500" v="15" actId="2696"/>
        <pc:sldMkLst>
          <pc:docMk/>
          <pc:sldMk cId="164904799" sldId="278"/>
        </pc:sldMkLst>
      </pc:sldChg>
      <pc:sldChg chg="modSp add">
        <pc:chgData name="Angang Guo" userId="34541361ae81b9e3" providerId="LiveId" clId="{FE51AB18-0191-4B07-8250-A2BB3FCA3BD0}" dt="2019-02-24T05:11:52.820" v="297" actId="403"/>
        <pc:sldMkLst>
          <pc:docMk/>
          <pc:sldMk cId="1815170077" sldId="278"/>
        </pc:sldMkLst>
        <pc:spChg chg="mod">
          <ac:chgData name="Angang Guo" userId="34541361ae81b9e3" providerId="LiveId" clId="{FE51AB18-0191-4B07-8250-A2BB3FCA3BD0}" dt="2019-02-24T05:11:52.820" v="297" actId="403"/>
          <ac:spMkLst>
            <pc:docMk/>
            <pc:sldMk cId="1815170077" sldId="278"/>
            <ac:spMk id="3" creationId="{CDB57A6C-2666-4721-B8FE-005B7753385C}"/>
          </ac:spMkLst>
        </pc:spChg>
      </pc:sldChg>
      <pc:sldChg chg="modSp add ord">
        <pc:chgData name="Angang Guo" userId="34541361ae81b9e3" providerId="LiveId" clId="{FE51AB18-0191-4B07-8250-A2BB3FCA3BD0}" dt="2019-02-24T05:16:17.205" v="319" actId="14100"/>
        <pc:sldMkLst>
          <pc:docMk/>
          <pc:sldMk cId="1665844199" sldId="279"/>
        </pc:sldMkLst>
        <pc:spChg chg="mod">
          <ac:chgData name="Angang Guo" userId="34541361ae81b9e3" providerId="LiveId" clId="{FE51AB18-0191-4B07-8250-A2BB3FCA3BD0}" dt="2019-02-24T05:16:17.205" v="319" actId="14100"/>
          <ac:spMkLst>
            <pc:docMk/>
            <pc:sldMk cId="1665844199" sldId="279"/>
            <ac:spMk id="3" creationId="{CDB57A6C-2666-4721-B8FE-005B7753385C}"/>
          </ac:spMkLst>
        </pc:spChg>
      </pc:sldChg>
      <pc:sldChg chg="del">
        <pc:chgData name="Angang Guo" userId="34541361ae81b9e3" providerId="LiveId" clId="{FE51AB18-0191-4B07-8250-A2BB3FCA3BD0}" dt="2019-02-24T04:14:37.535" v="16" actId="2696"/>
        <pc:sldMkLst>
          <pc:docMk/>
          <pc:sldMk cId="2871684623" sldId="279"/>
        </pc:sldMkLst>
      </pc:sldChg>
      <pc:sldChg chg="modSp add">
        <pc:chgData name="Angang Guo" userId="34541361ae81b9e3" providerId="LiveId" clId="{FE51AB18-0191-4B07-8250-A2BB3FCA3BD0}" dt="2019-02-24T05:16:37.518" v="320" actId="14100"/>
        <pc:sldMkLst>
          <pc:docMk/>
          <pc:sldMk cId="1538430006" sldId="280"/>
        </pc:sldMkLst>
        <pc:spChg chg="mod">
          <ac:chgData name="Angang Guo" userId="34541361ae81b9e3" providerId="LiveId" clId="{FE51AB18-0191-4B07-8250-A2BB3FCA3BD0}" dt="2019-02-24T05:16:37.518" v="320" actId="14100"/>
          <ac:spMkLst>
            <pc:docMk/>
            <pc:sldMk cId="1538430006" sldId="280"/>
            <ac:spMk id="3" creationId="{CDB57A6C-2666-4721-B8FE-005B7753385C}"/>
          </ac:spMkLst>
        </pc:spChg>
      </pc:sldChg>
      <pc:sldChg chg="del">
        <pc:chgData name="Angang Guo" userId="34541361ae81b9e3" providerId="LiveId" clId="{FE51AB18-0191-4B07-8250-A2BB3FCA3BD0}" dt="2019-02-24T04:14:37.568" v="17" actId="2696"/>
        <pc:sldMkLst>
          <pc:docMk/>
          <pc:sldMk cId="3842511363" sldId="280"/>
        </pc:sldMkLst>
      </pc:sldChg>
      <pc:sldChg chg="del">
        <pc:chgData name="Angang Guo" userId="34541361ae81b9e3" providerId="LiveId" clId="{FE51AB18-0191-4B07-8250-A2BB3FCA3BD0}" dt="2019-02-24T04:14:37.591" v="18" actId="2696"/>
        <pc:sldMkLst>
          <pc:docMk/>
          <pc:sldMk cId="716441645" sldId="281"/>
        </pc:sldMkLst>
      </pc:sldChg>
      <pc:sldChg chg="modSp add ord">
        <pc:chgData name="Angang Guo" userId="34541361ae81b9e3" providerId="LiveId" clId="{FE51AB18-0191-4B07-8250-A2BB3FCA3BD0}" dt="2019-02-24T06:39:31.709" v="344" actId="113"/>
        <pc:sldMkLst>
          <pc:docMk/>
          <pc:sldMk cId="937556261" sldId="281"/>
        </pc:sldMkLst>
        <pc:spChg chg="mod">
          <ac:chgData name="Angang Guo" userId="34541361ae81b9e3" providerId="LiveId" clId="{FE51AB18-0191-4B07-8250-A2BB3FCA3BD0}" dt="2019-02-24T06:39:31.709" v="344" actId="113"/>
          <ac:spMkLst>
            <pc:docMk/>
            <pc:sldMk cId="937556261" sldId="281"/>
            <ac:spMk id="3" creationId="{CDB57A6C-2666-4721-B8FE-005B7753385C}"/>
          </ac:spMkLst>
        </pc:spChg>
      </pc:sldChg>
      <pc:sldChg chg="modSp add">
        <pc:chgData name="Angang Guo" userId="34541361ae81b9e3" providerId="LiveId" clId="{FE51AB18-0191-4B07-8250-A2BB3FCA3BD0}" dt="2019-02-24T06:40:56.593" v="351" actId="14100"/>
        <pc:sldMkLst>
          <pc:docMk/>
          <pc:sldMk cId="149283164" sldId="282"/>
        </pc:sldMkLst>
        <pc:spChg chg="mod">
          <ac:chgData name="Angang Guo" userId="34541361ae81b9e3" providerId="LiveId" clId="{FE51AB18-0191-4B07-8250-A2BB3FCA3BD0}" dt="2019-02-24T06:37:20.239" v="333" actId="113"/>
          <ac:spMkLst>
            <pc:docMk/>
            <pc:sldMk cId="149283164" sldId="282"/>
            <ac:spMk id="2" creationId="{B7B83041-77E6-43FA-B8A4-1940DAAC7CBD}"/>
          </ac:spMkLst>
        </pc:spChg>
        <pc:spChg chg="mod">
          <ac:chgData name="Angang Guo" userId="34541361ae81b9e3" providerId="LiveId" clId="{FE51AB18-0191-4B07-8250-A2BB3FCA3BD0}" dt="2019-02-24T06:40:56.593" v="351" actId="14100"/>
          <ac:spMkLst>
            <pc:docMk/>
            <pc:sldMk cId="149283164" sldId="282"/>
            <ac:spMk id="3" creationId="{CDB57A6C-2666-4721-B8FE-005B7753385C}"/>
          </ac:spMkLst>
        </pc:spChg>
      </pc:sldChg>
      <pc:sldChg chg="del">
        <pc:chgData name="Angang Guo" userId="34541361ae81b9e3" providerId="LiveId" clId="{FE51AB18-0191-4B07-8250-A2BB3FCA3BD0}" dt="2019-02-24T04:14:37.616" v="19" actId="2696"/>
        <pc:sldMkLst>
          <pc:docMk/>
          <pc:sldMk cId="905357353" sldId="282"/>
        </pc:sldMkLst>
      </pc:sldChg>
      <pc:sldChg chg="del">
        <pc:chgData name="Angang Guo" userId="34541361ae81b9e3" providerId="LiveId" clId="{FE51AB18-0191-4B07-8250-A2BB3FCA3BD0}" dt="2019-02-24T04:14:37.644" v="20" actId="2696"/>
        <pc:sldMkLst>
          <pc:docMk/>
          <pc:sldMk cId="447406490" sldId="283"/>
        </pc:sldMkLst>
      </pc:sldChg>
      <pc:sldChg chg="modSp add">
        <pc:chgData name="Angang Guo" userId="34541361ae81b9e3" providerId="LiveId" clId="{FE51AB18-0191-4B07-8250-A2BB3FCA3BD0}" dt="2019-02-24T06:40:44.907" v="350" actId="14100"/>
        <pc:sldMkLst>
          <pc:docMk/>
          <pc:sldMk cId="2390787402" sldId="283"/>
        </pc:sldMkLst>
        <pc:spChg chg="mod">
          <ac:chgData name="Angang Guo" userId="34541361ae81b9e3" providerId="LiveId" clId="{FE51AB18-0191-4B07-8250-A2BB3FCA3BD0}" dt="2019-02-24T06:40:44.907" v="350" actId="14100"/>
          <ac:spMkLst>
            <pc:docMk/>
            <pc:sldMk cId="2390787402" sldId="283"/>
            <ac:spMk id="3" creationId="{CDB57A6C-2666-4721-B8FE-005B7753385C}"/>
          </ac:spMkLst>
        </pc:spChg>
      </pc:sldChg>
      <pc:sldChg chg="modSp add">
        <pc:chgData name="Angang Guo" userId="34541361ae81b9e3" providerId="LiveId" clId="{FE51AB18-0191-4B07-8250-A2BB3FCA3BD0}" dt="2019-02-24T06:46:05.945" v="363" actId="113"/>
        <pc:sldMkLst>
          <pc:docMk/>
          <pc:sldMk cId="3381082309" sldId="284"/>
        </pc:sldMkLst>
        <pc:spChg chg="mod">
          <ac:chgData name="Angang Guo" userId="34541361ae81b9e3" providerId="LiveId" clId="{FE51AB18-0191-4B07-8250-A2BB3FCA3BD0}" dt="2019-02-24T06:46:05.945" v="363" actId="113"/>
          <ac:spMkLst>
            <pc:docMk/>
            <pc:sldMk cId="3381082309" sldId="284"/>
            <ac:spMk id="3" creationId="{CDB57A6C-2666-4721-B8FE-005B7753385C}"/>
          </ac:spMkLst>
        </pc:spChg>
      </pc:sldChg>
      <pc:sldChg chg="modSp add ord">
        <pc:chgData name="Angang Guo" userId="34541361ae81b9e3" providerId="LiveId" clId="{FE51AB18-0191-4B07-8250-A2BB3FCA3BD0}" dt="2019-02-24T06:49:20.519" v="384" actId="948"/>
        <pc:sldMkLst>
          <pc:docMk/>
          <pc:sldMk cId="3890947858" sldId="285"/>
        </pc:sldMkLst>
        <pc:spChg chg="mod">
          <ac:chgData name="Angang Guo" userId="34541361ae81b9e3" providerId="LiveId" clId="{FE51AB18-0191-4B07-8250-A2BB3FCA3BD0}" dt="2019-02-24T06:49:20.519" v="384" actId="948"/>
          <ac:spMkLst>
            <pc:docMk/>
            <pc:sldMk cId="3890947858" sldId="285"/>
            <ac:spMk id="3" creationId="{CDB57A6C-2666-4721-B8FE-005B7753385C}"/>
          </ac:spMkLst>
        </pc:spChg>
      </pc:sldChg>
      <pc:sldChg chg="modSp add">
        <pc:chgData name="Angang Guo" userId="34541361ae81b9e3" providerId="LiveId" clId="{FE51AB18-0191-4B07-8250-A2BB3FCA3BD0}" dt="2019-02-24T06:49:08.635" v="383" actId="948"/>
        <pc:sldMkLst>
          <pc:docMk/>
          <pc:sldMk cId="1674596894" sldId="286"/>
        </pc:sldMkLst>
        <pc:spChg chg="mod">
          <ac:chgData name="Angang Guo" userId="34541361ae81b9e3" providerId="LiveId" clId="{FE51AB18-0191-4B07-8250-A2BB3FCA3BD0}" dt="2019-02-24T06:49:08.635" v="383" actId="948"/>
          <ac:spMkLst>
            <pc:docMk/>
            <pc:sldMk cId="1674596894" sldId="286"/>
            <ac:spMk id="3" creationId="{CDB57A6C-2666-4721-B8FE-005B7753385C}"/>
          </ac:spMkLst>
        </pc:spChg>
      </pc:sldChg>
      <pc:sldChg chg="modSp add">
        <pc:chgData name="Angang Guo" userId="34541361ae81b9e3" providerId="LiveId" clId="{FE51AB18-0191-4B07-8250-A2BB3FCA3BD0}" dt="2019-02-24T06:48:53.589" v="382" actId="948"/>
        <pc:sldMkLst>
          <pc:docMk/>
          <pc:sldMk cId="2939064895" sldId="287"/>
        </pc:sldMkLst>
        <pc:spChg chg="mod">
          <ac:chgData name="Angang Guo" userId="34541361ae81b9e3" providerId="LiveId" clId="{FE51AB18-0191-4B07-8250-A2BB3FCA3BD0}" dt="2019-02-24T06:48:53.589" v="382" actId="948"/>
          <ac:spMkLst>
            <pc:docMk/>
            <pc:sldMk cId="2939064895" sldId="287"/>
            <ac:spMk id="3" creationId="{CDB57A6C-2666-4721-B8FE-005B7753385C}"/>
          </ac:spMkLst>
        </pc:spChg>
      </pc:sldChg>
      <pc:sldChg chg="modSp add">
        <pc:chgData name="Angang Guo" userId="34541361ae81b9e3" providerId="LiveId" clId="{FE51AB18-0191-4B07-8250-A2BB3FCA3BD0}" dt="2019-02-24T06:51:03.257" v="390" actId="948"/>
        <pc:sldMkLst>
          <pc:docMk/>
          <pc:sldMk cId="1497259745" sldId="288"/>
        </pc:sldMkLst>
        <pc:spChg chg="mod">
          <ac:chgData name="Angang Guo" userId="34541361ae81b9e3" providerId="LiveId" clId="{FE51AB18-0191-4B07-8250-A2BB3FCA3BD0}" dt="2019-02-24T06:51:03.257" v="390" actId="948"/>
          <ac:spMkLst>
            <pc:docMk/>
            <pc:sldMk cId="1497259745" sldId="288"/>
            <ac:spMk id="3" creationId="{CDB57A6C-2666-4721-B8FE-005B7753385C}"/>
          </ac:spMkLst>
        </pc:spChg>
      </pc:sldChg>
      <pc:sldChg chg="modSp add ord">
        <pc:chgData name="Angang Guo" userId="34541361ae81b9e3" providerId="LiveId" clId="{FE51AB18-0191-4B07-8250-A2BB3FCA3BD0}" dt="2019-02-24T06:52:07.262" v="396" actId="14100"/>
        <pc:sldMkLst>
          <pc:docMk/>
          <pc:sldMk cId="2395112944" sldId="289"/>
        </pc:sldMkLst>
        <pc:spChg chg="mod">
          <ac:chgData name="Angang Guo" userId="34541361ae81b9e3" providerId="LiveId" clId="{FE51AB18-0191-4B07-8250-A2BB3FCA3BD0}" dt="2019-02-24T06:52:07.262" v="396" actId="14100"/>
          <ac:spMkLst>
            <pc:docMk/>
            <pc:sldMk cId="2395112944" sldId="289"/>
            <ac:spMk id="3" creationId="{CDB57A6C-2666-4721-B8FE-005B7753385C}"/>
          </ac:spMkLst>
        </pc:spChg>
      </pc:sldChg>
      <pc:sldChg chg="add del">
        <pc:chgData name="Angang Guo" userId="34541361ae81b9e3" providerId="LiveId" clId="{FE51AB18-0191-4B07-8250-A2BB3FCA3BD0}" dt="2019-02-24T06:51:35.192" v="392" actId="2696"/>
        <pc:sldMkLst>
          <pc:docMk/>
          <pc:sldMk cId="2634376661" sldId="289"/>
        </pc:sldMkLst>
      </pc:sldChg>
      <pc:sldChg chg="modSp add ord">
        <pc:chgData name="Angang Guo" userId="34541361ae81b9e3" providerId="LiveId" clId="{FE51AB18-0191-4B07-8250-A2BB3FCA3BD0}" dt="2019-02-24T06:53:46.947" v="403" actId="113"/>
        <pc:sldMkLst>
          <pc:docMk/>
          <pc:sldMk cId="4286549228" sldId="290"/>
        </pc:sldMkLst>
        <pc:spChg chg="mod">
          <ac:chgData name="Angang Guo" userId="34541361ae81b9e3" providerId="LiveId" clId="{FE51AB18-0191-4B07-8250-A2BB3FCA3BD0}" dt="2019-02-24T06:53:46.947" v="403" actId="113"/>
          <ac:spMkLst>
            <pc:docMk/>
            <pc:sldMk cId="4286549228" sldId="290"/>
            <ac:spMk id="3" creationId="{CDB57A6C-2666-4721-B8FE-005B7753385C}"/>
          </ac:spMkLst>
        </pc:spChg>
      </pc:sldChg>
      <pc:sldChg chg="modSp add ord">
        <pc:chgData name="Angang Guo" userId="34541361ae81b9e3" providerId="LiveId" clId="{FE51AB18-0191-4B07-8250-A2BB3FCA3BD0}" dt="2019-02-24T06:54:14.965" v="406"/>
        <pc:sldMkLst>
          <pc:docMk/>
          <pc:sldMk cId="4203347417" sldId="291"/>
        </pc:sldMkLst>
        <pc:spChg chg="mod">
          <ac:chgData name="Angang Guo" userId="34541361ae81b9e3" providerId="LiveId" clId="{FE51AB18-0191-4B07-8250-A2BB3FCA3BD0}" dt="2019-02-24T06:54:14.965" v="406"/>
          <ac:spMkLst>
            <pc:docMk/>
            <pc:sldMk cId="4203347417" sldId="291"/>
            <ac:spMk id="3" creationId="{CDB57A6C-2666-4721-B8FE-005B7753385C}"/>
          </ac:spMkLst>
        </pc:spChg>
      </pc:sldChg>
      <pc:sldChg chg="modSp add">
        <pc:chgData name="Angang Guo" userId="34541361ae81b9e3" providerId="LiveId" clId="{FE51AB18-0191-4B07-8250-A2BB3FCA3BD0}" dt="2019-02-24T06:56:16.634" v="425" actId="27636"/>
        <pc:sldMkLst>
          <pc:docMk/>
          <pc:sldMk cId="2726633470" sldId="292"/>
        </pc:sldMkLst>
        <pc:spChg chg="mod">
          <ac:chgData name="Angang Guo" userId="34541361ae81b9e3" providerId="LiveId" clId="{FE51AB18-0191-4B07-8250-A2BB3FCA3BD0}" dt="2019-02-24T06:56:16.634" v="425" actId="27636"/>
          <ac:spMkLst>
            <pc:docMk/>
            <pc:sldMk cId="2726633470" sldId="292"/>
            <ac:spMk id="3" creationId="{CDB57A6C-2666-4721-B8FE-005B775338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401223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710119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602E71-3575-47A8-8BDE-91CE4B39C6F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07237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050298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602E71-3575-47A8-8BDE-91CE4B39C6F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4873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588876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1803711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355061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542480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3F4B6-1CCE-41EC-B9DE-0C9E85457995}" type="datetimeFigureOut">
              <a:rPr lang="en-US" smtClean="0"/>
              <a:t>5/20/2019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119668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128850693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D3F4B6-1CCE-41EC-B9DE-0C9E85457995}" type="datetimeFigureOut">
              <a:rPr lang="en-US" smtClean="0"/>
              <a:t>5/20/2019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71012480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D3F4B6-1CCE-41EC-B9DE-0C9E85457995}" type="datetimeFigureOut">
              <a:rPr lang="en-US" smtClean="0"/>
              <a:t>5/20/2019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40959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3F4B6-1CCE-41EC-B9DE-0C9E85457995}" type="datetimeFigureOut">
              <a:rPr lang="en-US" smtClean="0"/>
              <a:t>5/20/2019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91200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290410748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D3F4B6-1CCE-41EC-B9DE-0C9E85457995}" type="datetimeFigureOut">
              <a:rPr lang="en-US" smtClean="0"/>
              <a:t>5/20/2019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602E71-3575-47A8-8BDE-91CE4B39C6F5}" type="slidenum">
              <a:rPr lang="en-US" smtClean="0"/>
              <a:t>‹#›</a:t>
            </a:fld>
            <a:endParaRPr lang="en-US"/>
          </a:p>
        </p:txBody>
      </p:sp>
    </p:spTree>
    <p:extLst>
      <p:ext uri="{BB962C8B-B14F-4D97-AF65-F5344CB8AC3E}">
        <p14:creationId xmlns:p14="http://schemas.microsoft.com/office/powerpoint/2010/main" val="401294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D3F4B6-1CCE-41EC-B9DE-0C9E85457995}" type="datetimeFigureOut">
              <a:rPr lang="en-US" smtClean="0"/>
              <a:t>5/20/2019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602E71-3575-47A8-8BDE-91CE4B39C6F5}" type="slidenum">
              <a:rPr lang="en-US" smtClean="0"/>
              <a:t>‹#›</a:t>
            </a:fld>
            <a:endParaRPr lang="en-US"/>
          </a:p>
        </p:txBody>
      </p:sp>
    </p:spTree>
    <p:extLst>
      <p:ext uri="{BB962C8B-B14F-4D97-AF65-F5344CB8AC3E}">
        <p14:creationId xmlns:p14="http://schemas.microsoft.com/office/powerpoint/2010/main" val="3533398943"/>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C07AC-8893-4AAF-A83E-793537D08E8F}"/>
              </a:ext>
            </a:extLst>
          </p:cNvPr>
          <p:cNvSpPr>
            <a:spLocks noGrp="1"/>
          </p:cNvSpPr>
          <p:nvPr>
            <p:ph type="ctrTitle"/>
          </p:nvPr>
        </p:nvSpPr>
        <p:spPr>
          <a:xfrm>
            <a:off x="1580257" y="288099"/>
            <a:ext cx="9031484" cy="4070959"/>
          </a:xfrm>
        </p:spPr>
        <p:txBody>
          <a:bodyPr anchor="b">
            <a:noAutofit/>
          </a:bodyPr>
          <a:lstStyle/>
          <a:p>
            <a:pPr algn="ctr">
              <a:spcBef>
                <a:spcPts val="600"/>
              </a:spcBef>
            </a:pPr>
            <a:r>
              <a:rPr lang="zh-CN" altLang="en-US" sz="4800" b="1" dirty="0">
                <a:latin typeface="Microsoft YaHei UI" panose="020B0503020204020204" pitchFamily="34" charset="-122"/>
                <a:ea typeface="Microsoft YaHei UI" panose="020B0503020204020204" pitchFamily="34" charset="-122"/>
              </a:rPr>
              <a:t>三类得胜者与</a:t>
            </a:r>
            <a:r>
              <a:rPr lang="en-US" altLang="zh-CN" sz="4800" b="1" dirty="0">
                <a:latin typeface="Microsoft YaHei UI" panose="020B0503020204020204" pitchFamily="34" charset="-122"/>
                <a:ea typeface="Microsoft YaHei UI" panose="020B0503020204020204" pitchFamily="34" charset="-122"/>
              </a:rPr>
              <a:t/>
            </a:r>
            <a:br>
              <a:rPr lang="en-US" altLang="zh-CN" sz="4800" b="1" dirty="0">
                <a:latin typeface="Microsoft YaHei UI" panose="020B0503020204020204" pitchFamily="34" charset="-122"/>
                <a:ea typeface="Microsoft YaHei UI" panose="020B0503020204020204" pitchFamily="34" charset="-122"/>
              </a:rPr>
            </a:br>
            <a:r>
              <a:rPr lang="zh-CN" altLang="en-US" sz="4800" b="1" dirty="0">
                <a:latin typeface="Microsoft YaHei UI" panose="020B0503020204020204" pitchFamily="34" charset="-122"/>
                <a:ea typeface="Microsoft YaHei UI" panose="020B0503020204020204" pitchFamily="34" charset="-122"/>
              </a:rPr>
              <a:t>基督之死的包括性</a:t>
            </a:r>
            <a:r>
              <a:rPr lang="en-US" altLang="zh-CN" sz="6000" b="1" dirty="0">
                <a:latin typeface="Microsoft YaHei UI" panose="020B0503020204020204" pitchFamily="34" charset="-122"/>
                <a:ea typeface="Microsoft YaHei UI" panose="020B0503020204020204" pitchFamily="34" charset="-122"/>
              </a:rPr>
              <a:t/>
            </a:r>
            <a:br>
              <a:rPr lang="en-US" altLang="zh-CN" sz="6000" b="1" dirty="0">
                <a:latin typeface="Microsoft YaHei UI" panose="020B0503020204020204" pitchFamily="34" charset="-122"/>
                <a:ea typeface="Microsoft YaHei UI" panose="020B0503020204020204" pitchFamily="34" charset="-122"/>
              </a:rPr>
            </a:br>
            <a:r>
              <a:rPr lang="en-US" altLang="zh-CN" sz="6000" b="1" dirty="0">
                <a:latin typeface="Microsoft YaHei UI" panose="020B0503020204020204" pitchFamily="34" charset="-122"/>
                <a:ea typeface="Microsoft YaHei UI" panose="020B0503020204020204" pitchFamily="34" charset="-122"/>
              </a:rPr>
              <a:t/>
            </a:r>
            <a:br>
              <a:rPr lang="en-US" altLang="zh-CN" sz="6000" b="1" dirty="0">
                <a:latin typeface="Microsoft YaHei UI" panose="020B0503020204020204" pitchFamily="34" charset="-122"/>
                <a:ea typeface="Microsoft YaHei UI" panose="020B0503020204020204" pitchFamily="34" charset="-122"/>
              </a:rPr>
            </a:br>
            <a:r>
              <a:rPr lang="en-US" altLang="zh-CN" sz="4800" b="1" dirty="0">
                <a:solidFill>
                  <a:srgbClr val="C00000"/>
                </a:solidFill>
                <a:latin typeface="Microsoft YaHei UI" panose="020B0503020204020204" pitchFamily="34" charset="-122"/>
                <a:ea typeface="Microsoft YaHei UI" panose="020B0503020204020204" pitchFamily="34" charset="-122"/>
              </a:rPr>
              <a:t>⑤</a:t>
            </a:r>
            <a:r>
              <a:rPr lang="zh-CN" altLang="en-US" sz="4000" b="1" dirty="0">
                <a:solidFill>
                  <a:srgbClr val="C00000"/>
                </a:solidFill>
                <a:latin typeface="Microsoft YaHei UI" panose="020B0503020204020204" pitchFamily="34" charset="-122"/>
                <a:ea typeface="Microsoft YaHei UI" panose="020B0503020204020204" pitchFamily="34" charset="-122"/>
              </a:rPr>
              <a:t>基督之死的第三层包括性</a:t>
            </a:r>
            <a:endParaRPr lang="en-US" sz="6000" dirty="0">
              <a:solidFill>
                <a:srgbClr val="C00000"/>
              </a:solidFill>
              <a:latin typeface="Microsoft YaHei UI" panose="020B0503020204020204" pitchFamily="34" charset="-122"/>
              <a:ea typeface="Microsoft YaHei UI" panose="020B0503020204020204" pitchFamily="34" charset="-122"/>
            </a:endParaRPr>
          </a:p>
        </p:txBody>
      </p:sp>
      <p:sp>
        <p:nvSpPr>
          <p:cNvPr id="3" name="Subtitle 2">
            <a:extLst>
              <a:ext uri="{FF2B5EF4-FFF2-40B4-BE49-F238E27FC236}">
                <a16:creationId xmlns:a16="http://schemas.microsoft.com/office/drawing/2014/main" id="{40E7ED46-FDBE-48C9-AAA2-4425A992A322}"/>
              </a:ext>
            </a:extLst>
          </p:cNvPr>
          <p:cNvSpPr>
            <a:spLocks noGrp="1"/>
          </p:cNvSpPr>
          <p:nvPr>
            <p:ph type="subTitle" idx="1"/>
          </p:nvPr>
        </p:nvSpPr>
        <p:spPr>
          <a:xfrm>
            <a:off x="2073314" y="5493376"/>
            <a:ext cx="8045373" cy="742279"/>
          </a:xfrm>
        </p:spPr>
        <p:txBody>
          <a:bodyPr anchor="ctr">
            <a:normAutofit/>
          </a:bodyPr>
          <a:lstStyle/>
          <a:p>
            <a:pPr algn="ctr"/>
            <a:r>
              <a:rPr lang="zh-CN" altLang="en-US" sz="4000" dirty="0">
                <a:solidFill>
                  <a:srgbClr val="2A1A00"/>
                </a:solidFill>
                <a:latin typeface="Microsoft YaHei UI" panose="020B0503020204020204" pitchFamily="34" charset="-122"/>
                <a:ea typeface="Microsoft YaHei UI" panose="020B0503020204020204" pitchFamily="34" charset="-122"/>
              </a:rPr>
              <a:t>周小安牧师</a:t>
            </a:r>
            <a:endParaRPr lang="en-US" sz="4000" dirty="0">
              <a:solidFill>
                <a:srgbClr val="2A1A00"/>
              </a:solidFill>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2237909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、从法庭审判的角度来看，救恩的目标就是赦罪、称义，与神和好。</a:t>
            </a:r>
          </a:p>
          <a:p>
            <a:pPr marL="1188720" indent="-731520" algn="just">
              <a:lnSpc>
                <a:spcPct val="120000"/>
              </a:lnSpc>
              <a:buNone/>
            </a:pPr>
            <a:r>
              <a:rPr lang="en-US" altLang="zh-CN" sz="3200" spc="140" dirty="0">
                <a:solidFill>
                  <a:schemeClr val="tx1"/>
                </a:solidFill>
                <a:latin typeface="+mn-ea"/>
              </a:rPr>
              <a:t>4</a:t>
            </a:r>
            <a:r>
              <a:rPr lang="zh-CN" altLang="en-US" sz="3200" spc="140" dirty="0">
                <a:solidFill>
                  <a:schemeClr val="tx1"/>
                </a:solidFill>
                <a:latin typeface="+mn-ea"/>
              </a:rPr>
              <a:t>、这两种救恩的角度并不矛盾，而是互相补充。保罗书信的角度着重在救恩的入门，希伯来书的角度着重在救恩的终极目标。</a:t>
            </a: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320685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731520" indent="-731520">
              <a:lnSpc>
                <a:spcPct val="120000"/>
              </a:lnSpc>
              <a:buNone/>
            </a:pPr>
            <a:r>
              <a:rPr lang="zh-CN" altLang="en-US" sz="3400" spc="140" dirty="0">
                <a:solidFill>
                  <a:schemeClr val="tx1"/>
                </a:solidFill>
                <a:latin typeface="+mn-ea"/>
              </a:rPr>
              <a:t>（三）耶稣的血</a:t>
            </a:r>
            <a:r>
              <a:rPr lang="en-US" altLang="zh-CN" sz="3400" spc="140" dirty="0">
                <a:solidFill>
                  <a:schemeClr val="tx1"/>
                </a:solidFill>
                <a:latin typeface="+mn-ea"/>
              </a:rPr>
              <a:t>——</a:t>
            </a:r>
            <a:r>
              <a:rPr lang="zh-CN" altLang="en-US" sz="3400" spc="140" dirty="0">
                <a:solidFill>
                  <a:schemeClr val="tx1"/>
                </a:solidFill>
                <a:latin typeface="+mn-ea"/>
              </a:rPr>
              <a:t>救赎之死与献祭之死。</a:t>
            </a:r>
          </a:p>
          <a:p>
            <a:pPr marL="1188720" indent="-731520" algn="just">
              <a:lnSpc>
                <a:spcPct val="120000"/>
              </a:lnSpc>
              <a:buNone/>
            </a:pPr>
            <a:r>
              <a:rPr lang="zh-CN" altLang="en-US" sz="3200" spc="140" dirty="0">
                <a:solidFill>
                  <a:schemeClr val="tx1"/>
                </a:solidFill>
                <a:latin typeface="+mn-ea"/>
              </a:rPr>
              <a:t>在这里，耶稣的血就是耶稣之死的代称</a:t>
            </a:r>
            <a:r>
              <a:rPr lang="zh-CN" altLang="en-US" sz="3200" spc="140" dirty="0" smtClean="0">
                <a:solidFill>
                  <a:schemeClr val="tx1"/>
                </a:solidFill>
                <a:latin typeface="+mn-ea"/>
              </a:rPr>
              <a:t>。</a:t>
            </a:r>
            <a:endParaRPr lang="en-US" altLang="zh-CN" sz="3200" spc="140" dirty="0" smtClean="0">
              <a:solidFill>
                <a:schemeClr val="tx1"/>
              </a:solidFill>
              <a:latin typeface="+mn-ea"/>
            </a:endParaRPr>
          </a:p>
          <a:p>
            <a:pPr marL="1188720" indent="-731520" algn="just">
              <a:lnSpc>
                <a:spcPct val="120000"/>
              </a:lnSpc>
              <a:buNone/>
            </a:pPr>
            <a:r>
              <a:rPr lang="zh-CN" altLang="en-US" sz="3200" spc="140" dirty="0" smtClean="0">
                <a:solidFill>
                  <a:schemeClr val="tx1"/>
                </a:solidFill>
                <a:latin typeface="+mn-ea"/>
              </a:rPr>
              <a:t>它是基督救赎工作的基础；</a:t>
            </a:r>
            <a:endParaRPr lang="en-US" altLang="zh-CN" sz="3200" spc="140" dirty="0" smtClean="0">
              <a:solidFill>
                <a:schemeClr val="tx1"/>
              </a:solidFill>
              <a:latin typeface="+mn-ea"/>
            </a:endParaRPr>
          </a:p>
          <a:p>
            <a:pPr marL="1188720" indent="-731520" algn="just">
              <a:lnSpc>
                <a:spcPct val="120000"/>
              </a:lnSpc>
              <a:buNone/>
            </a:pPr>
            <a:r>
              <a:rPr lang="zh-CN" altLang="en-US" sz="3200" spc="140" dirty="0" smtClean="0">
                <a:solidFill>
                  <a:schemeClr val="tx1"/>
                </a:solidFill>
                <a:latin typeface="+mn-ea"/>
              </a:rPr>
              <a:t>它使得神的救赎工作得以完成；</a:t>
            </a:r>
            <a:endParaRPr lang="en-US" altLang="zh-CN" sz="3200" spc="140" dirty="0" smtClean="0">
              <a:solidFill>
                <a:schemeClr val="tx1"/>
              </a:solidFill>
              <a:latin typeface="+mn-ea"/>
            </a:endParaRPr>
          </a:p>
          <a:p>
            <a:pPr marL="1188720" indent="-731520" algn="just">
              <a:lnSpc>
                <a:spcPct val="120000"/>
              </a:lnSpc>
              <a:buNone/>
            </a:pPr>
            <a:r>
              <a:rPr lang="zh-CN" altLang="en-US" sz="3200" spc="140" dirty="0" smtClean="0">
                <a:solidFill>
                  <a:schemeClr val="tx1"/>
                </a:solidFill>
                <a:latin typeface="+mn-ea"/>
              </a:rPr>
              <a:t>它是福音或基督徒信仰的核心。</a:t>
            </a:r>
            <a:endParaRPr lang="en-US" altLang="zh-CN" sz="3200" spc="140" dirty="0" smtClean="0">
              <a:solidFill>
                <a:schemeClr val="tx1"/>
              </a:solidFill>
              <a:latin typeface="+mn-ea"/>
            </a:endParaRPr>
          </a:p>
          <a:p>
            <a:pPr marL="1188720" indent="-731520" algn="just">
              <a:lnSpc>
                <a:spcPct val="120000"/>
              </a:lnSpc>
              <a:buNone/>
            </a:pPr>
            <a:endParaRPr lang="zh-CN" altLang="en-US" sz="3200" spc="140" dirty="0">
              <a:solidFill>
                <a:schemeClr val="tx1"/>
              </a:solidFill>
              <a:latin typeface="+mn-ea"/>
            </a:endParaRP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173721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lnSpcReduction="10000"/>
          </a:bodyPr>
          <a:lstStyle/>
          <a:p>
            <a:pPr marL="731520" indent="-731520">
              <a:lnSpc>
                <a:spcPct val="120000"/>
              </a:lnSpc>
              <a:buNone/>
            </a:pPr>
            <a:r>
              <a:rPr lang="zh-CN" altLang="en-US" sz="3400" spc="140" dirty="0">
                <a:solidFill>
                  <a:schemeClr val="tx1"/>
                </a:solidFill>
                <a:latin typeface="+mn-ea"/>
              </a:rPr>
              <a:t>（四）一条又新又活的路</a:t>
            </a:r>
            <a:r>
              <a:rPr lang="en-US" altLang="zh-CN" sz="3400" spc="140" dirty="0">
                <a:solidFill>
                  <a:schemeClr val="tx1"/>
                </a:solidFill>
                <a:latin typeface="+mn-ea"/>
              </a:rPr>
              <a:t>——</a:t>
            </a:r>
            <a:r>
              <a:rPr lang="zh-CN" altLang="en-US" sz="3400" spc="140" dirty="0">
                <a:solidFill>
                  <a:schemeClr val="tx1"/>
                </a:solidFill>
                <a:latin typeface="+mn-ea"/>
              </a:rPr>
              <a:t>救恩之路。</a:t>
            </a:r>
          </a:p>
          <a:p>
            <a:pPr marL="11887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、所谓 “新的路” 是指一条 “新近才开启的通路” ，也就是指耶稣代赎性死亡所刚刚完成的通路。</a:t>
            </a:r>
          </a:p>
          <a:p>
            <a:pPr marL="11887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、这条通路被称为是“活路”，意指它是通往永生之路，也就是通往永生之神的路，也就是通往天上的圣所或至圣所，达到神面前的路。</a:t>
            </a:r>
          </a:p>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、这条救恩之路，不只是有一个开始或起点，而且有一个目标和终点。 </a:t>
            </a: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917811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027134" y="1302707"/>
            <a:ext cx="10897644" cy="5423770"/>
          </a:xfrm>
        </p:spPr>
        <p:txBody>
          <a:bodyPr>
            <a:normAutofit/>
          </a:bodyPr>
          <a:lstStyle/>
          <a:p>
            <a:pPr marL="731520" indent="-731520">
              <a:lnSpc>
                <a:spcPct val="120000"/>
              </a:lnSpc>
              <a:buNone/>
            </a:pPr>
            <a:r>
              <a:rPr lang="zh-CN" altLang="en-US" sz="3400" spc="140" dirty="0">
                <a:solidFill>
                  <a:schemeClr val="tx1"/>
                </a:solidFill>
                <a:latin typeface="+mn-ea"/>
              </a:rPr>
              <a:t>（五）从幔子经过</a:t>
            </a:r>
            <a:r>
              <a:rPr lang="en-US" altLang="zh-CN" sz="3400" spc="140" dirty="0">
                <a:solidFill>
                  <a:schemeClr val="tx1"/>
                </a:solidFill>
                <a:latin typeface="+mn-ea"/>
              </a:rPr>
              <a:t>/</a:t>
            </a:r>
            <a:r>
              <a:rPr lang="zh-CN" altLang="en-US" sz="3400" spc="140" dirty="0">
                <a:solidFill>
                  <a:schemeClr val="tx1"/>
                </a:solidFill>
                <a:latin typeface="+mn-ea"/>
              </a:rPr>
              <a:t>进入幔内</a:t>
            </a:r>
            <a:r>
              <a:rPr lang="en-US" altLang="zh-CN" sz="3400" spc="140" dirty="0">
                <a:solidFill>
                  <a:schemeClr val="tx1"/>
                </a:solidFill>
                <a:latin typeface="+mn-ea"/>
              </a:rPr>
              <a:t>——</a:t>
            </a:r>
            <a:r>
              <a:rPr lang="zh-CN" altLang="en-US" sz="3400" spc="140" dirty="0">
                <a:solidFill>
                  <a:schemeClr val="tx1"/>
                </a:solidFill>
                <a:latin typeface="+mn-ea"/>
              </a:rPr>
              <a:t>救恩的目标。</a:t>
            </a:r>
          </a:p>
          <a:p>
            <a:pPr marL="365760" indent="0">
              <a:lnSpc>
                <a:spcPct val="120000"/>
              </a:lnSpc>
              <a:buNone/>
            </a:pPr>
            <a:r>
              <a:rPr lang="zh-CN" altLang="en-US" sz="3200" spc="140" dirty="0">
                <a:solidFill>
                  <a:schemeClr val="tx1"/>
                </a:solidFill>
                <a:latin typeface="+mn-ea"/>
              </a:rPr>
              <a:t>“</a:t>
            </a:r>
            <a:r>
              <a:rPr lang="zh-CN" altLang="en-US" sz="3200" b="1" spc="140" dirty="0">
                <a:solidFill>
                  <a:schemeClr val="tx1"/>
                </a:solidFill>
                <a:latin typeface="+mn-ea"/>
              </a:rPr>
              <a:t>从幔子经过</a:t>
            </a:r>
            <a:r>
              <a:rPr lang="zh-CN" altLang="en-US" sz="3200" spc="140" dirty="0">
                <a:solidFill>
                  <a:schemeClr val="tx1"/>
                </a:solidFill>
                <a:latin typeface="+mn-ea"/>
              </a:rPr>
              <a:t>”</a:t>
            </a:r>
            <a:r>
              <a:rPr lang="en-US" altLang="zh-CN" sz="3200" spc="140" dirty="0">
                <a:solidFill>
                  <a:schemeClr val="tx1"/>
                </a:solidFill>
                <a:latin typeface="+mn-ea"/>
              </a:rPr>
              <a:t>/“</a:t>
            </a:r>
            <a:r>
              <a:rPr lang="zh-CN" altLang="en-US" sz="3200" b="1" spc="140" dirty="0">
                <a:solidFill>
                  <a:schemeClr val="tx1"/>
                </a:solidFill>
                <a:latin typeface="+mn-ea"/>
              </a:rPr>
              <a:t>进入幔内</a:t>
            </a:r>
            <a:r>
              <a:rPr lang="zh-CN" altLang="en-US" sz="3200" spc="140" dirty="0">
                <a:solidFill>
                  <a:schemeClr val="tx1"/>
                </a:solidFill>
                <a:latin typeface="+mn-ea"/>
              </a:rPr>
              <a:t>”</a:t>
            </a:r>
            <a:r>
              <a:rPr lang="en-US" altLang="zh-CN" sz="3200" spc="140" dirty="0">
                <a:solidFill>
                  <a:schemeClr val="tx1"/>
                </a:solidFill>
                <a:latin typeface="+mn-ea"/>
              </a:rPr>
              <a:t>/“</a:t>
            </a:r>
            <a:r>
              <a:rPr lang="zh-CN" altLang="en-US" sz="3200" b="1" spc="140" dirty="0">
                <a:solidFill>
                  <a:schemeClr val="tx1"/>
                </a:solidFill>
                <a:latin typeface="+mn-ea"/>
              </a:rPr>
              <a:t>幔子裂开</a:t>
            </a:r>
            <a:r>
              <a:rPr lang="zh-CN" altLang="en-US" sz="3200" spc="140" dirty="0">
                <a:solidFill>
                  <a:schemeClr val="tx1"/>
                </a:solidFill>
                <a:latin typeface="+mn-ea"/>
              </a:rPr>
              <a:t>”</a:t>
            </a:r>
            <a:r>
              <a:rPr lang="en-US" altLang="zh-CN" sz="3200" spc="140" dirty="0">
                <a:solidFill>
                  <a:schemeClr val="tx1"/>
                </a:solidFill>
                <a:latin typeface="+mn-ea"/>
              </a:rPr>
              <a:t/>
            </a:r>
            <a:br>
              <a:rPr lang="en-US" altLang="zh-CN" sz="3200" spc="140" dirty="0">
                <a:solidFill>
                  <a:schemeClr val="tx1"/>
                </a:solidFill>
                <a:latin typeface="+mn-ea"/>
              </a:rPr>
            </a:br>
            <a:r>
              <a:rPr lang="zh-CN" altLang="en-US" sz="3200" spc="140" dirty="0">
                <a:solidFill>
                  <a:schemeClr val="tx1"/>
                </a:solidFill>
                <a:latin typeface="+mn-ea"/>
              </a:rPr>
              <a:t>这三个片语有三个共同要点：</a:t>
            </a:r>
            <a:endParaRPr lang="en-US" altLang="zh-CN" sz="3200" spc="140" dirty="0">
              <a:solidFill>
                <a:schemeClr val="tx1"/>
              </a:solidFill>
              <a:latin typeface="+mn-ea"/>
            </a:endParaRPr>
          </a:p>
          <a:p>
            <a:pPr marL="11887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、这是神亲自做的，代表神的许可和同意；</a:t>
            </a:r>
          </a:p>
          <a:p>
            <a:pPr marL="11887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、代表神批准了耶稣代赎性死亡的成效，并且认可了他所代表的信徒可以拥有到神自己面前来的权利；</a:t>
            </a:r>
          </a:p>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、信徒凭信心在基督里领受了这个救恩的特权，有责任作出信心的回应。</a:t>
            </a:r>
          </a:p>
          <a:p>
            <a:pPr marL="1188720" indent="-731520" algn="just">
              <a:lnSpc>
                <a:spcPct val="120000"/>
              </a:lnSpc>
              <a:buNone/>
            </a:pPr>
            <a:endParaRPr lang="zh-CN" altLang="en-US" sz="3200" spc="140" dirty="0">
              <a:solidFill>
                <a:schemeClr val="tx1"/>
              </a:solidFill>
              <a:latin typeface="+mn-ea"/>
            </a:endParaRP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25884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327759" y="1503123"/>
            <a:ext cx="10647123" cy="5123145"/>
          </a:xfrm>
        </p:spPr>
        <p:txBody>
          <a:bodyPr>
            <a:normAutofit/>
          </a:bodyPr>
          <a:lstStyle/>
          <a:p>
            <a:pPr marL="731520" indent="-731520">
              <a:lnSpc>
                <a:spcPct val="120000"/>
              </a:lnSpc>
              <a:buNone/>
            </a:pPr>
            <a:r>
              <a:rPr lang="zh-CN" altLang="en-US" sz="3400" spc="140" dirty="0">
                <a:solidFill>
                  <a:schemeClr val="tx1"/>
                </a:solidFill>
                <a:latin typeface="+mn-ea"/>
              </a:rPr>
              <a:t>（六）“这幔子就是他的身体”</a:t>
            </a:r>
            <a:r>
              <a:rPr lang="en-US" altLang="zh-CN" sz="3400" spc="140" dirty="0">
                <a:solidFill>
                  <a:schemeClr val="tx1"/>
                </a:solidFill>
                <a:latin typeface="+mn-ea"/>
              </a:rPr>
              <a:t>——</a:t>
            </a:r>
            <a:r>
              <a:rPr lang="zh-CN" altLang="en-US" sz="3400" spc="140" dirty="0">
                <a:solidFill>
                  <a:schemeClr val="tx1"/>
                </a:solidFill>
                <a:latin typeface="+mn-ea"/>
              </a:rPr>
              <a:t>生命本体的包括性。</a:t>
            </a:r>
          </a:p>
          <a:p>
            <a:pPr marL="11887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、在希伯来书作者看来，圣殿里裂为两半的幔子象征着在十字架上钉穿手脚的耶稣的身体。</a:t>
            </a:r>
          </a:p>
          <a:p>
            <a:pPr marL="11887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、要点就是： ”基督的身体” 在这里代表基督的生命本体。</a:t>
            </a:r>
          </a:p>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、因此， “这幔子就是他的身体“ 这句话的要点是：基督之死的第三重包括性就是生命本体的包括性。 </a:t>
            </a: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1913031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sz="4000" b="1" dirty="0">
                <a:solidFill>
                  <a:srgbClr val="7030A0"/>
                </a:solidFill>
                <a:latin typeface="+mj-ea"/>
              </a:rPr>
              <a:t> </a:t>
            </a:r>
            <a:r>
              <a:rPr lang="en-US" altLang="zh-CN" sz="4000" b="1" dirty="0">
                <a:solidFill>
                  <a:srgbClr val="7030A0"/>
                </a:solidFill>
                <a:latin typeface="+mj-ea"/>
              </a:rPr>
              <a:t>5</a:t>
            </a:r>
            <a:r>
              <a:rPr lang="zh-CN" altLang="en-US" sz="4000" b="1" dirty="0">
                <a:solidFill>
                  <a:srgbClr val="7030A0"/>
                </a:solidFill>
                <a:latin typeface="+mj-ea"/>
              </a:rPr>
              <a:t>、基督之死的第三层包括性</a:t>
            </a: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0" indent="0">
              <a:lnSpc>
                <a:spcPct val="120000"/>
              </a:lnSpc>
              <a:buNone/>
            </a:pPr>
            <a:r>
              <a:rPr lang="zh-CN" altLang="en-US" sz="3400" spc="140" dirty="0">
                <a:solidFill>
                  <a:schemeClr val="tx1"/>
                </a:solidFill>
                <a:latin typeface="+mn-ea"/>
              </a:rPr>
              <a:t>二、与基督同钉十字架的第三重意义</a:t>
            </a:r>
            <a:endParaRPr lang="en-US" altLang="zh-CN" sz="3400" spc="140" dirty="0">
              <a:solidFill>
                <a:schemeClr val="tx1"/>
              </a:solidFill>
              <a:latin typeface="+mn-ea"/>
            </a:endParaRPr>
          </a:p>
          <a:p>
            <a:pPr marL="182880" indent="0">
              <a:lnSpc>
                <a:spcPct val="120000"/>
              </a:lnSpc>
              <a:buNone/>
            </a:pPr>
            <a:r>
              <a:rPr lang="en-US" altLang="zh-CN" sz="900" spc="140" dirty="0">
                <a:solidFill>
                  <a:schemeClr val="tx1"/>
                </a:solidFill>
                <a:latin typeface="+mn-ea"/>
              </a:rPr>
              <a:t/>
            </a:r>
            <a:br>
              <a:rPr lang="en-US" altLang="zh-CN" sz="900" spc="140" dirty="0">
                <a:solidFill>
                  <a:schemeClr val="tx1"/>
                </a:solidFill>
                <a:latin typeface="+mn-ea"/>
              </a:rPr>
            </a:br>
            <a:r>
              <a:rPr lang="zh-CN" altLang="en-US" sz="3400" spc="140" dirty="0">
                <a:solidFill>
                  <a:schemeClr val="tx1"/>
                </a:solidFill>
                <a:latin typeface="+mn-ea"/>
              </a:rPr>
              <a:t>在生命本体层次上经历与基督同钉十字架，这就是与基督同钉十字架的第三重意义。</a:t>
            </a:r>
            <a:endParaRPr lang="en-US" altLang="zh-CN" sz="1200" spc="140" dirty="0">
              <a:solidFill>
                <a:schemeClr val="tx1"/>
              </a:solidFill>
              <a:latin typeface="+mn-ea"/>
            </a:endParaRPr>
          </a:p>
          <a:p>
            <a:pPr marL="182880" indent="0" algn="just">
              <a:lnSpc>
                <a:spcPct val="120000"/>
              </a:lnSpc>
              <a:buNone/>
            </a:pPr>
            <a:r>
              <a:rPr lang="zh-CN" altLang="en-US" sz="3200" b="1" spc="140" dirty="0">
                <a:solidFill>
                  <a:srgbClr val="C00000"/>
                </a:solidFill>
                <a:latin typeface="+mn-ea"/>
              </a:rPr>
              <a:t>加二</a:t>
            </a:r>
            <a:r>
              <a:rPr lang="en-US" altLang="zh-CN" sz="3200" b="1" spc="140" dirty="0">
                <a:solidFill>
                  <a:srgbClr val="C00000"/>
                </a:solidFill>
                <a:latin typeface="+mn-ea"/>
              </a:rPr>
              <a:t>20</a:t>
            </a:r>
            <a:r>
              <a:rPr lang="zh-CN" altLang="en-US" sz="3200" b="1" spc="140" dirty="0">
                <a:solidFill>
                  <a:srgbClr val="C00000"/>
                </a:solidFill>
                <a:latin typeface="+mn-ea"/>
              </a:rPr>
              <a:t>：</a:t>
            </a:r>
            <a:r>
              <a:rPr lang="zh-CN" altLang="en-US" sz="3200" spc="140" dirty="0">
                <a:solidFill>
                  <a:srgbClr val="C00000"/>
                </a:solidFill>
                <a:latin typeface="+mn-ea"/>
              </a:rPr>
              <a:t>“我已经与基督同钉十字架，现在活着的不再是我，乃是基督在我里面活着；并且我如今在肉身活着，是因信神的儿子而活，他是爱我，为我舍己。” </a:t>
            </a:r>
          </a:p>
        </p:txBody>
      </p:sp>
    </p:spTree>
    <p:extLst>
      <p:ext uri="{BB962C8B-B14F-4D97-AF65-F5344CB8AC3E}">
        <p14:creationId xmlns:p14="http://schemas.microsoft.com/office/powerpoint/2010/main" val="2499671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11887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、这节经文可以说是加拉太书的核心和顶峰。它在加拉太书中的位置就像来十</a:t>
            </a:r>
            <a:r>
              <a:rPr lang="en-US" altLang="zh-CN" sz="3200" spc="140" dirty="0">
                <a:solidFill>
                  <a:schemeClr val="tx1"/>
                </a:solidFill>
                <a:latin typeface="+mn-ea"/>
              </a:rPr>
              <a:t>19-20</a:t>
            </a:r>
            <a:r>
              <a:rPr lang="zh-CN" altLang="en-US" sz="3200" spc="140" dirty="0">
                <a:solidFill>
                  <a:schemeClr val="tx1"/>
                </a:solidFill>
                <a:latin typeface="+mn-ea"/>
              </a:rPr>
              <a:t>在希伯来书中的位置。</a:t>
            </a:r>
          </a:p>
          <a:p>
            <a:pPr marL="11887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、这节经文所描述的境界正是福音的最终目标，就是基督在我里面活着，并且透过我活现出来。</a:t>
            </a:r>
          </a:p>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、这就是说，基督之死的最终目的不是解决罪的问题，而是与活出基督的生命。</a:t>
            </a: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2440840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853852" y="1315233"/>
            <a:ext cx="10221237" cy="5411244"/>
          </a:xfrm>
        </p:spPr>
        <p:txBody>
          <a:bodyPr>
            <a:normAutofit fontScale="92500" lnSpcReduction="10000"/>
          </a:bodyPr>
          <a:lstStyle/>
          <a:p>
            <a:pPr marL="731520" indent="-731520" algn="just">
              <a:lnSpc>
                <a:spcPct val="120000"/>
              </a:lnSpc>
              <a:buNone/>
            </a:pPr>
            <a:r>
              <a:rPr lang="zh-CN" altLang="en-US" sz="3200" spc="140" dirty="0">
                <a:solidFill>
                  <a:schemeClr val="tx1"/>
                </a:solidFill>
                <a:latin typeface="+mn-ea"/>
              </a:rPr>
              <a:t>这节经文中包含了</a:t>
            </a:r>
            <a:r>
              <a:rPr lang="en-US" altLang="zh-CN" sz="3200" spc="140" dirty="0">
                <a:solidFill>
                  <a:schemeClr val="tx1"/>
                </a:solidFill>
                <a:latin typeface="+mn-ea"/>
              </a:rPr>
              <a:t>4</a:t>
            </a:r>
            <a:r>
              <a:rPr lang="zh-CN" altLang="en-US" sz="3200" spc="140" dirty="0">
                <a:solidFill>
                  <a:schemeClr val="tx1"/>
                </a:solidFill>
                <a:latin typeface="+mn-ea"/>
              </a:rPr>
              <a:t>个分句， </a:t>
            </a:r>
          </a:p>
          <a:p>
            <a:pPr marL="7315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	第一个分句：</a:t>
            </a:r>
            <a:r>
              <a:rPr lang="zh-CN" altLang="en-US" sz="3200" spc="140" dirty="0">
                <a:solidFill>
                  <a:srgbClr val="C00000"/>
                </a:solidFill>
                <a:latin typeface="+mn-ea"/>
              </a:rPr>
              <a:t>“我已经与基督同钉十字架”</a:t>
            </a:r>
            <a:r>
              <a:rPr lang="zh-CN" altLang="en-US" sz="3200" spc="140" dirty="0">
                <a:solidFill>
                  <a:schemeClr val="tx1"/>
                </a:solidFill>
                <a:latin typeface="+mn-ea"/>
              </a:rPr>
              <a:t>。</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1</a:t>
            </a:r>
            <a:r>
              <a:rPr lang="zh-CN" altLang="en-US" sz="3200" spc="140" dirty="0">
                <a:solidFill>
                  <a:schemeClr val="tx1"/>
                </a:solidFill>
                <a:latin typeface="+mn-ea"/>
              </a:rPr>
              <a:t>）这分句中强调的第一个“我”是指保罗那个天然的“己”或“自我”（属于“保留的形</a:t>
            </a:r>
            <a:r>
              <a:rPr lang="zh-CN" altLang="en-US" sz="3200" spc="140" dirty="0" smtClean="0">
                <a:solidFill>
                  <a:schemeClr val="tx1"/>
                </a:solidFill>
                <a:latin typeface="+mn-ea"/>
              </a:rPr>
              <a:t>象”，</a:t>
            </a:r>
            <a:r>
              <a:rPr lang="zh-CN" altLang="en-US" sz="3200" spc="140" dirty="0">
                <a:solidFill>
                  <a:schemeClr val="tx1"/>
                </a:solidFill>
                <a:latin typeface="+mn-ea"/>
              </a:rPr>
              <a:t>不是属于老亚当的旧人或肉体），</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2</a:t>
            </a:r>
            <a:r>
              <a:rPr lang="zh-CN" altLang="en-US" sz="3200" spc="140" dirty="0">
                <a:solidFill>
                  <a:schemeClr val="tx1"/>
                </a:solidFill>
                <a:latin typeface="+mn-ea"/>
              </a:rPr>
              <a:t>）而这分句的意思是：保罗那个天然的“己”或“自我”借着他的信与基督联合而有份于基督在十字架之死，也就是在基督的死上死了。</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3</a:t>
            </a:r>
            <a:r>
              <a:rPr lang="zh-CN" altLang="en-US" sz="3200" spc="140" dirty="0">
                <a:solidFill>
                  <a:schemeClr val="tx1"/>
                </a:solidFill>
                <a:latin typeface="+mn-ea"/>
              </a:rPr>
              <a:t>）这是生命本体上的死</a:t>
            </a:r>
            <a:r>
              <a:rPr lang="en-US" altLang="zh-CN" sz="3200" spc="140" dirty="0">
                <a:solidFill>
                  <a:schemeClr val="tx1"/>
                </a:solidFill>
                <a:latin typeface="+mn-ea"/>
              </a:rPr>
              <a:t>——“</a:t>
            </a:r>
            <a:r>
              <a:rPr lang="zh-CN" altLang="en-US" sz="3200" spc="140" dirty="0">
                <a:solidFill>
                  <a:schemeClr val="tx1"/>
                </a:solidFill>
                <a:latin typeface="+mn-ea"/>
              </a:rPr>
              <a:t>不再是我，乃是基督”。</a:t>
            </a:r>
          </a:p>
          <a:p>
            <a:pPr marL="1188720" indent="-731520" algn="just">
              <a:lnSpc>
                <a:spcPct val="120000"/>
              </a:lnSpc>
              <a:buNone/>
            </a:pPr>
            <a:endParaRPr lang="zh-CN" altLang="en-US" sz="3200" spc="140" dirty="0">
              <a:solidFill>
                <a:schemeClr val="tx1"/>
              </a:solidFill>
              <a:latin typeface="+mn-ea"/>
            </a:endParaRP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987139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2066796" y="1152395"/>
            <a:ext cx="9807878" cy="5574082"/>
          </a:xfrm>
        </p:spPr>
        <p:txBody>
          <a:bodyPr>
            <a:normAutofit fontScale="85000" lnSpcReduction="20000"/>
          </a:bodyPr>
          <a:lstStyle/>
          <a:p>
            <a:pPr marL="0" indent="0">
              <a:lnSpc>
                <a:spcPct val="120000"/>
              </a:lnSpc>
              <a:buNone/>
            </a:pPr>
            <a:r>
              <a:rPr lang="en-US" altLang="zh-CN" sz="3500" spc="140" dirty="0">
                <a:solidFill>
                  <a:schemeClr val="tx1"/>
                </a:solidFill>
                <a:latin typeface="+mn-ea"/>
              </a:rPr>
              <a:t>2 </a:t>
            </a:r>
            <a:r>
              <a:rPr lang="zh-CN" altLang="en-US" sz="3500" spc="140" dirty="0">
                <a:solidFill>
                  <a:schemeClr val="tx1"/>
                </a:solidFill>
                <a:latin typeface="+mn-ea"/>
              </a:rPr>
              <a:t>、第二个分句：</a:t>
            </a:r>
            <a:r>
              <a:rPr lang="en-US" altLang="zh-CN" sz="3500" spc="140" dirty="0">
                <a:solidFill>
                  <a:schemeClr val="tx1"/>
                </a:solidFill>
                <a:latin typeface="+mn-ea"/>
              </a:rPr>
              <a:t/>
            </a:r>
            <a:br>
              <a:rPr lang="en-US" altLang="zh-CN" sz="3500" spc="140" dirty="0">
                <a:solidFill>
                  <a:schemeClr val="tx1"/>
                </a:solidFill>
                <a:latin typeface="+mn-ea"/>
              </a:rPr>
            </a:br>
            <a:r>
              <a:rPr lang="zh-CN" altLang="en-US" sz="3500" spc="140" dirty="0">
                <a:solidFill>
                  <a:schemeClr val="tx1"/>
                </a:solidFill>
                <a:latin typeface="+mn-ea"/>
              </a:rPr>
              <a:t>　　</a:t>
            </a:r>
            <a:r>
              <a:rPr lang="zh-CN" altLang="en-US" sz="3500" spc="140" dirty="0">
                <a:solidFill>
                  <a:srgbClr val="C00000"/>
                </a:solidFill>
                <a:latin typeface="+mn-ea"/>
              </a:rPr>
              <a:t>“现在活着的不再是我，乃是基督在我里面活着”</a:t>
            </a:r>
            <a:r>
              <a:rPr lang="zh-CN" altLang="en-US" sz="3500" spc="140" dirty="0">
                <a:solidFill>
                  <a:schemeClr val="tx1"/>
                </a:solidFill>
                <a:latin typeface="+mn-ea"/>
              </a:rPr>
              <a:t>。</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1</a:t>
            </a:r>
            <a:r>
              <a:rPr lang="zh-CN" altLang="en-US" sz="3500" spc="140" dirty="0">
                <a:solidFill>
                  <a:schemeClr val="tx1"/>
                </a:solidFill>
                <a:latin typeface="+mn-ea"/>
              </a:rPr>
              <a:t>）这里强调的第二个“我”字，所指的就是保罗天然的己或我；</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2</a:t>
            </a:r>
            <a:r>
              <a:rPr lang="zh-CN" altLang="en-US" sz="3500" spc="140" dirty="0">
                <a:solidFill>
                  <a:schemeClr val="tx1"/>
                </a:solidFill>
                <a:latin typeface="+mn-ea"/>
              </a:rPr>
              <a:t>）</a:t>
            </a:r>
            <a:r>
              <a:rPr lang="zh-CN" altLang="en-US" sz="3500" spc="140" dirty="0">
                <a:solidFill>
                  <a:srgbClr val="FF0000"/>
                </a:solidFill>
                <a:latin typeface="+mn-ea"/>
              </a:rPr>
              <a:t>“现在活着的不再是我”</a:t>
            </a:r>
            <a:r>
              <a:rPr lang="zh-CN" altLang="en-US" sz="3500" spc="140" dirty="0">
                <a:solidFill>
                  <a:schemeClr val="tx1"/>
                </a:solidFill>
                <a:latin typeface="+mn-ea"/>
              </a:rPr>
              <a:t>的意思是：这个“我”已经籍着基督之死而死了。</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3</a:t>
            </a:r>
            <a:r>
              <a:rPr lang="zh-CN" altLang="en-US" sz="3500" spc="140" dirty="0">
                <a:solidFill>
                  <a:schemeClr val="tx1"/>
                </a:solidFill>
                <a:latin typeface="+mn-ea"/>
              </a:rPr>
              <a:t>）这里出现的第三个“我”字，所指的是保罗在基督获得的新我。</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4</a:t>
            </a:r>
            <a:r>
              <a:rPr lang="zh-CN" altLang="en-US" sz="3500" spc="140" dirty="0">
                <a:solidFill>
                  <a:schemeClr val="tx1"/>
                </a:solidFill>
                <a:latin typeface="+mn-ea"/>
              </a:rPr>
              <a:t>）</a:t>
            </a:r>
            <a:r>
              <a:rPr lang="zh-CN" altLang="en-US" sz="3500" spc="140" dirty="0">
                <a:solidFill>
                  <a:srgbClr val="FF0000"/>
                </a:solidFill>
                <a:latin typeface="+mn-ea"/>
              </a:rPr>
              <a:t>“乃是基督在我里面活着”</a:t>
            </a:r>
            <a:r>
              <a:rPr lang="zh-CN" altLang="en-US" sz="3500" spc="140" dirty="0">
                <a:solidFill>
                  <a:schemeClr val="tx1"/>
                </a:solidFill>
                <a:latin typeface="+mn-ea"/>
              </a:rPr>
              <a:t>，意思是说：如今活在保罗里面的，是复活及被高举的基督。</a:t>
            </a: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2307207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866378" y="1152395"/>
            <a:ext cx="10008296" cy="5574082"/>
          </a:xfrm>
        </p:spPr>
        <p:txBody>
          <a:bodyPr>
            <a:normAutofit fontScale="85000" lnSpcReduction="10000"/>
          </a:bodyPr>
          <a:lstStyle/>
          <a:p>
            <a:pPr marL="0" indent="0">
              <a:lnSpc>
                <a:spcPct val="120000"/>
              </a:lnSpc>
              <a:buNone/>
            </a:pPr>
            <a:r>
              <a:rPr lang="en-US" altLang="zh-CN" sz="3500" spc="140" dirty="0">
                <a:solidFill>
                  <a:schemeClr val="tx1"/>
                </a:solidFill>
                <a:latin typeface="+mn-ea"/>
              </a:rPr>
              <a:t>3 </a:t>
            </a:r>
            <a:r>
              <a:rPr lang="zh-CN" altLang="en-US" sz="3500" spc="140" dirty="0">
                <a:solidFill>
                  <a:schemeClr val="tx1"/>
                </a:solidFill>
                <a:latin typeface="+mn-ea"/>
              </a:rPr>
              <a:t>、第三个分句：</a:t>
            </a:r>
            <a:r>
              <a:rPr lang="en-US" altLang="zh-CN" sz="3500" spc="140" dirty="0">
                <a:solidFill>
                  <a:schemeClr val="tx1"/>
                </a:solidFill>
                <a:latin typeface="+mn-ea"/>
              </a:rPr>
              <a:t/>
            </a:r>
            <a:br>
              <a:rPr lang="en-US" altLang="zh-CN" sz="3500" spc="140" dirty="0">
                <a:solidFill>
                  <a:schemeClr val="tx1"/>
                </a:solidFill>
                <a:latin typeface="+mn-ea"/>
              </a:rPr>
            </a:br>
            <a:r>
              <a:rPr lang="zh-CN" altLang="en-US" sz="3500" spc="140" dirty="0">
                <a:solidFill>
                  <a:schemeClr val="tx1"/>
                </a:solidFill>
                <a:latin typeface="+mn-ea"/>
              </a:rPr>
              <a:t>　　</a:t>
            </a:r>
            <a:r>
              <a:rPr lang="zh-CN" altLang="en-US" sz="3500" spc="140" dirty="0">
                <a:solidFill>
                  <a:srgbClr val="C00000"/>
                </a:solidFill>
                <a:latin typeface="+mn-ea"/>
              </a:rPr>
              <a:t>“并且我如今在肉身活着，是因信神的儿子而活”</a:t>
            </a:r>
            <a:r>
              <a:rPr lang="zh-CN" altLang="en-US" sz="3500" spc="140" dirty="0">
                <a:solidFill>
                  <a:schemeClr val="tx1"/>
                </a:solidFill>
                <a:latin typeface="+mn-ea"/>
              </a:rPr>
              <a:t>。</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1</a:t>
            </a:r>
            <a:r>
              <a:rPr lang="zh-CN" altLang="en-US" sz="3500" spc="140" dirty="0">
                <a:solidFill>
                  <a:schemeClr val="tx1"/>
                </a:solidFill>
                <a:latin typeface="+mn-ea"/>
              </a:rPr>
              <a:t>）这里出现的第四个“我”字，所指的是保罗在基督里的新我。</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2</a:t>
            </a:r>
            <a:r>
              <a:rPr lang="zh-CN" altLang="en-US" sz="3500" spc="140" dirty="0">
                <a:solidFill>
                  <a:schemeClr val="tx1"/>
                </a:solidFill>
                <a:latin typeface="+mn-ea"/>
              </a:rPr>
              <a:t>）这里的“信”不只是相信，而且包含了信靠的意思。</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3</a:t>
            </a:r>
            <a:r>
              <a:rPr lang="zh-CN" altLang="en-US" sz="3500" spc="140" dirty="0">
                <a:solidFill>
                  <a:schemeClr val="tx1"/>
                </a:solidFill>
                <a:latin typeface="+mn-ea"/>
              </a:rPr>
              <a:t>）“活”不只是指生活，或活着，而是指一种生命状态。</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4</a:t>
            </a:r>
            <a:r>
              <a:rPr lang="zh-CN" altLang="en-US" sz="3500" spc="140" dirty="0">
                <a:solidFill>
                  <a:schemeClr val="tx1"/>
                </a:solidFill>
                <a:latin typeface="+mn-ea"/>
              </a:rPr>
              <a:t>）这个分句的意思是：如今保罗活在全新的生命中，这是一种以信靠神的儿子，并以他为中心为其特征的生命。</a:t>
            </a:r>
          </a:p>
          <a:p>
            <a:pPr marL="1097280" indent="-1097280" algn="just">
              <a:lnSpc>
                <a:spcPct val="120000"/>
              </a:lnSpc>
              <a:buNone/>
            </a:pPr>
            <a:endParaRPr lang="zh-CN" altLang="en-US" sz="3500" spc="140" dirty="0">
              <a:solidFill>
                <a:schemeClr val="tx1"/>
              </a:solidFill>
              <a:latin typeface="+mn-ea"/>
            </a:endParaRP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1531354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251678" y="382385"/>
            <a:ext cx="10178322" cy="1120738"/>
          </a:xfrm>
        </p:spPr>
        <p:txBody>
          <a:bodyPr>
            <a:normAutofit/>
          </a:bodyPr>
          <a:lstStyle/>
          <a:p>
            <a:pPr algn="ctr"/>
            <a:r>
              <a:rPr lang="en-US" altLang="zh-CN" sz="4400" b="1" dirty="0">
                <a:solidFill>
                  <a:srgbClr val="7030A0"/>
                </a:solidFill>
                <a:latin typeface="+mj-ea"/>
              </a:rPr>
              <a:t>《</a:t>
            </a:r>
            <a:r>
              <a:rPr lang="zh-CN" altLang="en-US" sz="4400" b="1" dirty="0">
                <a:solidFill>
                  <a:srgbClr val="7030A0"/>
                </a:solidFill>
                <a:latin typeface="+mj-ea"/>
              </a:rPr>
              <a:t>三类得胜者与基督之死的包括性</a:t>
            </a:r>
            <a:r>
              <a:rPr lang="en-US" altLang="zh-CN" sz="4400" b="1" dirty="0">
                <a:solidFill>
                  <a:srgbClr val="7030A0"/>
                </a:solidFill>
                <a:latin typeface="+mj-ea"/>
              </a:rPr>
              <a:t>》</a:t>
            </a:r>
            <a:endParaRPr lang="en-US" sz="44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3394553" y="1503123"/>
            <a:ext cx="8035446" cy="4972492"/>
          </a:xfrm>
        </p:spPr>
        <p:txBody>
          <a:bodyPr>
            <a:normAutofit/>
          </a:bodyPr>
          <a:lstStyle/>
          <a:p>
            <a:pPr marL="0" indent="0">
              <a:buNone/>
            </a:pPr>
            <a:r>
              <a:rPr lang="en-US" altLang="zh-CN" sz="4000" dirty="0">
                <a:solidFill>
                  <a:schemeClr val="tx2">
                    <a:lumMod val="75000"/>
                  </a:schemeClr>
                </a:solidFill>
                <a:latin typeface="+mn-ea"/>
              </a:rPr>
              <a:t>1</a:t>
            </a:r>
            <a:r>
              <a:rPr lang="zh-CN" altLang="en-US" sz="4000" dirty="0">
                <a:solidFill>
                  <a:schemeClr val="tx2">
                    <a:lumMod val="75000"/>
                  </a:schemeClr>
                </a:solidFill>
                <a:latin typeface="+mn-ea"/>
              </a:rPr>
              <a:t>、三类得胜者的应许</a:t>
            </a:r>
          </a:p>
          <a:p>
            <a:pPr marL="0" indent="0">
              <a:buNone/>
            </a:pPr>
            <a:r>
              <a:rPr lang="en-US" altLang="zh-CN" sz="4000" dirty="0">
                <a:solidFill>
                  <a:schemeClr val="tx2">
                    <a:lumMod val="75000"/>
                  </a:schemeClr>
                </a:solidFill>
                <a:latin typeface="+mn-ea"/>
              </a:rPr>
              <a:t>2</a:t>
            </a:r>
            <a:r>
              <a:rPr lang="zh-CN" altLang="en-US" sz="4000" dirty="0">
                <a:solidFill>
                  <a:schemeClr val="tx2">
                    <a:lumMod val="75000"/>
                  </a:schemeClr>
                </a:solidFill>
                <a:latin typeface="+mn-ea"/>
              </a:rPr>
              <a:t>、三类得胜者的预表</a:t>
            </a:r>
          </a:p>
          <a:p>
            <a:pPr marL="0" indent="0">
              <a:buNone/>
            </a:pPr>
            <a:r>
              <a:rPr lang="en-US" altLang="zh-CN" sz="4000" dirty="0">
                <a:solidFill>
                  <a:schemeClr val="tx2">
                    <a:lumMod val="75000"/>
                  </a:schemeClr>
                </a:solidFill>
                <a:latin typeface="+mn-ea"/>
              </a:rPr>
              <a:t>3</a:t>
            </a:r>
            <a:r>
              <a:rPr lang="zh-CN" altLang="en-US" sz="4000" dirty="0" smtClean="0">
                <a:solidFill>
                  <a:schemeClr val="tx2">
                    <a:lumMod val="75000"/>
                  </a:schemeClr>
                </a:solidFill>
                <a:latin typeface="+mn-ea"/>
              </a:rPr>
              <a:t>、</a:t>
            </a:r>
            <a:r>
              <a:rPr lang="zh-CN" altLang="en-US" sz="4000" dirty="0">
                <a:solidFill>
                  <a:schemeClr val="tx2">
                    <a:lumMod val="75000"/>
                  </a:schemeClr>
                </a:solidFill>
                <a:latin typeface="+mn-ea"/>
              </a:rPr>
              <a:t>保</a:t>
            </a:r>
            <a:r>
              <a:rPr lang="zh-CN" altLang="en-US" sz="4000" dirty="0" smtClean="0">
                <a:solidFill>
                  <a:schemeClr val="tx2">
                    <a:lumMod val="75000"/>
                  </a:schemeClr>
                </a:solidFill>
                <a:latin typeface="+mn-ea"/>
              </a:rPr>
              <a:t>罗论三类得胜</a:t>
            </a:r>
            <a:endParaRPr lang="zh-CN" altLang="en-US" sz="4000" dirty="0">
              <a:solidFill>
                <a:schemeClr val="tx2">
                  <a:lumMod val="75000"/>
                </a:schemeClr>
              </a:solidFill>
              <a:latin typeface="+mn-ea"/>
            </a:endParaRPr>
          </a:p>
          <a:p>
            <a:pPr marL="0" indent="0">
              <a:buNone/>
            </a:pPr>
            <a:r>
              <a:rPr lang="en-US" altLang="zh-CN" sz="4000" dirty="0">
                <a:solidFill>
                  <a:schemeClr val="tx2">
                    <a:lumMod val="75000"/>
                  </a:schemeClr>
                </a:solidFill>
                <a:latin typeface="+mn-ea"/>
              </a:rPr>
              <a:t>4</a:t>
            </a:r>
            <a:r>
              <a:rPr lang="zh-CN" altLang="en-US" sz="4000" dirty="0">
                <a:solidFill>
                  <a:schemeClr val="tx2">
                    <a:lumMod val="75000"/>
                  </a:schemeClr>
                </a:solidFill>
                <a:latin typeface="+mn-ea"/>
              </a:rPr>
              <a:t>、基督之死的替代性与包括性</a:t>
            </a:r>
          </a:p>
          <a:p>
            <a:pPr marL="0" indent="0">
              <a:buNone/>
            </a:pPr>
            <a:r>
              <a:rPr lang="en-US" altLang="zh-CN" sz="4000" b="1" dirty="0">
                <a:solidFill>
                  <a:srgbClr val="C00000"/>
                </a:solidFill>
                <a:latin typeface="+mn-ea"/>
              </a:rPr>
              <a:t>5</a:t>
            </a:r>
            <a:r>
              <a:rPr lang="zh-CN" altLang="en-US" sz="4000" b="1" dirty="0">
                <a:solidFill>
                  <a:srgbClr val="C00000"/>
                </a:solidFill>
                <a:latin typeface="+mn-ea"/>
              </a:rPr>
              <a:t>、基督之死的第三层包括性</a:t>
            </a:r>
          </a:p>
          <a:p>
            <a:pPr marL="0" indent="0">
              <a:buNone/>
            </a:pPr>
            <a:r>
              <a:rPr lang="en-US" altLang="zh-CN" sz="4000" dirty="0">
                <a:solidFill>
                  <a:schemeClr val="tx2">
                    <a:lumMod val="75000"/>
                  </a:schemeClr>
                </a:solidFill>
                <a:latin typeface="+mn-ea"/>
              </a:rPr>
              <a:t>6</a:t>
            </a:r>
            <a:r>
              <a:rPr lang="zh-CN" altLang="en-US" sz="4000" dirty="0">
                <a:solidFill>
                  <a:schemeClr val="tx2">
                    <a:lumMod val="75000"/>
                  </a:schemeClr>
                </a:solidFill>
                <a:latin typeface="+mn-ea"/>
              </a:rPr>
              <a:t>、成为得胜者的福音原则</a:t>
            </a:r>
            <a:endParaRPr lang="en-US" sz="4000" dirty="0">
              <a:solidFill>
                <a:schemeClr val="tx2">
                  <a:lumMod val="75000"/>
                </a:schemeClr>
              </a:solidFill>
              <a:latin typeface="+mn-ea"/>
            </a:endParaRPr>
          </a:p>
        </p:txBody>
      </p:sp>
    </p:spTree>
    <p:extLst>
      <p:ext uri="{BB962C8B-B14F-4D97-AF65-F5344CB8AC3E}">
        <p14:creationId xmlns:p14="http://schemas.microsoft.com/office/powerpoint/2010/main" val="246288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866378" y="1152395"/>
            <a:ext cx="10008296" cy="5574082"/>
          </a:xfrm>
        </p:spPr>
        <p:txBody>
          <a:bodyPr>
            <a:normAutofit fontScale="92500"/>
          </a:bodyPr>
          <a:lstStyle/>
          <a:p>
            <a:pPr marL="0" indent="0">
              <a:lnSpc>
                <a:spcPct val="120000"/>
              </a:lnSpc>
              <a:buNone/>
            </a:pPr>
            <a:r>
              <a:rPr lang="en-US" altLang="zh-CN" sz="3500" spc="140" dirty="0">
                <a:solidFill>
                  <a:schemeClr val="tx1"/>
                </a:solidFill>
                <a:latin typeface="+mn-ea"/>
              </a:rPr>
              <a:t>4 </a:t>
            </a:r>
            <a:r>
              <a:rPr lang="zh-CN" altLang="en-US" sz="3500" spc="140" dirty="0">
                <a:solidFill>
                  <a:schemeClr val="tx1"/>
                </a:solidFill>
                <a:latin typeface="+mn-ea"/>
              </a:rPr>
              <a:t>、第四个分句：</a:t>
            </a:r>
            <a:r>
              <a:rPr lang="zh-CN" altLang="en-US" sz="3500" spc="140" dirty="0">
                <a:solidFill>
                  <a:srgbClr val="C00000"/>
                </a:solidFill>
                <a:latin typeface="+mn-ea"/>
              </a:rPr>
              <a:t>“他是爱我，为我舍己”</a:t>
            </a:r>
            <a:r>
              <a:rPr lang="zh-CN" altLang="en-US" sz="3500" spc="140" dirty="0">
                <a:solidFill>
                  <a:schemeClr val="tx1"/>
                </a:solidFill>
                <a:latin typeface="+mn-ea"/>
              </a:rPr>
              <a:t>。</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1</a:t>
            </a:r>
            <a:r>
              <a:rPr lang="zh-CN" altLang="en-US" sz="3500" spc="140" dirty="0">
                <a:solidFill>
                  <a:schemeClr val="tx1"/>
                </a:solidFill>
                <a:latin typeface="+mn-ea"/>
              </a:rPr>
              <a:t>）这里出现的第</a:t>
            </a:r>
            <a:r>
              <a:rPr lang="en-US" altLang="zh-CN" sz="3500" spc="140" dirty="0">
                <a:solidFill>
                  <a:schemeClr val="tx1"/>
                </a:solidFill>
                <a:latin typeface="+mn-ea"/>
              </a:rPr>
              <a:t>5</a:t>
            </a:r>
            <a:r>
              <a:rPr lang="zh-CN" altLang="en-US" sz="3500" spc="140" dirty="0">
                <a:solidFill>
                  <a:schemeClr val="tx1"/>
                </a:solidFill>
                <a:latin typeface="+mn-ea"/>
              </a:rPr>
              <a:t>、第</a:t>
            </a:r>
            <a:r>
              <a:rPr lang="en-US" altLang="zh-CN" sz="3500" spc="140" dirty="0">
                <a:solidFill>
                  <a:schemeClr val="tx1"/>
                </a:solidFill>
                <a:latin typeface="+mn-ea"/>
              </a:rPr>
              <a:t>6</a:t>
            </a:r>
            <a:r>
              <a:rPr lang="zh-CN" altLang="en-US" sz="3500" spc="140" dirty="0">
                <a:solidFill>
                  <a:schemeClr val="tx1"/>
                </a:solidFill>
                <a:latin typeface="+mn-ea"/>
              </a:rPr>
              <a:t>个“我”字，都是指保罗在基督里的新我。</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2</a:t>
            </a:r>
            <a:r>
              <a:rPr lang="zh-CN" altLang="en-US" sz="3500" spc="140" dirty="0">
                <a:solidFill>
                  <a:schemeClr val="tx1"/>
                </a:solidFill>
                <a:latin typeface="+mn-ea"/>
              </a:rPr>
              <a:t>）这一分句指出了保罗经历与基督同钉十字架的第三重意义</a:t>
            </a:r>
            <a:r>
              <a:rPr lang="en-US" altLang="zh-CN" sz="3500" spc="140" dirty="0">
                <a:solidFill>
                  <a:schemeClr val="tx1"/>
                </a:solidFill>
                <a:latin typeface="+mn-ea"/>
              </a:rPr>
              <a:t>——</a:t>
            </a:r>
            <a:r>
              <a:rPr lang="zh-CN" altLang="en-US" sz="3500" spc="140" dirty="0">
                <a:solidFill>
                  <a:schemeClr val="tx1"/>
                </a:solidFill>
                <a:latin typeface="+mn-ea"/>
              </a:rPr>
              <a:t>不再是我、乃是基督</a:t>
            </a:r>
            <a:r>
              <a:rPr lang="en-US" altLang="zh-CN" sz="3500" spc="140" dirty="0">
                <a:solidFill>
                  <a:schemeClr val="tx1"/>
                </a:solidFill>
                <a:latin typeface="+mn-ea"/>
              </a:rPr>
              <a:t>——</a:t>
            </a:r>
            <a:r>
              <a:rPr lang="zh-CN" altLang="en-US" sz="3500" spc="140" dirty="0">
                <a:solidFill>
                  <a:schemeClr val="tx1"/>
                </a:solidFill>
                <a:latin typeface="+mn-ea"/>
              </a:rPr>
              <a:t>的关键：他经历了基督为他舍己的爱。</a:t>
            </a:r>
          </a:p>
          <a:p>
            <a:pPr marL="1097280" indent="-1097280" algn="just">
              <a:lnSpc>
                <a:spcPct val="120000"/>
              </a:lnSpc>
              <a:buNone/>
            </a:pPr>
            <a:r>
              <a:rPr lang="zh-CN" altLang="en-US" sz="3500" spc="140" dirty="0">
                <a:solidFill>
                  <a:schemeClr val="tx1"/>
                </a:solidFill>
                <a:latin typeface="+mn-ea"/>
              </a:rPr>
              <a:t>（</a:t>
            </a:r>
            <a:r>
              <a:rPr lang="en-US" altLang="zh-CN" sz="3500" spc="140" dirty="0">
                <a:solidFill>
                  <a:schemeClr val="tx1"/>
                </a:solidFill>
                <a:latin typeface="+mn-ea"/>
              </a:rPr>
              <a:t>3</a:t>
            </a:r>
            <a:r>
              <a:rPr lang="zh-CN" altLang="en-US" sz="3500" spc="140" dirty="0">
                <a:solidFill>
                  <a:schemeClr val="tx1"/>
                </a:solidFill>
                <a:latin typeface="+mn-ea"/>
              </a:rPr>
              <a:t>）它不只是指出了一个客观的事实：基督爱保罗，更指出保罗经历了基督这份为他舍己的爱。</a:t>
            </a:r>
          </a:p>
          <a:p>
            <a:pPr marL="1097280" indent="-1097280" algn="just">
              <a:lnSpc>
                <a:spcPct val="120000"/>
              </a:lnSpc>
              <a:buNone/>
            </a:pPr>
            <a:endParaRPr lang="zh-CN" altLang="en-US" sz="3500" spc="140" dirty="0">
              <a:solidFill>
                <a:schemeClr val="tx1"/>
              </a:solidFill>
              <a:latin typeface="+mn-ea"/>
            </a:endParaRPr>
          </a:p>
          <a:p>
            <a:pPr marL="1097280" indent="-1097280" algn="just">
              <a:lnSpc>
                <a:spcPct val="120000"/>
              </a:lnSpc>
              <a:buNone/>
            </a:pPr>
            <a:endParaRPr lang="zh-CN" altLang="en-US" sz="3500" spc="140" dirty="0">
              <a:solidFill>
                <a:schemeClr val="tx1"/>
              </a:solidFill>
              <a:latin typeface="+mn-ea"/>
            </a:endParaRP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2139581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866378" y="1152395"/>
            <a:ext cx="10008296" cy="5574082"/>
          </a:xfrm>
        </p:spPr>
        <p:txBody>
          <a:bodyPr>
            <a:normAutofit/>
          </a:bodyPr>
          <a:lstStyle/>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4</a:t>
            </a:r>
            <a:r>
              <a:rPr lang="zh-CN" altLang="en-US" sz="3200" spc="140" dirty="0">
                <a:solidFill>
                  <a:schemeClr val="tx1"/>
                </a:solidFill>
                <a:latin typeface="+mn-ea"/>
              </a:rPr>
              <a:t>）这是属于最深和最高的属灵经历，也就是第三类得胜者的经历。经历到“他是爱我、为我舍己”是活出“不再是我、乃是基督”的关键。</a:t>
            </a:r>
          </a:p>
          <a:p>
            <a:pPr marL="0" indent="0">
              <a:lnSpc>
                <a:spcPct val="120000"/>
              </a:lnSpc>
              <a:buNone/>
            </a:pPr>
            <a:endParaRPr lang="en-US" altLang="zh-CN" sz="1200" spc="140" dirty="0">
              <a:solidFill>
                <a:schemeClr val="tx1"/>
              </a:solidFill>
              <a:latin typeface="+mn-ea"/>
            </a:endParaRPr>
          </a:p>
          <a:p>
            <a:pPr marL="400050" lvl="1" indent="0">
              <a:lnSpc>
                <a:spcPct val="120000"/>
              </a:lnSpc>
              <a:buNone/>
            </a:pPr>
            <a:r>
              <a:rPr lang="zh-CN" altLang="en-US" sz="3200" spc="140" dirty="0">
                <a:solidFill>
                  <a:schemeClr val="tx1"/>
                </a:solidFill>
                <a:latin typeface="+mn-ea"/>
              </a:rPr>
              <a:t>根据加二</a:t>
            </a:r>
            <a:r>
              <a:rPr lang="en-US" altLang="zh-CN" sz="3200" spc="140" dirty="0">
                <a:solidFill>
                  <a:schemeClr val="tx1"/>
                </a:solidFill>
                <a:latin typeface="+mn-ea"/>
              </a:rPr>
              <a:t>20</a:t>
            </a:r>
            <a:r>
              <a:rPr lang="zh-CN" altLang="en-US" sz="3200" spc="140" dirty="0">
                <a:solidFill>
                  <a:schemeClr val="tx1"/>
                </a:solidFill>
                <a:latin typeface="+mn-ea"/>
              </a:rPr>
              <a:t>，我们可以总结出一个对联：</a:t>
            </a:r>
          </a:p>
          <a:p>
            <a:pPr marL="400050" lvl="1" indent="0">
              <a:lnSpc>
                <a:spcPct val="120000"/>
              </a:lnSpc>
              <a:buNone/>
            </a:pPr>
            <a:r>
              <a:rPr lang="zh-CN" altLang="en-US" sz="3200" spc="140" dirty="0">
                <a:solidFill>
                  <a:schemeClr val="tx1"/>
                </a:solidFill>
                <a:latin typeface="+mn-ea"/>
              </a:rPr>
              <a:t>横联是：同钉十架；</a:t>
            </a:r>
          </a:p>
          <a:p>
            <a:pPr marL="400050" lvl="1" indent="0">
              <a:lnSpc>
                <a:spcPct val="120000"/>
              </a:lnSpc>
              <a:buNone/>
            </a:pPr>
            <a:r>
              <a:rPr lang="zh-CN" altLang="en-US" sz="3200" spc="140" dirty="0">
                <a:solidFill>
                  <a:schemeClr val="tx1"/>
                </a:solidFill>
                <a:latin typeface="+mn-ea"/>
              </a:rPr>
              <a:t>左联是：不再是我、乃是基督；</a:t>
            </a:r>
          </a:p>
          <a:p>
            <a:pPr marL="400050" lvl="1" indent="0">
              <a:lnSpc>
                <a:spcPct val="120000"/>
              </a:lnSpc>
              <a:buNone/>
            </a:pPr>
            <a:r>
              <a:rPr lang="zh-CN" altLang="en-US" sz="3200" spc="140" dirty="0">
                <a:solidFill>
                  <a:schemeClr val="tx1"/>
                </a:solidFill>
                <a:latin typeface="+mn-ea"/>
              </a:rPr>
              <a:t>右联是：他是爱我、为我舍己。</a:t>
            </a:r>
          </a:p>
        </p:txBody>
      </p:sp>
    </p:spTree>
    <p:extLst>
      <p:ext uri="{BB962C8B-B14F-4D97-AF65-F5344CB8AC3E}">
        <p14:creationId xmlns:p14="http://schemas.microsoft.com/office/powerpoint/2010/main" val="1815170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991638" y="1503123"/>
            <a:ext cx="10070926" cy="5235880"/>
          </a:xfrm>
        </p:spPr>
        <p:txBody>
          <a:bodyPr>
            <a:normAutofit lnSpcReduction="10000"/>
          </a:bodyPr>
          <a:lstStyle/>
          <a:p>
            <a:pPr marL="1280160" indent="-1280160" algn="just">
              <a:lnSpc>
                <a:spcPct val="120000"/>
              </a:lnSpc>
              <a:buNone/>
            </a:pPr>
            <a:r>
              <a:rPr lang="zh-CN" altLang="en-US" sz="3200" spc="140" dirty="0">
                <a:solidFill>
                  <a:schemeClr val="tx1"/>
                </a:solidFill>
                <a:latin typeface="+mn-ea"/>
              </a:rPr>
              <a:t>总结：将来十</a:t>
            </a:r>
            <a:r>
              <a:rPr lang="en-US" altLang="zh-CN" sz="3200" spc="140" dirty="0">
                <a:solidFill>
                  <a:schemeClr val="tx1"/>
                </a:solidFill>
                <a:latin typeface="+mn-ea"/>
              </a:rPr>
              <a:t>19-20</a:t>
            </a:r>
            <a:r>
              <a:rPr lang="zh-CN" altLang="en-US" sz="3200" spc="140" dirty="0">
                <a:solidFill>
                  <a:schemeClr val="tx1"/>
                </a:solidFill>
                <a:latin typeface="+mn-ea"/>
              </a:rPr>
              <a:t>与加二</a:t>
            </a:r>
            <a:r>
              <a:rPr lang="en-US" altLang="zh-CN" sz="3200" spc="140" dirty="0">
                <a:solidFill>
                  <a:schemeClr val="tx1"/>
                </a:solidFill>
                <a:latin typeface="+mn-ea"/>
              </a:rPr>
              <a:t>20</a:t>
            </a:r>
            <a:r>
              <a:rPr lang="zh-CN" altLang="en-US" sz="3200" spc="140" dirty="0">
                <a:solidFill>
                  <a:schemeClr val="tx1"/>
                </a:solidFill>
                <a:latin typeface="+mn-ea"/>
              </a:rPr>
              <a:t>结合起来，我们就看到一幅完整的救恩图像：</a:t>
            </a:r>
            <a:endParaRPr lang="en-US" altLang="zh-CN" sz="3200" spc="140" dirty="0">
              <a:solidFill>
                <a:schemeClr val="tx1"/>
              </a:solidFill>
              <a:latin typeface="+mn-ea"/>
            </a:endParaRPr>
          </a:p>
          <a:p>
            <a:pPr marL="7315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、客观事实：耶稣死在十字架上，他已经为我们开了一条通往至圣所的救恩之路，永生之路，来到神面前之路；</a:t>
            </a:r>
          </a:p>
          <a:p>
            <a:pPr marL="7315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、主观经历：信徒要真实地进入至圣所，还必须从幔子经过，就是与基督的生命本体认同，或与钉十字架的基督的生命本体认同，也就是与以赛亚书五十三章的耶稣基督认同。</a:t>
            </a: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1665844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fontScale="90000"/>
          </a:bodyPr>
          <a:lstStyle/>
          <a:p>
            <a:r>
              <a:rPr lang="zh-CN" altLang="en-US" sz="4000" b="1" spc="140" dirty="0">
                <a:solidFill>
                  <a:schemeClr val="tx1"/>
                </a:solidFill>
                <a:latin typeface="+mn-ea"/>
              </a:rPr>
              <a:t>二、与基督同钉十字架的第三重意义</a:t>
            </a:r>
            <a:r>
              <a:rPr lang="en-US" altLang="zh-CN" sz="4000" spc="140" dirty="0">
                <a:solidFill>
                  <a:schemeClr val="tx1"/>
                </a:solidFill>
                <a:latin typeface="+mn-ea"/>
              </a:rPr>
              <a:t/>
            </a:r>
            <a:br>
              <a:rPr lang="en-US" altLang="zh-CN" sz="4000" spc="140" dirty="0">
                <a:solidFill>
                  <a:schemeClr val="tx1"/>
                </a:solidFill>
                <a:latin typeface="+mn-ea"/>
              </a:rPr>
            </a:br>
            <a:endParaRPr lang="zh-CN" altLang="en-US" sz="4000"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23145"/>
          </a:xfrm>
        </p:spPr>
        <p:txBody>
          <a:bodyPr>
            <a:normAutofit/>
          </a:bodyPr>
          <a:lstStyle/>
          <a:p>
            <a:pPr marL="1188720" indent="-731520" algn="just">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、而这就是与基督同钉十字架的第三重意义：不再是我，乃是基督，其关键就是经历到基督这份为我舍己的爱。</a:t>
            </a:r>
          </a:p>
          <a:p>
            <a:pPr marL="0" indent="0">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1538430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sz="4000" b="1" dirty="0">
                <a:solidFill>
                  <a:srgbClr val="7030A0"/>
                </a:solidFill>
                <a:latin typeface="+mj-ea"/>
              </a:rPr>
              <a:t> </a:t>
            </a:r>
            <a:r>
              <a:rPr lang="en-US" altLang="zh-CN" sz="4000" b="1" dirty="0">
                <a:solidFill>
                  <a:srgbClr val="7030A0"/>
                </a:solidFill>
                <a:latin typeface="+mj-ea"/>
              </a:rPr>
              <a:t>5</a:t>
            </a:r>
            <a:r>
              <a:rPr lang="zh-CN" altLang="en-US" sz="4000" b="1" dirty="0">
                <a:solidFill>
                  <a:srgbClr val="7030A0"/>
                </a:solidFill>
                <a:latin typeface="+mj-ea"/>
              </a:rPr>
              <a:t>、基督之死的第三层包括性</a:t>
            </a: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0" indent="0">
              <a:lnSpc>
                <a:spcPct val="120000"/>
              </a:lnSpc>
              <a:buNone/>
            </a:pPr>
            <a:r>
              <a:rPr lang="zh-CN" altLang="en-US" sz="3400" b="1" spc="140" dirty="0">
                <a:solidFill>
                  <a:schemeClr val="tx1"/>
                </a:solidFill>
                <a:latin typeface="+mn-ea"/>
              </a:rPr>
              <a:t>三、如何成为第三类的得胜者？</a:t>
            </a:r>
            <a:endParaRPr lang="en-US" altLang="zh-CN" sz="3400" b="1" spc="140" dirty="0">
              <a:solidFill>
                <a:schemeClr val="tx1"/>
              </a:solidFill>
              <a:latin typeface="+mn-ea"/>
            </a:endParaRPr>
          </a:p>
          <a:p>
            <a:pPr marL="0" indent="0">
              <a:lnSpc>
                <a:spcPct val="120000"/>
              </a:lnSpc>
              <a:buNone/>
            </a:pPr>
            <a:r>
              <a:rPr lang="zh-CN" altLang="en-US" sz="3400" spc="140" dirty="0">
                <a:solidFill>
                  <a:schemeClr val="tx1"/>
                </a:solidFill>
                <a:latin typeface="+mn-ea"/>
              </a:rPr>
              <a:t>（一）效法主向“魂生命”或“己”死。</a:t>
            </a:r>
          </a:p>
          <a:p>
            <a:pPr marL="182880" indent="0" algn="just">
              <a:lnSpc>
                <a:spcPct val="120000"/>
              </a:lnSpc>
              <a:buNone/>
            </a:pPr>
            <a:r>
              <a:rPr lang="en-US" altLang="zh-CN" sz="3200" spc="140" dirty="0" smtClean="0">
                <a:solidFill>
                  <a:srgbClr val="C00000"/>
                </a:solidFill>
                <a:latin typeface="+mn-ea"/>
              </a:rPr>
              <a:t>  </a:t>
            </a:r>
            <a:r>
              <a:rPr lang="zh-CN" altLang="en-US" sz="3200" spc="140" dirty="0" smtClean="0">
                <a:solidFill>
                  <a:srgbClr val="C00000"/>
                </a:solidFill>
                <a:latin typeface="+mn-ea"/>
              </a:rPr>
              <a:t>约五</a:t>
            </a:r>
            <a:r>
              <a:rPr lang="en-US" altLang="zh-CN" sz="3200" spc="140" dirty="0" smtClean="0">
                <a:solidFill>
                  <a:srgbClr val="C00000"/>
                </a:solidFill>
                <a:latin typeface="+mn-ea"/>
              </a:rPr>
              <a:t>30</a:t>
            </a:r>
            <a:r>
              <a:rPr lang="zh-CN" altLang="en-US" sz="3200" spc="140" dirty="0" smtClean="0">
                <a:solidFill>
                  <a:srgbClr val="C00000"/>
                </a:solidFill>
                <a:latin typeface="+mn-ea"/>
              </a:rPr>
              <a:t>：“我不求自己的意思，只求那差我来者的意思。”</a:t>
            </a:r>
            <a:endParaRPr lang="en-US" altLang="zh-CN" sz="3200" spc="140" dirty="0" smtClean="0">
              <a:solidFill>
                <a:srgbClr val="C00000"/>
              </a:solidFill>
              <a:latin typeface="+mn-ea"/>
            </a:endParaRPr>
          </a:p>
          <a:p>
            <a:pPr marL="182880" indent="0" algn="just">
              <a:lnSpc>
                <a:spcPct val="120000"/>
              </a:lnSpc>
              <a:buNone/>
            </a:pPr>
            <a:r>
              <a:rPr lang="en-US" altLang="zh-CN" sz="3200" spc="140" dirty="0" smtClean="0">
                <a:solidFill>
                  <a:schemeClr val="tx1"/>
                </a:solidFill>
                <a:latin typeface="+mn-ea"/>
              </a:rPr>
              <a:t>		1</a:t>
            </a:r>
            <a:r>
              <a:rPr lang="zh-CN" altLang="en-US" sz="3200" spc="140" dirty="0" smtClean="0">
                <a:solidFill>
                  <a:schemeClr val="tx1"/>
                </a:solidFill>
                <a:latin typeface="+mn-ea"/>
              </a:rPr>
              <a:t>、这并不是说，主耶稣没有他自己的意思，而是说，他不求自己的意思。这就是向“己”死。</a:t>
            </a:r>
            <a:endParaRPr lang="en-US" altLang="zh-CN" sz="3200" spc="140" dirty="0" smtClean="0">
              <a:solidFill>
                <a:schemeClr val="tx1"/>
              </a:solidFill>
              <a:latin typeface="+mn-ea"/>
            </a:endParaRPr>
          </a:p>
        </p:txBody>
      </p:sp>
    </p:spTree>
    <p:extLst>
      <p:ext uri="{BB962C8B-B14F-4D97-AF65-F5344CB8AC3E}">
        <p14:creationId xmlns:p14="http://schemas.microsoft.com/office/powerpoint/2010/main" val="937556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23145"/>
          </a:xfrm>
        </p:spPr>
        <p:txBody>
          <a:bodyPr>
            <a:normAutofit fontScale="92500" lnSpcReduction="10000"/>
          </a:bodyPr>
          <a:lstStyle/>
          <a:p>
            <a:pPr marL="274320" indent="0">
              <a:lnSpc>
                <a:spcPct val="120000"/>
              </a:lnSpc>
              <a:buNone/>
            </a:pPr>
            <a:r>
              <a:rPr lang="zh-CN" altLang="en-US" sz="3400" b="1" spc="140" dirty="0" smtClean="0">
                <a:solidFill>
                  <a:srgbClr val="C00000"/>
                </a:solidFill>
                <a:latin typeface="+mn-ea"/>
              </a:rPr>
              <a:t>（</a:t>
            </a:r>
            <a:r>
              <a:rPr lang="zh-CN" altLang="en-US" sz="3400" b="1" spc="140" dirty="0">
                <a:solidFill>
                  <a:srgbClr val="C00000"/>
                </a:solidFill>
                <a:latin typeface="+mn-ea"/>
              </a:rPr>
              <a:t>一）效法主向“魂生命”或“己”死</a:t>
            </a:r>
            <a:r>
              <a:rPr lang="zh-CN" altLang="en-US" sz="3400" b="1" spc="140" dirty="0" smtClean="0">
                <a:solidFill>
                  <a:srgbClr val="C00000"/>
                </a:solidFill>
                <a:latin typeface="+mn-ea"/>
              </a:rPr>
              <a:t>。</a:t>
            </a:r>
            <a:endParaRPr lang="en-US" altLang="zh-CN" sz="3400" b="1" spc="140" dirty="0" smtClean="0">
              <a:solidFill>
                <a:srgbClr val="C00000"/>
              </a:solidFill>
              <a:latin typeface="+mn-ea"/>
            </a:endParaRPr>
          </a:p>
          <a:p>
            <a:pPr marL="274320" indent="0">
              <a:lnSpc>
                <a:spcPct val="120000"/>
              </a:lnSpc>
              <a:buNone/>
            </a:pPr>
            <a:r>
              <a:rPr lang="zh-CN" altLang="en-US" sz="3400" spc="140" dirty="0" smtClean="0">
                <a:solidFill>
                  <a:srgbClr val="C00000"/>
                </a:solidFill>
                <a:latin typeface="+mn-ea"/>
              </a:rPr>
              <a:t>约</a:t>
            </a:r>
            <a:r>
              <a:rPr lang="zh-CN" altLang="en-US" sz="3400" spc="140" dirty="0">
                <a:solidFill>
                  <a:srgbClr val="C00000"/>
                </a:solidFill>
                <a:latin typeface="+mn-ea"/>
              </a:rPr>
              <a:t>五</a:t>
            </a:r>
            <a:r>
              <a:rPr lang="en-US" altLang="zh-CN" sz="3400" spc="140" dirty="0">
                <a:solidFill>
                  <a:srgbClr val="C00000"/>
                </a:solidFill>
                <a:latin typeface="+mn-ea"/>
              </a:rPr>
              <a:t>19</a:t>
            </a:r>
            <a:r>
              <a:rPr lang="zh-CN" altLang="en-US" sz="3400" spc="140" dirty="0">
                <a:solidFill>
                  <a:srgbClr val="C00000"/>
                </a:solidFill>
                <a:latin typeface="+mn-ea"/>
              </a:rPr>
              <a:t>：“耶稣对他们说：‘我实实在在地告诉你们：子凭自己不能作什么，唯有看见父所作的，子才能作；父所作的事，子也照样作。”</a:t>
            </a:r>
          </a:p>
          <a:p>
            <a:pPr marL="1188720" indent="-1188720">
              <a:lnSpc>
                <a:spcPct val="120000"/>
              </a:lnSpc>
              <a:buNone/>
            </a:pPr>
            <a:r>
              <a:rPr lang="en-US" altLang="zh-CN" sz="3400" spc="140" dirty="0" smtClean="0">
                <a:solidFill>
                  <a:schemeClr val="tx1"/>
                </a:solidFill>
                <a:latin typeface="+mn-ea"/>
              </a:rPr>
              <a:t>	2</a:t>
            </a:r>
            <a:r>
              <a:rPr lang="zh-CN" altLang="en-US" sz="3400" spc="140" dirty="0" smtClean="0">
                <a:solidFill>
                  <a:schemeClr val="tx1"/>
                </a:solidFill>
                <a:latin typeface="+mn-ea"/>
              </a:rPr>
              <a:t>、</a:t>
            </a:r>
            <a:r>
              <a:rPr lang="zh-CN" altLang="en-US" sz="3400" spc="140" dirty="0" smtClean="0">
                <a:solidFill>
                  <a:schemeClr val="tx1"/>
                </a:solidFill>
                <a:latin typeface="+mn-ea"/>
              </a:rPr>
              <a:t>对</a:t>
            </a:r>
            <a:r>
              <a:rPr lang="zh-CN" altLang="en-US" sz="3400" spc="140" dirty="0">
                <a:solidFill>
                  <a:schemeClr val="tx1"/>
                </a:solidFill>
                <a:latin typeface="+mn-ea"/>
              </a:rPr>
              <a:t>魂生命或己的绝对否认，支配了他一切</a:t>
            </a:r>
            <a:r>
              <a:rPr lang="zh-CN" altLang="en-US" sz="3400" spc="140" dirty="0" smtClean="0">
                <a:solidFill>
                  <a:schemeClr val="tx1"/>
                </a:solidFill>
                <a:latin typeface="+mn-ea"/>
              </a:rPr>
              <a:t>的</a:t>
            </a:r>
            <a:endParaRPr lang="en-US" altLang="zh-CN" sz="3400" spc="140" dirty="0" smtClean="0">
              <a:solidFill>
                <a:schemeClr val="tx1"/>
              </a:solidFill>
              <a:latin typeface="+mn-ea"/>
            </a:endParaRPr>
          </a:p>
          <a:p>
            <a:pPr marL="1188720" indent="-1188720">
              <a:lnSpc>
                <a:spcPct val="120000"/>
              </a:lnSpc>
              <a:buNone/>
            </a:pPr>
            <a:r>
              <a:rPr lang="zh-CN" altLang="en-US" sz="3400" spc="140" dirty="0" smtClean="0">
                <a:solidFill>
                  <a:schemeClr val="tx1"/>
                </a:solidFill>
                <a:latin typeface="+mn-ea"/>
              </a:rPr>
              <a:t>职事</a:t>
            </a:r>
            <a:r>
              <a:rPr lang="zh-CN" altLang="en-US" sz="3400" spc="140" dirty="0">
                <a:solidFill>
                  <a:schemeClr val="tx1"/>
                </a:solidFill>
                <a:latin typeface="+mn-ea"/>
              </a:rPr>
              <a:t>。</a:t>
            </a:r>
          </a:p>
          <a:p>
            <a:pPr marL="1188720" indent="-1188720">
              <a:lnSpc>
                <a:spcPct val="120000"/>
              </a:lnSpc>
              <a:buNone/>
            </a:pPr>
            <a:r>
              <a:rPr lang="en-US" altLang="zh-CN" sz="3400" spc="140" dirty="0" smtClean="0">
                <a:solidFill>
                  <a:schemeClr val="tx1"/>
                </a:solidFill>
                <a:latin typeface="+mn-ea"/>
              </a:rPr>
              <a:t>	3</a:t>
            </a:r>
            <a:r>
              <a:rPr lang="zh-CN" altLang="en-US" sz="3400" spc="140" dirty="0" smtClean="0">
                <a:solidFill>
                  <a:schemeClr val="tx1"/>
                </a:solidFill>
                <a:latin typeface="+mn-ea"/>
              </a:rPr>
              <a:t>、</a:t>
            </a:r>
            <a:r>
              <a:rPr lang="zh-CN" altLang="en-US" sz="3400" spc="140" dirty="0" smtClean="0">
                <a:solidFill>
                  <a:schemeClr val="tx1"/>
                </a:solidFill>
                <a:latin typeface="+mn-ea"/>
              </a:rPr>
              <a:t>主</a:t>
            </a:r>
            <a:r>
              <a:rPr lang="zh-CN" altLang="en-US" sz="3400" spc="140" dirty="0">
                <a:solidFill>
                  <a:schemeClr val="tx1"/>
                </a:solidFill>
                <a:latin typeface="+mn-ea"/>
              </a:rPr>
              <a:t>在十字架上实际钉死之前，他在地上所</a:t>
            </a:r>
            <a:r>
              <a:rPr lang="zh-CN" altLang="en-US" sz="3400" spc="140" dirty="0" smtClean="0">
                <a:solidFill>
                  <a:schemeClr val="tx1"/>
                </a:solidFill>
                <a:latin typeface="+mn-ea"/>
              </a:rPr>
              <a:t>作</a:t>
            </a:r>
            <a:endParaRPr lang="en-US" altLang="zh-CN" sz="3400" spc="140" dirty="0" smtClean="0">
              <a:solidFill>
                <a:schemeClr val="tx1"/>
              </a:solidFill>
              <a:latin typeface="+mn-ea"/>
            </a:endParaRPr>
          </a:p>
          <a:p>
            <a:pPr marL="1188720" indent="-1188720">
              <a:lnSpc>
                <a:spcPct val="120000"/>
              </a:lnSpc>
              <a:buNone/>
            </a:pPr>
            <a:r>
              <a:rPr lang="zh-CN" altLang="en-US" sz="3400" spc="140" dirty="0" smtClean="0">
                <a:solidFill>
                  <a:schemeClr val="tx1"/>
                </a:solidFill>
                <a:latin typeface="+mn-ea"/>
              </a:rPr>
              <a:t>的</a:t>
            </a:r>
            <a:r>
              <a:rPr lang="zh-CN" altLang="en-US" sz="3400" spc="140" dirty="0">
                <a:solidFill>
                  <a:schemeClr val="tx1"/>
                </a:solidFill>
                <a:latin typeface="+mn-ea"/>
              </a:rPr>
              <a:t>一</a:t>
            </a:r>
            <a:r>
              <a:rPr lang="zh-CN" altLang="en-US" sz="3400" spc="140" dirty="0" smtClean="0">
                <a:solidFill>
                  <a:schemeClr val="tx1"/>
                </a:solidFill>
                <a:latin typeface="+mn-ea"/>
              </a:rPr>
              <a:t>切工</a:t>
            </a:r>
            <a:r>
              <a:rPr lang="zh-CN" altLang="en-US" sz="3400" spc="140" dirty="0">
                <a:solidFill>
                  <a:schemeClr val="tx1"/>
                </a:solidFill>
                <a:latin typeface="+mn-ea"/>
              </a:rPr>
              <a:t>作，已经就是以死和复活的原则为根基。 </a:t>
            </a:r>
          </a:p>
          <a:p>
            <a:pPr marL="1188720" indent="-1188720">
              <a:lnSpc>
                <a:spcPct val="120000"/>
              </a:lnSpc>
              <a:buNone/>
            </a:pPr>
            <a:endParaRPr lang="zh-CN" altLang="en-US" sz="3400" spc="140" dirty="0">
              <a:solidFill>
                <a:schemeClr val="tx1"/>
              </a:solidFill>
              <a:latin typeface="+mn-ea"/>
            </a:endParaRPr>
          </a:p>
          <a:p>
            <a:pPr marL="182880" indent="0" algn="just">
              <a:lnSpc>
                <a:spcPct val="120000"/>
              </a:lnSpc>
              <a:buNone/>
            </a:pPr>
            <a:endParaRPr lang="zh-CN" altLang="en-US" sz="3200" spc="140" dirty="0">
              <a:solidFill>
                <a:srgbClr val="C00000"/>
              </a:solidFill>
              <a:latin typeface="+mn-ea"/>
            </a:endParaRPr>
          </a:p>
        </p:txBody>
      </p:sp>
    </p:spTree>
    <p:extLst>
      <p:ext uri="{BB962C8B-B14F-4D97-AF65-F5344CB8AC3E}">
        <p14:creationId xmlns:p14="http://schemas.microsoft.com/office/powerpoint/2010/main" val="2390787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23145"/>
          </a:xfrm>
        </p:spPr>
        <p:txBody>
          <a:bodyPr>
            <a:normAutofit/>
          </a:bodyPr>
          <a:lstStyle/>
          <a:p>
            <a:pPr marL="0" indent="0">
              <a:lnSpc>
                <a:spcPct val="120000"/>
              </a:lnSpc>
              <a:buNone/>
            </a:pPr>
            <a:r>
              <a:rPr lang="zh-CN" altLang="en-US" sz="3400" spc="140" dirty="0">
                <a:solidFill>
                  <a:schemeClr val="tx1"/>
                </a:solidFill>
                <a:latin typeface="+mn-ea"/>
              </a:rPr>
              <a:t>（二）十字架的主观经历 </a:t>
            </a:r>
          </a:p>
          <a:p>
            <a:pPr marL="274320" indent="0">
              <a:lnSpc>
                <a:spcPct val="120000"/>
              </a:lnSpc>
              <a:buNone/>
            </a:pPr>
            <a:r>
              <a:rPr lang="zh-CN" altLang="en-US" sz="3200" b="1" spc="140" dirty="0" smtClean="0">
                <a:solidFill>
                  <a:schemeClr val="accent1"/>
                </a:solidFill>
                <a:latin typeface="+mn-ea"/>
              </a:rPr>
              <a:t>约十二</a:t>
            </a:r>
            <a:r>
              <a:rPr lang="en-US" altLang="zh-CN" sz="3200" b="1" spc="140" dirty="0" smtClean="0">
                <a:solidFill>
                  <a:schemeClr val="accent1"/>
                </a:solidFill>
                <a:latin typeface="+mn-ea"/>
              </a:rPr>
              <a:t>24-25</a:t>
            </a:r>
            <a:r>
              <a:rPr lang="zh-CN" altLang="en-US" sz="3200" b="1" spc="140" dirty="0" smtClean="0">
                <a:solidFill>
                  <a:schemeClr val="accent1"/>
                </a:solidFill>
                <a:latin typeface="+mn-ea"/>
              </a:rPr>
              <a:t>：“我实实在在地告诉你们：一粒麦子若不落在地里死了，仍旧是一粒；若是死了，就结出许多籽粒来。爱惜自己生命（或作魂）的，就失丧生命；在这世上恨恶自己生命的，就要保守生命到永生。”</a:t>
            </a:r>
            <a:endParaRPr lang="en-US" altLang="zh-CN" sz="3200" b="1" spc="140" dirty="0" smtClean="0">
              <a:solidFill>
                <a:schemeClr val="accent1"/>
              </a:solidFill>
              <a:latin typeface="+mn-ea"/>
            </a:endParaRPr>
          </a:p>
          <a:p>
            <a:pPr marL="274320" indent="0">
              <a:lnSpc>
                <a:spcPct val="120000"/>
              </a:lnSpc>
              <a:buNone/>
            </a:pPr>
            <a:r>
              <a:rPr lang="en-US" altLang="zh-CN" sz="3200" b="1" spc="140" dirty="0" smtClean="0">
                <a:solidFill>
                  <a:schemeClr val="tx1"/>
                </a:solidFill>
                <a:latin typeface="+mn-ea"/>
              </a:rPr>
              <a:t>1</a:t>
            </a:r>
            <a:r>
              <a:rPr lang="zh-CN" altLang="en-US" sz="3200" b="1" spc="140" dirty="0" smtClean="0">
                <a:solidFill>
                  <a:schemeClr val="tx1"/>
                </a:solidFill>
                <a:latin typeface="+mn-ea"/>
              </a:rPr>
              <a:t>、在这里，耶稣的死被描绘为一粒麦种落在地里，死了，结出丰硕的收成来。</a:t>
            </a:r>
            <a:endParaRPr lang="zh-CN" altLang="en-US" sz="3200" spc="140" dirty="0">
              <a:solidFill>
                <a:schemeClr val="tx1"/>
              </a:solidFill>
              <a:latin typeface="+mn-ea"/>
            </a:endParaRPr>
          </a:p>
        </p:txBody>
      </p:sp>
    </p:spTree>
    <p:extLst>
      <p:ext uri="{BB962C8B-B14F-4D97-AF65-F5344CB8AC3E}">
        <p14:creationId xmlns:p14="http://schemas.microsoft.com/office/powerpoint/2010/main" val="3381082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73250"/>
          </a:xfrm>
        </p:spPr>
        <p:txBody>
          <a:bodyPr>
            <a:normAutofit fontScale="85000" lnSpcReduction="10000"/>
          </a:bodyPr>
          <a:lstStyle/>
          <a:p>
            <a:pPr marL="1097280" indent="-1097280" algn="just">
              <a:lnSpc>
                <a:spcPct val="120000"/>
              </a:lnSpc>
              <a:buNone/>
            </a:pPr>
            <a:r>
              <a:rPr lang="zh-CN" altLang="en-US" sz="3400" spc="140" dirty="0" smtClean="0">
                <a:solidFill>
                  <a:schemeClr val="tx1"/>
                </a:solidFill>
                <a:latin typeface="+mn-ea"/>
              </a:rPr>
              <a:t>    （</a:t>
            </a:r>
            <a:r>
              <a:rPr lang="zh-CN" altLang="en-US" sz="3400" spc="140" dirty="0">
                <a:solidFill>
                  <a:schemeClr val="tx1"/>
                </a:solidFill>
                <a:latin typeface="+mn-ea"/>
              </a:rPr>
              <a:t>二）十字架的主观经历 </a:t>
            </a:r>
          </a:p>
          <a:p>
            <a:pPr marL="1097280" indent="-1097280" algn="just">
              <a:lnSpc>
                <a:spcPct val="120000"/>
              </a:lnSpc>
              <a:buNone/>
            </a:pPr>
            <a:r>
              <a:rPr lang="en-US" altLang="zh-CN" sz="3400" spc="140" dirty="0">
                <a:solidFill>
                  <a:schemeClr val="tx1"/>
                </a:solidFill>
                <a:latin typeface="+mn-ea"/>
              </a:rPr>
              <a:t> </a:t>
            </a:r>
            <a:r>
              <a:rPr lang="en-US" altLang="zh-CN" sz="3400" spc="140" dirty="0" smtClean="0">
                <a:solidFill>
                  <a:schemeClr val="tx1"/>
                </a:solidFill>
                <a:latin typeface="+mn-ea"/>
              </a:rPr>
              <a:t>    </a:t>
            </a:r>
            <a:r>
              <a:rPr lang="en-US" altLang="zh-CN" sz="3400" spc="140" dirty="0" smtClean="0">
                <a:solidFill>
                  <a:schemeClr val="tx1"/>
                </a:solidFill>
                <a:latin typeface="+mn-ea"/>
              </a:rPr>
              <a:t>2</a:t>
            </a:r>
            <a:r>
              <a:rPr lang="zh-CN" altLang="en-US" sz="3400" spc="140" dirty="0" smtClean="0">
                <a:solidFill>
                  <a:schemeClr val="tx1"/>
                </a:solidFill>
                <a:latin typeface="+mn-ea"/>
              </a:rPr>
              <a:t>、而子降服于父的至高表现就在于甘愿牺牲自己。</a:t>
            </a:r>
            <a:endParaRPr lang="en-US" altLang="zh-CN" sz="3400" spc="140" dirty="0" smtClean="0">
              <a:solidFill>
                <a:schemeClr val="tx1"/>
              </a:solidFill>
              <a:latin typeface="+mn-ea"/>
            </a:endParaRPr>
          </a:p>
          <a:p>
            <a:pPr marL="1097280" indent="-1097280" algn="just">
              <a:lnSpc>
                <a:spcPct val="120000"/>
              </a:lnSpc>
              <a:buNone/>
            </a:pPr>
            <a:r>
              <a:rPr lang="en-US" altLang="zh-CN" sz="3400" spc="140" dirty="0" smtClean="0">
                <a:solidFill>
                  <a:schemeClr val="tx1"/>
                </a:solidFill>
                <a:latin typeface="+mn-ea"/>
              </a:rPr>
              <a:t>     3</a:t>
            </a:r>
            <a:r>
              <a:rPr lang="zh-CN" altLang="en-US" sz="3400" spc="140" dirty="0" smtClean="0">
                <a:solidFill>
                  <a:schemeClr val="tx1"/>
                </a:solidFill>
                <a:latin typeface="+mn-ea"/>
              </a:rPr>
              <a:t>、落地死的麦子的原则以略微不同的方式适用于所有跟随耶稣的得胜者：从耶稣独一的、多结果子的死转向门徒的死作为他们自己保守生命的必要条件。</a:t>
            </a:r>
            <a:endParaRPr lang="zh-CN" altLang="en-US" sz="3400" spc="140" dirty="0">
              <a:solidFill>
                <a:schemeClr val="tx1"/>
              </a:solidFill>
              <a:latin typeface="+mn-ea"/>
            </a:endParaRPr>
          </a:p>
          <a:p>
            <a:pPr marL="1097280" indent="-1097280" algn="just">
              <a:lnSpc>
                <a:spcPct val="120000"/>
              </a:lnSpc>
              <a:buNone/>
            </a:pPr>
            <a:r>
              <a:rPr lang="en-US" altLang="zh-CN" sz="3400" spc="140" dirty="0" smtClean="0">
                <a:solidFill>
                  <a:schemeClr val="tx1"/>
                </a:solidFill>
                <a:latin typeface="+mn-ea"/>
              </a:rPr>
              <a:t>     4</a:t>
            </a:r>
            <a:r>
              <a:rPr lang="zh-CN" altLang="en-US" sz="3400" spc="140" dirty="0" smtClean="0">
                <a:solidFill>
                  <a:schemeClr val="tx1"/>
                </a:solidFill>
                <a:latin typeface="+mn-ea"/>
              </a:rPr>
              <a:t>、对付魂包括不去迎合自己的利益，甘愿放下我们的基本需要和合法权益，天天背起自己的十字架跟随主。</a:t>
            </a:r>
            <a:endParaRPr lang="en-US" altLang="zh-CN" sz="3400" spc="140" dirty="0" smtClean="0">
              <a:solidFill>
                <a:schemeClr val="tx1"/>
              </a:solidFill>
              <a:latin typeface="+mn-ea"/>
            </a:endParaRPr>
          </a:p>
          <a:p>
            <a:pPr marL="1097280" indent="-1097280" algn="just">
              <a:lnSpc>
                <a:spcPct val="120000"/>
              </a:lnSpc>
              <a:buNone/>
            </a:pPr>
            <a:r>
              <a:rPr lang="en-US" altLang="zh-CN" sz="3400" spc="140" dirty="0" smtClean="0">
                <a:solidFill>
                  <a:schemeClr val="tx1"/>
                </a:solidFill>
                <a:latin typeface="+mn-ea"/>
              </a:rPr>
              <a:t>     5</a:t>
            </a:r>
            <a:r>
              <a:rPr lang="zh-CN" altLang="en-US" sz="3400" spc="140" dirty="0" smtClean="0">
                <a:solidFill>
                  <a:schemeClr val="tx1"/>
                </a:solidFill>
                <a:latin typeface="+mn-ea"/>
              </a:rPr>
              <a:t>、这</a:t>
            </a:r>
            <a:r>
              <a:rPr lang="zh-CN" altLang="en-US" sz="3400" spc="140" dirty="0">
                <a:solidFill>
                  <a:schemeClr val="tx1"/>
                </a:solidFill>
                <a:latin typeface="+mn-ea"/>
              </a:rPr>
              <a:t>是第三类得胜者的经历，也就是经历与基</a:t>
            </a:r>
            <a:r>
              <a:rPr lang="zh-CN" altLang="en-US" sz="3400" spc="140" dirty="0" smtClean="0">
                <a:solidFill>
                  <a:schemeClr val="tx1"/>
                </a:solidFill>
                <a:latin typeface="+mn-ea"/>
              </a:rPr>
              <a:t>督</a:t>
            </a:r>
            <a:endParaRPr lang="en-US" altLang="zh-CN" sz="3400" spc="140" dirty="0" smtClean="0">
              <a:solidFill>
                <a:schemeClr val="tx1"/>
              </a:solidFill>
              <a:latin typeface="+mn-ea"/>
            </a:endParaRPr>
          </a:p>
          <a:p>
            <a:pPr marL="1097280" indent="-1097280" algn="just">
              <a:lnSpc>
                <a:spcPct val="120000"/>
              </a:lnSpc>
              <a:buNone/>
            </a:pPr>
            <a:r>
              <a:rPr lang="zh-CN" altLang="en-US" sz="3400" spc="140" dirty="0" smtClean="0">
                <a:solidFill>
                  <a:schemeClr val="tx1"/>
                </a:solidFill>
                <a:latin typeface="+mn-ea"/>
              </a:rPr>
              <a:t>同</a:t>
            </a:r>
            <a:r>
              <a:rPr lang="zh-CN" altLang="en-US" sz="3400" spc="140" dirty="0">
                <a:solidFill>
                  <a:schemeClr val="tx1"/>
                </a:solidFill>
                <a:latin typeface="+mn-ea"/>
              </a:rPr>
              <a:t>钉十字架的第三层意义。</a:t>
            </a:r>
          </a:p>
        </p:txBody>
      </p:sp>
    </p:spTree>
    <p:extLst>
      <p:ext uri="{BB962C8B-B14F-4D97-AF65-F5344CB8AC3E}">
        <p14:creationId xmlns:p14="http://schemas.microsoft.com/office/powerpoint/2010/main" val="3890947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73250"/>
          </a:xfrm>
        </p:spPr>
        <p:txBody>
          <a:bodyPr>
            <a:normAutofit/>
          </a:bodyPr>
          <a:lstStyle/>
          <a:p>
            <a:pPr marL="1097280" indent="-1097280" algn="just">
              <a:lnSpc>
                <a:spcPct val="120000"/>
              </a:lnSpc>
              <a:buNone/>
            </a:pPr>
            <a:r>
              <a:rPr lang="zh-CN" altLang="en-US" sz="3400" spc="140" dirty="0">
                <a:solidFill>
                  <a:schemeClr val="tx1"/>
                </a:solidFill>
                <a:latin typeface="+mn-ea"/>
              </a:rPr>
              <a:t>（三） 更深认识和领受主为我舍己的爱。</a:t>
            </a:r>
            <a:endParaRPr lang="en-US" altLang="zh-CN" sz="3400" spc="140" dirty="0">
              <a:solidFill>
                <a:schemeClr val="tx1"/>
              </a:solidFill>
              <a:latin typeface="+mn-ea"/>
            </a:endParaRPr>
          </a:p>
          <a:p>
            <a:pPr marL="137160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1</a:t>
            </a:r>
            <a:r>
              <a:rPr lang="zh-CN" altLang="en-US" sz="3200" spc="140" dirty="0">
                <a:solidFill>
                  <a:schemeClr val="tx1"/>
                </a:solidFill>
                <a:latin typeface="+mn-ea"/>
              </a:rPr>
              <a:t>）经历主耶稣为我舍己的爱是进入“向己死”</a:t>
            </a:r>
            <a:r>
              <a:rPr lang="en-US" altLang="zh-CN" sz="3200" spc="140" dirty="0">
                <a:solidFill>
                  <a:schemeClr val="tx1"/>
                </a:solidFill>
                <a:latin typeface="+mn-ea"/>
              </a:rPr>
              <a:t>—— “</a:t>
            </a:r>
            <a:r>
              <a:rPr lang="zh-CN" altLang="en-US" sz="3200" spc="140" dirty="0">
                <a:solidFill>
                  <a:schemeClr val="tx1"/>
                </a:solidFill>
                <a:latin typeface="+mn-ea"/>
              </a:rPr>
              <a:t>不再是我，乃是基督”</a:t>
            </a:r>
            <a:r>
              <a:rPr lang="en-US" altLang="zh-CN" sz="3200" spc="140" dirty="0">
                <a:solidFill>
                  <a:schemeClr val="tx1"/>
                </a:solidFill>
                <a:latin typeface="+mn-ea"/>
              </a:rPr>
              <a:t>——</a:t>
            </a:r>
            <a:r>
              <a:rPr lang="zh-CN" altLang="en-US" sz="3200" spc="140" dirty="0">
                <a:solidFill>
                  <a:schemeClr val="tx1"/>
                </a:solidFill>
                <a:latin typeface="+mn-ea"/>
              </a:rPr>
              <a:t>这境界的关键。 </a:t>
            </a:r>
          </a:p>
          <a:p>
            <a:pPr marL="137160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2</a:t>
            </a:r>
            <a:r>
              <a:rPr lang="zh-CN" altLang="en-US" sz="3200" spc="140" dirty="0">
                <a:solidFill>
                  <a:schemeClr val="tx1"/>
                </a:solidFill>
                <a:latin typeface="+mn-ea"/>
              </a:rPr>
              <a:t>）这爱使我们里面的新人逐渐地刚强起来。当我们更多更深地品尝主爱的滋味，我们就会经历由里而外的更新变化，让天然的己逐渐衰微并被新我所取代。</a:t>
            </a:r>
          </a:p>
          <a:p>
            <a:pPr marL="1097280" indent="-1097280" algn="just">
              <a:lnSpc>
                <a:spcPct val="120000"/>
              </a:lnSpc>
              <a:buNone/>
            </a:pPr>
            <a:endParaRPr lang="zh-CN" altLang="en-US" sz="3200" spc="140" dirty="0">
              <a:solidFill>
                <a:schemeClr val="tx1"/>
              </a:solidFill>
              <a:latin typeface="+mn-ea"/>
            </a:endParaRPr>
          </a:p>
          <a:p>
            <a:pPr marL="1188720" indent="-1188720" algn="just">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1497259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2129424" y="1503123"/>
            <a:ext cx="9795353" cy="5173250"/>
          </a:xfrm>
        </p:spPr>
        <p:txBody>
          <a:bodyPr>
            <a:normAutofit/>
          </a:bodyPr>
          <a:lstStyle/>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3</a:t>
            </a:r>
            <a:r>
              <a:rPr lang="zh-CN" altLang="en-US" sz="3200" spc="140" dirty="0">
                <a:solidFill>
                  <a:schemeClr val="tx1"/>
                </a:solidFill>
                <a:latin typeface="+mn-ea"/>
              </a:rPr>
              <a:t>）当我们透过内在生活不断发展和主的亲密关系时，或者我们在某些与神相遇的超然经历中领受到主十字架的爱，我们终于在灵里而不是在头脑里认识到：我的价值就是主在十字架上为我流出的宝血，我的身份就是主在加略山上为我舍掉的生命。 </a:t>
            </a:r>
          </a:p>
          <a:p>
            <a:pPr marL="1188720" indent="-1188720" algn="just">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239511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sz="4000" b="1" dirty="0">
                <a:solidFill>
                  <a:srgbClr val="7030A0"/>
                </a:solidFill>
                <a:latin typeface="+mj-ea"/>
              </a:rPr>
              <a:t> </a:t>
            </a:r>
            <a:r>
              <a:rPr lang="en-US" altLang="zh-CN" sz="4000" b="1" dirty="0">
                <a:solidFill>
                  <a:srgbClr val="7030A0"/>
                </a:solidFill>
                <a:latin typeface="+mj-ea"/>
              </a:rPr>
              <a:t>5</a:t>
            </a:r>
            <a:r>
              <a:rPr lang="zh-CN" altLang="en-US" sz="4000" b="1" dirty="0">
                <a:solidFill>
                  <a:srgbClr val="7030A0"/>
                </a:solidFill>
                <a:latin typeface="+mj-ea"/>
              </a:rPr>
              <a:t>、基督之死的第三层包括性</a:t>
            </a: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2279737" y="1503122"/>
            <a:ext cx="9150262" cy="5123145"/>
          </a:xfrm>
        </p:spPr>
        <p:txBody>
          <a:bodyPr>
            <a:normAutofit/>
          </a:bodyPr>
          <a:lstStyle/>
          <a:p>
            <a:pPr marL="0" indent="0">
              <a:lnSpc>
                <a:spcPct val="120000"/>
              </a:lnSpc>
              <a:buNone/>
            </a:pPr>
            <a:r>
              <a:rPr lang="zh-CN" altLang="en-US" sz="3200" spc="140" dirty="0">
                <a:solidFill>
                  <a:srgbClr val="C00000"/>
                </a:solidFill>
                <a:latin typeface="+mn-ea"/>
              </a:rPr>
              <a:t>“耶稣大声喊叫，气就断了。殿里的幔子从上到下裂为两半。”（</a:t>
            </a:r>
            <a:r>
              <a:rPr lang="zh-CN" altLang="en-US" sz="3200" b="1" spc="140" dirty="0">
                <a:solidFill>
                  <a:srgbClr val="C00000"/>
                </a:solidFill>
                <a:latin typeface="+mn-ea"/>
              </a:rPr>
              <a:t>可十五</a:t>
            </a:r>
            <a:r>
              <a:rPr lang="en-US" altLang="zh-CN" sz="3200" b="1" spc="140" dirty="0">
                <a:solidFill>
                  <a:srgbClr val="C00000"/>
                </a:solidFill>
                <a:latin typeface="+mn-ea"/>
              </a:rPr>
              <a:t>37-38</a:t>
            </a:r>
            <a:r>
              <a:rPr lang="zh-CN" altLang="en-US" sz="3200" spc="140" dirty="0">
                <a:solidFill>
                  <a:srgbClr val="C00000"/>
                </a:solidFill>
                <a:latin typeface="+mn-ea"/>
              </a:rPr>
              <a:t>）</a:t>
            </a:r>
          </a:p>
          <a:p>
            <a:pPr marL="731520" indent="-731520">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、在这里，马可刻意将耶稣断气与殿里的幔子裂开这两件事联系在一起记载，但他并没有作出进一步的神学解释。</a:t>
            </a:r>
          </a:p>
          <a:p>
            <a:pPr marL="7315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、耶稣断气是代表耶稣之死，圣殿的幔子裂开是说到赎罪日和进入至圣所。这两件事之间似乎没有什么关连。</a:t>
            </a:r>
          </a:p>
          <a:p>
            <a:pPr marL="0" indent="0" algn="just">
              <a:buNone/>
            </a:pPr>
            <a:endParaRPr lang="en-US" sz="3500" spc="140" dirty="0">
              <a:solidFill>
                <a:schemeClr val="tx1"/>
              </a:solidFill>
              <a:latin typeface="+mn-ea"/>
            </a:endParaRPr>
          </a:p>
        </p:txBody>
      </p:sp>
    </p:spTree>
    <p:extLst>
      <p:ext uri="{BB962C8B-B14F-4D97-AF65-F5344CB8AC3E}">
        <p14:creationId xmlns:p14="http://schemas.microsoft.com/office/powerpoint/2010/main" val="2496176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503123"/>
            <a:ext cx="10196186" cy="5173250"/>
          </a:xfrm>
        </p:spPr>
        <p:txBody>
          <a:bodyPr>
            <a:normAutofit/>
          </a:bodyPr>
          <a:lstStyle/>
          <a:p>
            <a:pPr marL="1097280" indent="-1097280" algn="just">
              <a:lnSpc>
                <a:spcPct val="120000"/>
              </a:lnSpc>
              <a:buNone/>
            </a:pPr>
            <a:r>
              <a:rPr lang="zh-CN" altLang="en-US" sz="3400" spc="140" dirty="0">
                <a:solidFill>
                  <a:schemeClr val="tx1"/>
                </a:solidFill>
                <a:latin typeface="+mn-ea"/>
              </a:rPr>
              <a:t>（四）”不再是我，乃是基督” </a:t>
            </a:r>
            <a:endParaRPr lang="en-US" altLang="zh-CN" sz="3400" spc="140" dirty="0">
              <a:solidFill>
                <a:schemeClr val="tx1"/>
              </a:solidFill>
              <a:latin typeface="+mn-ea"/>
            </a:endParaRPr>
          </a:p>
          <a:p>
            <a:pPr marL="457200" indent="0" algn="just">
              <a:lnSpc>
                <a:spcPct val="120000"/>
              </a:lnSpc>
              <a:buNone/>
            </a:pPr>
            <a:r>
              <a:rPr lang="zh-CN" altLang="en-US" sz="3200" b="1" spc="140" dirty="0">
                <a:solidFill>
                  <a:schemeClr val="accent1"/>
                </a:solidFill>
                <a:latin typeface="+mn-ea"/>
              </a:rPr>
              <a:t>西三</a:t>
            </a:r>
            <a:r>
              <a:rPr lang="en-US" altLang="zh-CN" sz="3200" b="1" spc="140" dirty="0">
                <a:solidFill>
                  <a:schemeClr val="accent1"/>
                </a:solidFill>
                <a:latin typeface="+mn-ea"/>
              </a:rPr>
              <a:t>3-4</a:t>
            </a:r>
            <a:r>
              <a:rPr lang="zh-CN" altLang="en-US" sz="3200" spc="140" dirty="0">
                <a:solidFill>
                  <a:schemeClr val="accent1"/>
                </a:solidFill>
                <a:latin typeface="+mn-ea"/>
              </a:rPr>
              <a:t>：“因为你们已经死了，你们的生命与基督一同藏在神里面。基督是我们的生命，他显现的时候，你们也要与他一同显现在荣耀里。”</a:t>
            </a:r>
          </a:p>
          <a:p>
            <a:pPr marL="1097280" indent="-1097280" algn="just">
              <a:lnSpc>
                <a:spcPct val="120000"/>
              </a:lnSpc>
              <a:buNone/>
            </a:pPr>
            <a:endParaRPr lang="zh-CN" altLang="en-US" sz="3200" spc="140" dirty="0">
              <a:solidFill>
                <a:schemeClr val="tx1"/>
              </a:solidFill>
              <a:latin typeface="+mn-ea"/>
            </a:endParaRPr>
          </a:p>
          <a:p>
            <a:pPr marL="1188720" indent="-1188720" algn="just">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4286549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2129424" y="1503123"/>
            <a:ext cx="9795353" cy="5173250"/>
          </a:xfrm>
        </p:spPr>
        <p:txBody>
          <a:bodyPr>
            <a:normAutofit/>
          </a:bodyPr>
          <a:lstStyle/>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1</a:t>
            </a:r>
            <a:r>
              <a:rPr lang="zh-CN" altLang="en-US" sz="3200" spc="140" dirty="0">
                <a:solidFill>
                  <a:schemeClr val="tx1"/>
                </a:solidFill>
                <a:latin typeface="+mn-ea"/>
              </a:rPr>
              <a:t>）许多人以为基督徒的生命，不过是一个经过改变的生命，其实不是。</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2</a:t>
            </a:r>
            <a:r>
              <a:rPr lang="zh-CN" altLang="en-US" sz="3200" spc="140" dirty="0">
                <a:solidFill>
                  <a:schemeClr val="tx1"/>
                </a:solidFill>
                <a:latin typeface="+mn-ea"/>
              </a:rPr>
              <a:t>）神是给我们一个改换的生命，神是以另一个生命来代替我们原有的生命，而这一个在我们里面的代替就是基督。</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3</a:t>
            </a:r>
            <a:r>
              <a:rPr lang="zh-CN" altLang="en-US" sz="3200" spc="140" dirty="0">
                <a:solidFill>
                  <a:schemeClr val="tx1"/>
                </a:solidFill>
                <a:latin typeface="+mn-ea"/>
              </a:rPr>
              <a:t>）这是一种里面的代替，因为是基督自己的生命，再生在我们里面。</a:t>
            </a:r>
          </a:p>
          <a:p>
            <a:pPr marL="1097280" indent="-1097280" algn="just">
              <a:lnSpc>
                <a:spcPct val="120000"/>
              </a:lnSpc>
              <a:buNone/>
            </a:pPr>
            <a:endParaRPr lang="zh-CN" altLang="en-US" sz="3200" spc="140" dirty="0">
              <a:solidFill>
                <a:schemeClr val="tx1"/>
              </a:solidFill>
              <a:latin typeface="+mn-ea"/>
            </a:endParaRPr>
          </a:p>
          <a:p>
            <a:pPr marL="1188720" indent="-1188720" algn="just">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4203347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pPr>
              <a:lnSpc>
                <a:spcPct val="120000"/>
              </a:lnSpc>
            </a:pPr>
            <a:r>
              <a:rPr lang="zh-CN" altLang="en-US" b="1" spc="140" dirty="0">
                <a:solidFill>
                  <a:schemeClr val="tx1"/>
                </a:solidFill>
                <a:latin typeface="+mn-ea"/>
              </a:rPr>
              <a:t>三、如何成为第三类的得胜者？</a:t>
            </a:r>
            <a:endParaRPr lang="en-US" altLang="zh-CN" b="1" spc="140" dirty="0">
              <a:solidFill>
                <a:schemeClr val="tx1"/>
              </a:solidFill>
              <a:latin typeface="+mn-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277655"/>
            <a:ext cx="10196185" cy="5398718"/>
          </a:xfrm>
        </p:spPr>
        <p:txBody>
          <a:bodyPr>
            <a:normAutofit lnSpcReduction="10000"/>
          </a:bodyPr>
          <a:lstStyle/>
          <a:p>
            <a:pPr marL="274320" indent="0" algn="just">
              <a:lnSpc>
                <a:spcPct val="120000"/>
              </a:lnSpc>
              <a:buNone/>
            </a:pPr>
            <a:r>
              <a:rPr lang="zh-CN" altLang="en-US" sz="3200" b="1" spc="140" dirty="0">
                <a:solidFill>
                  <a:schemeClr val="accent1"/>
                </a:solidFill>
                <a:latin typeface="+mn-ea"/>
              </a:rPr>
              <a:t>林前一</a:t>
            </a:r>
            <a:r>
              <a:rPr lang="en-US" altLang="zh-CN" sz="3200" b="1" spc="140" dirty="0">
                <a:solidFill>
                  <a:schemeClr val="accent1"/>
                </a:solidFill>
                <a:latin typeface="+mn-ea"/>
              </a:rPr>
              <a:t>30</a:t>
            </a:r>
            <a:r>
              <a:rPr lang="zh-CN" altLang="en-US" sz="3200" spc="140" dirty="0">
                <a:solidFill>
                  <a:schemeClr val="accent1"/>
                </a:solidFill>
                <a:latin typeface="+mn-ea"/>
              </a:rPr>
              <a:t>：“你们得在基督耶稣里，是本乎神，神又使他成为我们的智慧、公义、圣洁、救赎。”</a:t>
            </a:r>
            <a:endParaRPr lang="en-US" altLang="zh-CN" sz="3200" spc="140" dirty="0">
              <a:solidFill>
                <a:schemeClr val="accent1"/>
              </a:solidFill>
              <a:latin typeface="+mn-ea"/>
            </a:endParaRP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4</a:t>
            </a:r>
            <a:r>
              <a:rPr lang="zh-CN" altLang="en-US" sz="3200" spc="140" dirty="0">
                <a:solidFill>
                  <a:schemeClr val="tx1"/>
                </a:solidFill>
                <a:latin typeface="+mn-ea"/>
              </a:rPr>
              <a:t>）神不只是把谦卑、忍耐、圣洁、爱心，这些美好品性分开赐给我们。</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5</a:t>
            </a:r>
            <a:r>
              <a:rPr lang="zh-CN" altLang="en-US" sz="3200" spc="140" dirty="0">
                <a:solidFill>
                  <a:schemeClr val="tx1"/>
                </a:solidFill>
                <a:latin typeface="+mn-ea"/>
              </a:rPr>
              <a:t>）他还给了我们一个恩赐，足能应付我们所有的需要，这一个恩赐就是他的儿子耶稣基督。</a:t>
            </a:r>
          </a:p>
          <a:p>
            <a:pPr marL="1097280" indent="-1097280" algn="just">
              <a:lnSpc>
                <a:spcPct val="120000"/>
              </a:lnSpc>
              <a:buNone/>
            </a:pPr>
            <a:r>
              <a:rPr lang="zh-CN" altLang="en-US" sz="3200" spc="140" dirty="0">
                <a:solidFill>
                  <a:schemeClr val="tx1"/>
                </a:solidFill>
                <a:latin typeface="+mn-ea"/>
              </a:rPr>
              <a:t>（</a:t>
            </a:r>
            <a:r>
              <a:rPr lang="en-US" altLang="zh-CN" sz="3200" spc="140" dirty="0">
                <a:solidFill>
                  <a:schemeClr val="tx1"/>
                </a:solidFill>
                <a:latin typeface="+mn-ea"/>
              </a:rPr>
              <a:t>6</a:t>
            </a:r>
            <a:r>
              <a:rPr lang="zh-CN" altLang="en-US" sz="3200" spc="140" dirty="0">
                <a:solidFill>
                  <a:schemeClr val="tx1"/>
                </a:solidFill>
                <a:latin typeface="+mn-ea"/>
              </a:rPr>
              <a:t>）当我们仰望他，在我里面活出他的生命，他就是我的谦卑、忍耐、爱心，以及其他我所需要的一切。</a:t>
            </a:r>
          </a:p>
        </p:txBody>
      </p:sp>
    </p:spTree>
    <p:extLst>
      <p:ext uri="{BB962C8B-B14F-4D97-AF65-F5344CB8AC3E}">
        <p14:creationId xmlns:p14="http://schemas.microsoft.com/office/powerpoint/2010/main" val="2726633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sz="4000" b="1" dirty="0">
                <a:solidFill>
                  <a:srgbClr val="7030A0"/>
                </a:solidFill>
                <a:latin typeface="+mj-ea"/>
              </a:rPr>
              <a:t> </a:t>
            </a:r>
            <a:r>
              <a:rPr lang="en-US" altLang="zh-CN" sz="4000" b="1" dirty="0">
                <a:solidFill>
                  <a:srgbClr val="7030A0"/>
                </a:solidFill>
                <a:latin typeface="+mj-ea"/>
              </a:rPr>
              <a:t>5</a:t>
            </a:r>
            <a:r>
              <a:rPr lang="zh-CN" altLang="en-US" sz="4000" b="1" dirty="0">
                <a:solidFill>
                  <a:srgbClr val="7030A0"/>
                </a:solidFill>
                <a:latin typeface="+mj-ea"/>
              </a:rPr>
              <a:t>、基督之死的第三层包括性</a:t>
            </a: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728592" y="1741117"/>
            <a:ext cx="9701407" cy="4734497"/>
          </a:xfrm>
        </p:spPr>
        <p:txBody>
          <a:bodyPr>
            <a:normAutofit/>
          </a:bodyPr>
          <a:lstStyle/>
          <a:p>
            <a:pPr marL="731520" indent="-731520">
              <a:lnSpc>
                <a:spcPct val="120000"/>
              </a:lnSpc>
              <a:buNone/>
            </a:pPr>
            <a:r>
              <a:rPr lang="en-US" altLang="zh-CN" sz="3200" spc="140" dirty="0">
                <a:solidFill>
                  <a:schemeClr val="tx1"/>
                </a:solidFill>
                <a:latin typeface="+mn-ea"/>
              </a:rPr>
              <a:t>3</a:t>
            </a:r>
            <a:r>
              <a:rPr lang="zh-CN" altLang="en-US" sz="3200" spc="140" dirty="0">
                <a:solidFill>
                  <a:schemeClr val="tx1"/>
                </a:solidFill>
                <a:latin typeface="+mn-ea"/>
              </a:rPr>
              <a:t>、但希伯来书的作者却对这两个事件的关连作出了重要的神学解说。这就是从赎罪日的预表来解说基督之死的救赎意义。 </a:t>
            </a:r>
          </a:p>
          <a:p>
            <a:pPr marL="0" indent="0" algn="just">
              <a:buNone/>
            </a:pPr>
            <a:endParaRPr lang="en-US" sz="3500" spc="140" dirty="0">
              <a:solidFill>
                <a:schemeClr val="tx1"/>
              </a:solidFill>
              <a:latin typeface="+mn-ea"/>
            </a:endParaRPr>
          </a:p>
        </p:txBody>
      </p:sp>
    </p:spTree>
    <p:extLst>
      <p:ext uri="{BB962C8B-B14F-4D97-AF65-F5344CB8AC3E}">
        <p14:creationId xmlns:p14="http://schemas.microsoft.com/office/powerpoint/2010/main" val="350481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sz="4000" b="1" dirty="0">
                <a:solidFill>
                  <a:srgbClr val="7030A0"/>
                </a:solidFill>
                <a:latin typeface="+mj-ea"/>
              </a:rPr>
              <a:t> </a:t>
            </a:r>
            <a:r>
              <a:rPr lang="en-US" altLang="zh-CN" sz="4000" b="1" dirty="0">
                <a:solidFill>
                  <a:srgbClr val="7030A0"/>
                </a:solidFill>
                <a:latin typeface="+mj-ea"/>
              </a:rPr>
              <a:t>5</a:t>
            </a:r>
            <a:r>
              <a:rPr lang="zh-CN" altLang="en-US" sz="4000" b="1" dirty="0">
                <a:solidFill>
                  <a:srgbClr val="7030A0"/>
                </a:solidFill>
                <a:latin typeface="+mj-ea"/>
              </a:rPr>
              <a:t>、基督之死的第三层包括性</a:t>
            </a: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0" indent="0">
              <a:lnSpc>
                <a:spcPct val="120000"/>
              </a:lnSpc>
              <a:buNone/>
            </a:pPr>
            <a:r>
              <a:rPr lang="zh-CN" altLang="en-US" sz="3400" spc="140" dirty="0">
                <a:solidFill>
                  <a:schemeClr val="tx1"/>
                </a:solidFill>
                <a:latin typeface="+mn-ea"/>
              </a:rPr>
              <a:t>一、第三重包括性</a:t>
            </a:r>
            <a:r>
              <a:rPr lang="zh-CN" altLang="en-US" sz="3400" spc="140" dirty="0" smtClean="0">
                <a:solidFill>
                  <a:schemeClr val="tx1"/>
                </a:solidFill>
                <a:latin typeface="+mn-ea"/>
              </a:rPr>
              <a:t>：生</a:t>
            </a:r>
            <a:r>
              <a:rPr lang="zh-CN" altLang="en-US" sz="3400" spc="140" dirty="0">
                <a:solidFill>
                  <a:schemeClr val="tx1"/>
                </a:solidFill>
                <a:latin typeface="+mn-ea"/>
              </a:rPr>
              <a:t>命本体的包括性</a:t>
            </a:r>
          </a:p>
          <a:p>
            <a:pPr marL="731520" indent="-731520">
              <a:lnSpc>
                <a:spcPct val="120000"/>
              </a:lnSpc>
              <a:buNone/>
            </a:pPr>
            <a:endParaRPr lang="en-US" altLang="zh-CN" sz="1200" spc="140" dirty="0">
              <a:solidFill>
                <a:schemeClr val="tx1"/>
              </a:solidFill>
              <a:latin typeface="+mn-ea"/>
            </a:endParaRPr>
          </a:p>
          <a:p>
            <a:pPr marL="182880" indent="0">
              <a:lnSpc>
                <a:spcPct val="120000"/>
              </a:lnSpc>
              <a:buNone/>
            </a:pPr>
            <a:r>
              <a:rPr lang="zh-CN" altLang="en-US" sz="3200" b="1" spc="140" dirty="0">
                <a:solidFill>
                  <a:srgbClr val="C00000"/>
                </a:solidFill>
                <a:latin typeface="+mn-ea"/>
              </a:rPr>
              <a:t>来十</a:t>
            </a:r>
            <a:r>
              <a:rPr lang="en-US" altLang="zh-CN" sz="3200" b="1" spc="140" dirty="0">
                <a:solidFill>
                  <a:srgbClr val="C00000"/>
                </a:solidFill>
                <a:latin typeface="+mn-ea"/>
              </a:rPr>
              <a:t>19-20</a:t>
            </a:r>
            <a:r>
              <a:rPr lang="zh-CN" altLang="en-US" sz="3200" spc="140" dirty="0">
                <a:solidFill>
                  <a:srgbClr val="C00000"/>
                </a:solidFill>
                <a:latin typeface="+mn-ea"/>
              </a:rPr>
              <a:t>：“弟兄们，我们既因耶稣的血得以坦然进入至圣所，是借着他给我们开了一条又新又活的路，从幔子经过，这幔子就是他的身体。”</a:t>
            </a:r>
          </a:p>
        </p:txBody>
      </p:sp>
    </p:spTree>
    <p:extLst>
      <p:ext uri="{BB962C8B-B14F-4D97-AF65-F5344CB8AC3E}">
        <p14:creationId xmlns:p14="http://schemas.microsoft.com/office/powerpoint/2010/main" val="20318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390389"/>
            <a:ext cx="10471758" cy="5235879"/>
          </a:xfrm>
        </p:spPr>
        <p:txBody>
          <a:bodyPr>
            <a:normAutofit/>
          </a:bodyPr>
          <a:lstStyle/>
          <a:p>
            <a:pPr marL="731520" indent="-731520">
              <a:lnSpc>
                <a:spcPct val="120000"/>
              </a:lnSpc>
              <a:buNone/>
            </a:pPr>
            <a:r>
              <a:rPr lang="zh-CN" altLang="en-US" sz="3200" spc="140" dirty="0">
                <a:solidFill>
                  <a:schemeClr val="tx1"/>
                </a:solidFill>
                <a:latin typeface="+mn-ea"/>
              </a:rPr>
              <a:t>（一）耶稣基督的代表身份</a:t>
            </a:r>
            <a:r>
              <a:rPr lang="en-US" altLang="zh-CN" sz="3200" spc="140" dirty="0">
                <a:solidFill>
                  <a:schemeClr val="tx1"/>
                </a:solidFill>
                <a:latin typeface="+mn-ea"/>
              </a:rPr>
              <a:t>——</a:t>
            </a:r>
            <a:r>
              <a:rPr lang="zh-CN" altLang="en-US" sz="3200" spc="140" dirty="0">
                <a:solidFill>
                  <a:schemeClr val="tx1"/>
                </a:solidFill>
                <a:latin typeface="+mn-ea"/>
              </a:rPr>
              <a:t>先锋和大祭司。</a:t>
            </a:r>
          </a:p>
          <a:p>
            <a:pPr marL="274320" indent="0" algn="just">
              <a:lnSpc>
                <a:spcPct val="120000"/>
              </a:lnSpc>
              <a:buNone/>
            </a:pPr>
            <a:r>
              <a:rPr lang="zh-CN" altLang="en-US" sz="3200" b="1" spc="140" dirty="0">
                <a:solidFill>
                  <a:srgbClr val="C00000"/>
                </a:solidFill>
                <a:latin typeface="+mn-ea"/>
              </a:rPr>
              <a:t>来六</a:t>
            </a:r>
            <a:r>
              <a:rPr lang="en-US" altLang="zh-CN" sz="3200" b="1" spc="140" dirty="0">
                <a:solidFill>
                  <a:srgbClr val="C00000"/>
                </a:solidFill>
                <a:latin typeface="+mn-ea"/>
              </a:rPr>
              <a:t>19-20</a:t>
            </a:r>
            <a:r>
              <a:rPr lang="zh-CN" altLang="en-US" sz="3200" spc="140" dirty="0">
                <a:solidFill>
                  <a:srgbClr val="C00000"/>
                </a:solidFill>
                <a:latin typeface="+mn-ea"/>
              </a:rPr>
              <a:t>：“我们有这指望，如同灵魂的锚，又坚固有牢靠，且通入幔内。作先锋的耶稣，既照着麦基洗德等次成了永远的大祭司，就为我们进入幔内。”</a:t>
            </a:r>
            <a:endParaRPr lang="en-US" altLang="zh-CN" sz="3200" spc="140" dirty="0">
              <a:solidFill>
                <a:srgbClr val="C00000"/>
              </a:solidFill>
              <a:latin typeface="+mn-ea"/>
            </a:endParaRPr>
          </a:p>
          <a:p>
            <a:pPr marL="274320" indent="0">
              <a:lnSpc>
                <a:spcPct val="120000"/>
              </a:lnSpc>
              <a:buNone/>
            </a:pPr>
            <a:endParaRPr lang="en-US" altLang="zh-CN" sz="1200" spc="140" dirty="0">
              <a:solidFill>
                <a:srgbClr val="C00000"/>
              </a:solidFill>
              <a:latin typeface="+mn-ea"/>
            </a:endParaRPr>
          </a:p>
          <a:p>
            <a:pPr marL="548640" indent="0">
              <a:lnSpc>
                <a:spcPct val="120000"/>
              </a:lnSpc>
              <a:buNone/>
            </a:pPr>
            <a:r>
              <a:rPr lang="zh-CN" altLang="en-US" sz="3200" spc="140" dirty="0">
                <a:solidFill>
                  <a:schemeClr val="tx1"/>
                </a:solidFill>
                <a:latin typeface="+mn-ea"/>
              </a:rPr>
              <a:t>基督双重的代表身份：</a:t>
            </a:r>
          </a:p>
          <a:p>
            <a:pPr marL="548640" indent="0">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、先锋（先驱、领路人、元帅、创始人）；</a:t>
            </a:r>
          </a:p>
          <a:p>
            <a:pPr marL="548640" indent="0">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、麦基洗德等次的大祭司。</a:t>
            </a: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119103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390389"/>
            <a:ext cx="10471758" cy="5235879"/>
          </a:xfrm>
        </p:spPr>
        <p:txBody>
          <a:bodyPr>
            <a:normAutofit/>
          </a:bodyPr>
          <a:lstStyle/>
          <a:p>
            <a:pPr marL="365760" indent="0" algn="just">
              <a:lnSpc>
                <a:spcPct val="120000"/>
              </a:lnSpc>
              <a:buNone/>
            </a:pPr>
            <a:r>
              <a:rPr lang="zh-CN" altLang="en-US" sz="3200" spc="140" dirty="0">
                <a:solidFill>
                  <a:schemeClr val="tx1"/>
                </a:solidFill>
                <a:latin typeface="+mn-ea"/>
              </a:rPr>
              <a:t>要了解基督之死的第三重包括性，我们除了要认识他作为“末后的亚当”的身份，还要知道他大祭司和先锋的身份。</a:t>
            </a:r>
          </a:p>
          <a:p>
            <a:pPr marL="365760" indent="0" algn="just">
              <a:lnSpc>
                <a:spcPct val="120000"/>
              </a:lnSpc>
              <a:buNone/>
            </a:pPr>
            <a:r>
              <a:rPr lang="zh-CN" altLang="en-US" sz="3200" b="1" spc="140" dirty="0">
                <a:solidFill>
                  <a:srgbClr val="C00000"/>
                </a:solidFill>
                <a:latin typeface="+mn-ea"/>
              </a:rPr>
              <a:t>约十四</a:t>
            </a:r>
            <a:r>
              <a:rPr lang="en-US" altLang="zh-CN" sz="3200" b="1" spc="140" dirty="0">
                <a:solidFill>
                  <a:srgbClr val="C00000"/>
                </a:solidFill>
                <a:latin typeface="+mn-ea"/>
              </a:rPr>
              <a:t>6</a:t>
            </a:r>
            <a:r>
              <a:rPr lang="zh-CN" altLang="en-US" sz="3200" spc="140" dirty="0">
                <a:solidFill>
                  <a:srgbClr val="C00000"/>
                </a:solidFill>
                <a:latin typeface="+mn-ea"/>
              </a:rPr>
              <a:t>：“耶稣说：‘我就是道路、真理、生命，若不籍着我，没有人能往父那里去。”</a:t>
            </a:r>
          </a:p>
        </p:txBody>
      </p:sp>
    </p:spTree>
    <p:extLst>
      <p:ext uri="{BB962C8B-B14F-4D97-AF65-F5344CB8AC3E}">
        <p14:creationId xmlns:p14="http://schemas.microsoft.com/office/powerpoint/2010/main" val="151801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2223368" y="1503123"/>
            <a:ext cx="9701409" cy="5123145"/>
          </a:xfrm>
        </p:spPr>
        <p:txBody>
          <a:bodyPr>
            <a:normAutofit/>
          </a:bodyPr>
          <a:lstStyle/>
          <a:p>
            <a:pPr marL="7315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、在这里，“道路”一字比“先锋”更具有包括性，且是生命本体的包括性。</a:t>
            </a:r>
          </a:p>
          <a:p>
            <a:pPr marL="7315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、不过，我们现在要强调的不是基督的一生的经历都具有 “道路”的作用，而是强调他籍着自己的“血”或“死”而带我们在他里面进入天上的圣所。</a:t>
            </a:r>
          </a:p>
        </p:txBody>
      </p:sp>
    </p:spTree>
    <p:extLst>
      <p:ext uri="{BB962C8B-B14F-4D97-AF65-F5344CB8AC3E}">
        <p14:creationId xmlns:p14="http://schemas.microsoft.com/office/powerpoint/2010/main" val="1354920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3041-77E6-43FA-B8A4-1940DAAC7CBD}"/>
              </a:ext>
            </a:extLst>
          </p:cNvPr>
          <p:cNvSpPr>
            <a:spLocks noGrp="1"/>
          </p:cNvSpPr>
          <p:nvPr>
            <p:ph type="title"/>
          </p:nvPr>
        </p:nvSpPr>
        <p:spPr>
          <a:xfrm>
            <a:off x="1728592" y="382385"/>
            <a:ext cx="9701408" cy="1120738"/>
          </a:xfrm>
        </p:spPr>
        <p:txBody>
          <a:bodyPr>
            <a:normAutofit/>
          </a:bodyPr>
          <a:lstStyle/>
          <a:p>
            <a:r>
              <a:rPr lang="zh-CN" altLang="en-US" b="1" spc="140" dirty="0">
                <a:solidFill>
                  <a:schemeClr val="tx1"/>
                </a:solidFill>
                <a:latin typeface="+mn-ea"/>
              </a:rPr>
              <a:t>一、第三重包括性</a:t>
            </a:r>
            <a:endParaRPr lang="zh-CN" altLang="en-US" b="1" dirty="0">
              <a:solidFill>
                <a:srgbClr val="7030A0"/>
              </a:solidFill>
              <a:latin typeface="+mj-ea"/>
            </a:endParaRPr>
          </a:p>
        </p:txBody>
      </p:sp>
      <p:sp>
        <p:nvSpPr>
          <p:cNvPr id="3" name="Content Placeholder 2">
            <a:extLst>
              <a:ext uri="{FF2B5EF4-FFF2-40B4-BE49-F238E27FC236}">
                <a16:creationId xmlns:a16="http://schemas.microsoft.com/office/drawing/2014/main" id="{CDB57A6C-2666-4721-B8FE-005B7753385C}"/>
              </a:ext>
            </a:extLst>
          </p:cNvPr>
          <p:cNvSpPr>
            <a:spLocks noGrp="1"/>
          </p:cNvSpPr>
          <p:nvPr>
            <p:ph idx="1"/>
          </p:nvPr>
        </p:nvSpPr>
        <p:spPr>
          <a:xfrm>
            <a:off x="1453020" y="1503123"/>
            <a:ext cx="10471758" cy="5123145"/>
          </a:xfrm>
        </p:spPr>
        <p:txBody>
          <a:bodyPr>
            <a:normAutofit/>
          </a:bodyPr>
          <a:lstStyle/>
          <a:p>
            <a:pPr marL="731520" indent="-731520">
              <a:lnSpc>
                <a:spcPct val="120000"/>
              </a:lnSpc>
              <a:buNone/>
            </a:pPr>
            <a:r>
              <a:rPr lang="zh-CN" altLang="en-US" sz="3400" spc="140" dirty="0">
                <a:solidFill>
                  <a:schemeClr val="tx1"/>
                </a:solidFill>
                <a:latin typeface="+mn-ea"/>
              </a:rPr>
              <a:t>（二）救恩的终极目标</a:t>
            </a:r>
            <a:r>
              <a:rPr lang="en-US" altLang="zh-CN" sz="3400" spc="140" dirty="0">
                <a:solidFill>
                  <a:schemeClr val="tx1"/>
                </a:solidFill>
                <a:latin typeface="+mn-ea"/>
              </a:rPr>
              <a:t>——</a:t>
            </a:r>
            <a:r>
              <a:rPr lang="zh-CN" altLang="en-US" sz="3400" spc="140" dirty="0">
                <a:solidFill>
                  <a:schemeClr val="tx1"/>
                </a:solidFill>
                <a:latin typeface="+mn-ea"/>
              </a:rPr>
              <a:t>进入至圣所。</a:t>
            </a:r>
          </a:p>
          <a:p>
            <a:pPr marL="1188720" indent="-731520" algn="just">
              <a:lnSpc>
                <a:spcPct val="120000"/>
              </a:lnSpc>
              <a:buNone/>
            </a:pPr>
            <a:r>
              <a:rPr lang="en-US" altLang="zh-CN" sz="3200" spc="140" dirty="0">
                <a:solidFill>
                  <a:schemeClr val="tx1"/>
                </a:solidFill>
                <a:latin typeface="+mn-ea"/>
              </a:rPr>
              <a:t>1</a:t>
            </a:r>
            <a:r>
              <a:rPr lang="zh-CN" altLang="en-US" sz="3200" spc="140" dirty="0">
                <a:solidFill>
                  <a:schemeClr val="tx1"/>
                </a:solidFill>
                <a:latin typeface="+mn-ea"/>
              </a:rPr>
              <a:t>、希伯来书的作者将耶稣基督的救恩理解为新的出埃及，而且特别通过赎罪日来诠释基督之死的救赎意义。</a:t>
            </a:r>
          </a:p>
          <a:p>
            <a:pPr marL="1188720" indent="-731520" algn="just">
              <a:lnSpc>
                <a:spcPct val="120000"/>
              </a:lnSpc>
              <a:buNone/>
            </a:pPr>
            <a:r>
              <a:rPr lang="en-US" altLang="zh-CN" sz="3200" spc="140" dirty="0">
                <a:solidFill>
                  <a:schemeClr val="tx1"/>
                </a:solidFill>
                <a:latin typeface="+mn-ea"/>
              </a:rPr>
              <a:t>2</a:t>
            </a:r>
            <a:r>
              <a:rPr lang="zh-CN" altLang="en-US" sz="3200" spc="140" dirty="0">
                <a:solidFill>
                  <a:schemeClr val="tx1"/>
                </a:solidFill>
                <a:latin typeface="+mn-ea"/>
              </a:rPr>
              <a:t>、在这个框架中，救恩的终极目标就是进入至圣所或进入幔内，而出埃及只是救恩的开始或入门。</a:t>
            </a:r>
          </a:p>
          <a:p>
            <a:pPr marL="731520" indent="-731520">
              <a:lnSpc>
                <a:spcPct val="120000"/>
              </a:lnSpc>
              <a:buNone/>
            </a:pPr>
            <a:endParaRPr lang="zh-CN" altLang="en-US" sz="3200" spc="140" dirty="0">
              <a:solidFill>
                <a:schemeClr val="tx1"/>
              </a:solidFill>
              <a:latin typeface="+mn-ea"/>
            </a:endParaRPr>
          </a:p>
        </p:txBody>
      </p:sp>
    </p:spTree>
    <p:extLst>
      <p:ext uri="{BB962C8B-B14F-4D97-AF65-F5344CB8AC3E}">
        <p14:creationId xmlns:p14="http://schemas.microsoft.com/office/powerpoint/2010/main" val="100176805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ustom 1">
      <a:majorFont>
        <a:latin typeface="Century Gothic"/>
        <a:ea typeface="Microsoft YaHei UI"/>
        <a:cs typeface=""/>
      </a:majorFont>
      <a:minorFont>
        <a:latin typeface="Century Gothic"/>
        <a:ea typeface="Microsoft YaHei UI"/>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7529</TotalTime>
  <Words>3383</Words>
  <Application>Microsoft Office PowerPoint</Application>
  <PresentationFormat>Widescreen</PresentationFormat>
  <Paragraphs>147</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Microsoft YaHei UI</vt:lpstr>
      <vt:lpstr>Wingdings 3</vt:lpstr>
      <vt:lpstr>Arial</vt:lpstr>
      <vt:lpstr>Century Gothic</vt:lpstr>
      <vt:lpstr>Wisp</vt:lpstr>
      <vt:lpstr>三类得胜者与 基督之死的包括性  ⑤基督之死的第三层包括性</vt:lpstr>
      <vt:lpstr>《三类得胜者与基督之死的包括性》</vt:lpstr>
      <vt:lpstr> 5、基督之死的第三层包括性</vt:lpstr>
      <vt:lpstr> 5、基督之死的第三层包括性</vt:lpstr>
      <vt:lpstr> 5、基督之死的第三层包括性</vt:lpstr>
      <vt:lpstr>一、第三重包括性</vt:lpstr>
      <vt:lpstr>一、第三重包括性</vt:lpstr>
      <vt:lpstr>一、第三重包括性</vt:lpstr>
      <vt:lpstr>一、第三重包括性</vt:lpstr>
      <vt:lpstr>一、第三重包括性</vt:lpstr>
      <vt:lpstr>一、第三重包括性</vt:lpstr>
      <vt:lpstr>一、第三重包括性</vt:lpstr>
      <vt:lpstr>一、第三重包括性</vt:lpstr>
      <vt:lpstr>一、第三重包括性</vt:lpstr>
      <vt:lpstr> 5、基督之死的第三层包括性</vt:lpstr>
      <vt:lpstr>二、与基督同钉十字架的第三重意义 </vt:lpstr>
      <vt:lpstr>二、与基督同钉十字架的第三重意义 </vt:lpstr>
      <vt:lpstr>二、与基督同钉十字架的第三重意义 </vt:lpstr>
      <vt:lpstr>二、与基督同钉十字架的第三重意义 </vt:lpstr>
      <vt:lpstr>二、与基督同钉十字架的第三重意义 </vt:lpstr>
      <vt:lpstr>二、与基督同钉十字架的第三重意义 </vt:lpstr>
      <vt:lpstr>二、与基督同钉十字架的第三重意义 </vt:lpstr>
      <vt:lpstr>二、与基督同钉十字架的第三重意义 </vt:lpstr>
      <vt:lpstr> 5、基督之死的第三层包括性</vt:lpstr>
      <vt:lpstr>三、如何成为第三类的得胜者？</vt:lpstr>
      <vt:lpstr>三、如何成为第三类的得胜者？</vt:lpstr>
      <vt:lpstr>三、如何成为第三类的得胜者？</vt:lpstr>
      <vt:lpstr>三、如何成为第三类的得胜者？</vt:lpstr>
      <vt:lpstr>三、如何成为第三类的得胜者？</vt:lpstr>
      <vt:lpstr>三、如何成为第三类的得胜者？</vt:lpstr>
      <vt:lpstr>三、如何成为第三类的得胜者？</vt:lpstr>
      <vt:lpstr>三、如何成为第三类的得胜者？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Guo, Angang</dc:creator>
  <cp:lastModifiedBy>John</cp:lastModifiedBy>
  <cp:revision>13</cp:revision>
  <dcterms:created xsi:type="dcterms:W3CDTF">2019-02-17T20:29:28Z</dcterms:created>
  <dcterms:modified xsi:type="dcterms:W3CDTF">2019-05-21T06:21:33Z</dcterms:modified>
</cp:coreProperties>
</file>