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97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</p:sldIdLst>
  <p:sldSz cx="12192000" cy="6858000"/>
  <p:notesSz cx="6858000" cy="9144000"/>
  <p:embeddedFontLst>
    <p:embeddedFont>
      <p:font typeface="Microsoft YaHei UI" panose="020B0503020204020204" pitchFamily="34" charset="-122"/>
      <p:regular r:id="rId24"/>
      <p:bold r:id="rId25"/>
    </p:embeddedFont>
    <p:embeddedFont>
      <p:font typeface="Wingdings 3" panose="05040102010807070707" pitchFamily="18" charset="2"/>
      <p:regular r:id="rId26"/>
    </p:embeddedFont>
    <p:embeddedFont>
      <p:font typeface="Century Gothic" panose="020B0502020202020204" pitchFamily="34" charset="0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793B2C-37A1-4FD2-AB98-4C857DB5A991}" v="130" dt="2019-02-24T04:11:08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heme" Target="theme/theme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ang Guo" userId="34541361ae81b9e3" providerId="LiveId" clId="{C024A2AD-32D7-45AA-BCBA-91BE5210482A}"/>
    <pc:docChg chg="undo custSel addSld delSld modSld sldOrd">
      <pc:chgData name="Angang Guo" userId="34541361ae81b9e3" providerId="LiveId" clId="{C024A2AD-32D7-45AA-BCBA-91BE5210482A}" dt="2019-02-22T04:19:17.889" v="253" actId="20577"/>
      <pc:docMkLst>
        <pc:docMk/>
      </pc:docMkLst>
      <pc:sldChg chg="modSp">
        <pc:chgData name="Angang Guo" userId="34541361ae81b9e3" providerId="LiveId" clId="{C024A2AD-32D7-45AA-BCBA-91BE5210482A}" dt="2019-02-21T06:41:56.163" v="12" actId="27636"/>
        <pc:sldMkLst>
          <pc:docMk/>
          <pc:sldMk cId="2237909219" sldId="256"/>
        </pc:sldMkLst>
        <pc:spChg chg="mod">
          <ac:chgData name="Angang Guo" userId="34541361ae81b9e3" providerId="LiveId" clId="{C024A2AD-32D7-45AA-BCBA-91BE5210482A}" dt="2019-02-21T06:41:46.519" v="10" actId="404"/>
          <ac:spMkLst>
            <pc:docMk/>
            <pc:sldMk cId="2237909219" sldId="256"/>
            <ac:spMk id="2" creationId="{97DC07AC-8893-4AAF-A83E-793537D08E8F}"/>
          </ac:spMkLst>
        </pc:spChg>
        <pc:spChg chg="mod">
          <ac:chgData name="Angang Guo" userId="34541361ae81b9e3" providerId="LiveId" clId="{C024A2AD-32D7-45AA-BCBA-91BE5210482A}" dt="2019-02-21T06:41:56.163" v="12" actId="27636"/>
          <ac:spMkLst>
            <pc:docMk/>
            <pc:sldMk cId="2237909219" sldId="256"/>
            <ac:spMk id="3" creationId="{40E7ED46-FDBE-48C9-AAA2-4425A992A322}"/>
          </ac:spMkLst>
        </pc:spChg>
      </pc:sldChg>
    </pc:docChg>
  </pc:docChgLst>
  <pc:docChgLst>
    <pc:chgData name="Angang Guo" userId="34541361ae81b9e3" providerId="LiveId" clId="{57B3C777-169D-4082-A6D0-2FF6E6D139AD}"/>
    <pc:docChg chg="modSld">
      <pc:chgData name="Angang Guo" userId="34541361ae81b9e3" providerId="LiveId" clId="{57B3C777-169D-4082-A6D0-2FF6E6D139AD}" dt="2019-02-21T06:23:50.001" v="1" actId="2711"/>
      <pc:docMkLst>
        <pc:docMk/>
      </pc:docMkLst>
    </pc:docChg>
  </pc:docChgLst>
  <pc:docChgLst>
    <pc:chgData name="Angang Guo" userId="34541361ae81b9e3" providerId="LiveId" clId="{5D793B2C-37A1-4FD2-AB98-4C857DB5A991}"/>
    <pc:docChg chg="undo custSel addSld delSld modSld sldOrd">
      <pc:chgData name="Angang Guo" userId="34541361ae81b9e3" providerId="LiveId" clId="{5D793B2C-37A1-4FD2-AB98-4C857DB5A991}" dt="2019-02-24T04:11:21.181" v="683" actId="20577"/>
      <pc:docMkLst>
        <pc:docMk/>
      </pc:docMkLst>
      <pc:sldChg chg="modSp">
        <pc:chgData name="Angang Guo" userId="34541361ae81b9e3" providerId="LiveId" clId="{5D793B2C-37A1-4FD2-AB98-4C857DB5A991}" dt="2019-02-22T04:23:54.554" v="40" actId="403"/>
        <pc:sldMkLst>
          <pc:docMk/>
          <pc:sldMk cId="2237909219" sldId="256"/>
        </pc:sldMkLst>
        <pc:spChg chg="mod">
          <ac:chgData name="Angang Guo" userId="34541361ae81b9e3" providerId="LiveId" clId="{5D793B2C-37A1-4FD2-AB98-4C857DB5A991}" dt="2019-02-22T04:23:54.554" v="40" actId="403"/>
          <ac:spMkLst>
            <pc:docMk/>
            <pc:sldMk cId="2237909219" sldId="256"/>
            <ac:spMk id="2" creationId="{97DC07AC-8893-4AAF-A83E-793537D08E8F}"/>
          </ac:spMkLst>
        </pc:spChg>
      </pc:sldChg>
      <pc:sldChg chg="modSp">
        <pc:chgData name="Angang Guo" userId="34541361ae81b9e3" providerId="LiveId" clId="{5D793B2C-37A1-4FD2-AB98-4C857DB5A991}" dt="2019-02-22T04:24:44.956" v="43" actId="108"/>
        <pc:sldMkLst>
          <pc:docMk/>
          <pc:sldMk cId="246288612" sldId="257"/>
        </pc:sldMkLst>
        <pc:spChg chg="mod">
          <ac:chgData name="Angang Guo" userId="34541361ae81b9e3" providerId="LiveId" clId="{5D793B2C-37A1-4FD2-AB98-4C857DB5A991}" dt="2019-02-22T04:24:44.956" v="43" actId="108"/>
          <ac:spMkLst>
            <pc:docMk/>
            <pc:sldMk cId="246288612" sldId="257"/>
            <ac:spMk id="3" creationId="{CDB57A6C-2666-4721-B8FE-005B7753385C}"/>
          </ac:spMkLst>
        </pc:spChg>
      </pc:sldChg>
      <pc:sldChg chg="modSp">
        <pc:chgData name="Angang Guo" userId="34541361ae81b9e3" providerId="LiveId" clId="{5D793B2C-37A1-4FD2-AB98-4C857DB5A991}" dt="2019-02-22T04:32:24.594" v="67" actId="948"/>
        <pc:sldMkLst>
          <pc:docMk/>
          <pc:sldMk cId="3504814361" sldId="259"/>
        </pc:sldMkLst>
        <pc:spChg chg="mod">
          <ac:chgData name="Angang Guo" userId="34541361ae81b9e3" providerId="LiveId" clId="{5D793B2C-37A1-4FD2-AB98-4C857DB5A991}" dt="2019-02-22T04:27:32.401" v="48" actId="404"/>
          <ac:spMkLst>
            <pc:docMk/>
            <pc:sldMk cId="3504814361" sldId="259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2T04:32:24.594" v="67" actId="948"/>
          <ac:spMkLst>
            <pc:docMk/>
            <pc:sldMk cId="3504814361" sldId="259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4:38:07.861" v="101"/>
        <pc:sldMkLst>
          <pc:docMk/>
          <pc:sldMk cId="3630831275" sldId="260"/>
        </pc:sldMkLst>
        <pc:spChg chg="mod">
          <ac:chgData name="Angang Guo" userId="34541361ae81b9e3" providerId="LiveId" clId="{5D793B2C-37A1-4FD2-AB98-4C857DB5A991}" dt="2019-02-22T04:38:07.861" v="101"/>
          <ac:spMkLst>
            <pc:docMk/>
            <pc:sldMk cId="3630831275" sldId="260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2T04:37:44.429" v="100" actId="123"/>
          <ac:spMkLst>
            <pc:docMk/>
            <pc:sldMk cId="3630831275" sldId="260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4:44:03.489" v="213" actId="20577"/>
        <pc:sldMkLst>
          <pc:docMk/>
          <pc:sldMk cId="2104110071" sldId="261"/>
        </pc:sldMkLst>
        <pc:spChg chg="mod">
          <ac:chgData name="Angang Guo" userId="34541361ae81b9e3" providerId="LiveId" clId="{5D793B2C-37A1-4FD2-AB98-4C857DB5A991}" dt="2019-02-22T04:44:03.489" v="213" actId="20577"/>
          <ac:spMkLst>
            <pc:docMk/>
            <pc:sldMk cId="2104110071" sldId="261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4:45:08.975" v="231" actId="255"/>
        <pc:sldMkLst>
          <pc:docMk/>
          <pc:sldMk cId="3494775275" sldId="263"/>
        </pc:sldMkLst>
        <pc:spChg chg="mod">
          <ac:chgData name="Angang Guo" userId="34541361ae81b9e3" providerId="LiveId" clId="{5D793B2C-37A1-4FD2-AB98-4C857DB5A991}" dt="2019-02-22T04:45:08.975" v="231" actId="255"/>
          <ac:spMkLst>
            <pc:docMk/>
            <pc:sldMk cId="3494775275" sldId="263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4:49:27.026" v="238" actId="948"/>
        <pc:sldMkLst>
          <pc:docMk/>
          <pc:sldMk cId="2576003383" sldId="264"/>
        </pc:sldMkLst>
        <pc:spChg chg="mod">
          <ac:chgData name="Angang Guo" userId="34541361ae81b9e3" providerId="LiveId" clId="{5D793B2C-37A1-4FD2-AB98-4C857DB5A991}" dt="2019-02-22T04:49:27.026" v="238" actId="948"/>
          <ac:spMkLst>
            <pc:docMk/>
            <pc:sldMk cId="2576003383" sldId="264"/>
            <ac:spMk id="3" creationId="{CDB57A6C-2666-4721-B8FE-005B7753385C}"/>
          </ac:spMkLst>
        </pc:spChg>
      </pc:sldChg>
      <pc:sldChg chg="addSp delSp modSp add">
        <pc:chgData name="Angang Guo" userId="34541361ae81b9e3" providerId="LiveId" clId="{5D793B2C-37A1-4FD2-AB98-4C857DB5A991}" dt="2019-02-22T05:03:53.073" v="322" actId="14734"/>
        <pc:sldMkLst>
          <pc:docMk/>
          <pc:sldMk cId="1565642945" sldId="265"/>
        </pc:sldMkLst>
        <pc:spChg chg="del mod">
          <ac:chgData name="Angang Guo" userId="34541361ae81b9e3" providerId="LiveId" clId="{5D793B2C-37A1-4FD2-AB98-4C857DB5A991}" dt="2019-02-22T04:50:26.072" v="242" actId="3680"/>
          <ac:spMkLst>
            <pc:docMk/>
            <pc:sldMk cId="1565642945" sldId="265"/>
            <ac:spMk id="3" creationId="{CDB57A6C-2666-4721-B8FE-005B7753385C}"/>
          </ac:spMkLst>
        </pc:spChg>
        <pc:graphicFrameChg chg="add mod modGraphic">
          <ac:chgData name="Angang Guo" userId="34541361ae81b9e3" providerId="LiveId" clId="{5D793B2C-37A1-4FD2-AB98-4C857DB5A991}" dt="2019-02-22T05:03:53.073" v="322" actId="14734"/>
          <ac:graphicFrameMkLst>
            <pc:docMk/>
            <pc:sldMk cId="1565642945" sldId="265"/>
            <ac:graphicFrameMk id="4" creationId="{1DB8CE67-2770-415C-AB93-F73BF5CEDD94}"/>
          </ac:graphicFrameMkLst>
        </pc:graphicFrameChg>
      </pc:sldChg>
      <pc:sldChg chg="modSp add ord">
        <pc:chgData name="Angang Guo" userId="34541361ae81b9e3" providerId="LiveId" clId="{5D793B2C-37A1-4FD2-AB98-4C857DB5A991}" dt="2019-02-22T05:14:52.033" v="355" actId="113"/>
        <pc:sldMkLst>
          <pc:docMk/>
          <pc:sldMk cId="2956038335" sldId="266"/>
        </pc:sldMkLst>
        <pc:spChg chg="mod">
          <ac:chgData name="Angang Guo" userId="34541361ae81b9e3" providerId="LiveId" clId="{5D793B2C-37A1-4FD2-AB98-4C857DB5A991}" dt="2019-02-22T05:14:52.033" v="355" actId="113"/>
          <ac:spMkLst>
            <pc:docMk/>
            <pc:sldMk cId="2956038335" sldId="266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5:20:19.264" v="375" actId="123"/>
        <pc:sldMkLst>
          <pc:docMk/>
          <pc:sldMk cId="548679273" sldId="267"/>
        </pc:sldMkLst>
        <pc:spChg chg="mod">
          <ac:chgData name="Angang Guo" userId="34541361ae81b9e3" providerId="LiveId" clId="{5D793B2C-37A1-4FD2-AB98-4C857DB5A991}" dt="2019-02-22T05:15:45.502" v="358" actId="113"/>
          <ac:spMkLst>
            <pc:docMk/>
            <pc:sldMk cId="548679273" sldId="267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2T05:20:19.264" v="375" actId="123"/>
          <ac:spMkLst>
            <pc:docMk/>
            <pc:sldMk cId="548679273" sldId="267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2T05:23:07.046" v="381" actId="113"/>
        <pc:sldMkLst>
          <pc:docMk/>
          <pc:sldMk cId="389922975" sldId="268"/>
        </pc:sldMkLst>
        <pc:spChg chg="mod">
          <ac:chgData name="Angang Guo" userId="34541361ae81b9e3" providerId="LiveId" clId="{5D793B2C-37A1-4FD2-AB98-4C857DB5A991}" dt="2019-02-22T05:23:07.046" v="381" actId="113"/>
          <ac:spMkLst>
            <pc:docMk/>
            <pc:sldMk cId="389922975" sldId="268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1:50.833" v="570" actId="255"/>
        <pc:sldMkLst>
          <pc:docMk/>
          <pc:sldMk cId="675567585" sldId="269"/>
        </pc:sldMkLst>
        <pc:spChg chg="mod">
          <ac:chgData name="Angang Guo" userId="34541361ae81b9e3" providerId="LiveId" clId="{5D793B2C-37A1-4FD2-AB98-4C857DB5A991}" dt="2019-02-24T01:31:50.833" v="570" actId="255"/>
          <ac:spMkLst>
            <pc:docMk/>
            <pc:sldMk cId="675567585" sldId="269"/>
            <ac:spMk id="3" creationId="{CDB57A6C-2666-4721-B8FE-005B7753385C}"/>
          </ac:spMkLst>
        </pc:spChg>
      </pc:sldChg>
      <pc:sldChg chg="add del ord">
        <pc:chgData name="Angang Guo" userId="34541361ae81b9e3" providerId="LiveId" clId="{5D793B2C-37A1-4FD2-AB98-4C857DB5A991}" dt="2019-02-24T00:45:32.165" v="384" actId="2696"/>
        <pc:sldMkLst>
          <pc:docMk/>
          <pc:sldMk cId="2546071187" sldId="269"/>
        </pc:sldMkLst>
      </pc:sldChg>
      <pc:sldChg chg="add del">
        <pc:chgData name="Angang Guo" userId="34541361ae81b9e3" providerId="LiveId" clId="{5D793B2C-37A1-4FD2-AB98-4C857DB5A991}" dt="2019-02-24T01:11:37.048" v="456" actId="2696"/>
        <pc:sldMkLst>
          <pc:docMk/>
          <pc:sldMk cId="3816290902" sldId="270"/>
        </pc:sldMkLst>
      </pc:sldChg>
      <pc:sldChg chg="modSp add ord">
        <pc:chgData name="Angang Guo" userId="34541361ae81b9e3" providerId="LiveId" clId="{5D793B2C-37A1-4FD2-AB98-4C857DB5A991}" dt="2019-02-24T01:10:30.367" v="455" actId="113"/>
        <pc:sldMkLst>
          <pc:docMk/>
          <pc:sldMk cId="2533704564" sldId="271"/>
        </pc:sldMkLst>
        <pc:spChg chg="mod">
          <ac:chgData name="Angang Guo" userId="34541361ae81b9e3" providerId="LiveId" clId="{5D793B2C-37A1-4FD2-AB98-4C857DB5A991}" dt="2019-02-24T01:09:04.200" v="450"/>
          <ac:spMkLst>
            <pc:docMk/>
            <pc:sldMk cId="2533704564" sldId="271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10:30.367" v="455" actId="113"/>
          <ac:spMkLst>
            <pc:docMk/>
            <pc:sldMk cId="2533704564" sldId="271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14:17.318" v="477" actId="113"/>
        <pc:sldMkLst>
          <pc:docMk/>
          <pc:sldMk cId="1560341806" sldId="272"/>
        </pc:sldMkLst>
        <pc:spChg chg="mod">
          <ac:chgData name="Angang Guo" userId="34541361ae81b9e3" providerId="LiveId" clId="{5D793B2C-37A1-4FD2-AB98-4C857DB5A991}" dt="2019-02-24T01:14:17.318" v="477" actId="113"/>
          <ac:spMkLst>
            <pc:docMk/>
            <pc:sldMk cId="1560341806" sldId="272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18:51.227" v="496" actId="14100"/>
        <pc:sldMkLst>
          <pc:docMk/>
          <pc:sldMk cId="460728508" sldId="273"/>
        </pc:sldMkLst>
        <pc:spChg chg="mod">
          <ac:chgData name="Angang Guo" userId="34541361ae81b9e3" providerId="LiveId" clId="{5D793B2C-37A1-4FD2-AB98-4C857DB5A991}" dt="2019-02-24T01:18:51.227" v="496" actId="14100"/>
          <ac:spMkLst>
            <pc:docMk/>
            <pc:sldMk cId="460728508" sldId="273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21:12.532" v="509" actId="20577"/>
        <pc:sldMkLst>
          <pc:docMk/>
          <pc:sldMk cId="1715673149" sldId="274"/>
        </pc:sldMkLst>
        <pc:spChg chg="mod">
          <ac:chgData name="Angang Guo" userId="34541361ae81b9e3" providerId="LiveId" clId="{5D793B2C-37A1-4FD2-AB98-4C857DB5A991}" dt="2019-02-24T01:21:12.532" v="509" actId="20577"/>
          <ac:spMkLst>
            <pc:docMk/>
            <pc:sldMk cId="1715673149" sldId="274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6:10.447" v="600" actId="113"/>
        <pc:sldMkLst>
          <pc:docMk/>
          <pc:sldMk cId="2261191012" sldId="275"/>
        </pc:sldMkLst>
        <pc:spChg chg="mod">
          <ac:chgData name="Angang Guo" userId="34541361ae81b9e3" providerId="LiveId" clId="{5D793B2C-37A1-4FD2-AB98-4C857DB5A991}" dt="2019-02-24T01:36:10.447" v="600" actId="113"/>
          <ac:spMkLst>
            <pc:docMk/>
            <pc:sldMk cId="2261191012" sldId="275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2:34.100" v="516" actId="14100"/>
          <ac:spMkLst>
            <pc:docMk/>
            <pc:sldMk cId="2261191012" sldId="275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5:50.647" v="598" actId="404"/>
        <pc:sldMkLst>
          <pc:docMk/>
          <pc:sldMk cId="2075986756" sldId="276"/>
        </pc:sldMkLst>
        <pc:spChg chg="mod">
          <ac:chgData name="Angang Guo" userId="34541361ae81b9e3" providerId="LiveId" clId="{5D793B2C-37A1-4FD2-AB98-4C857DB5A991}" dt="2019-02-24T01:35:50.647" v="598" actId="404"/>
          <ac:spMkLst>
            <pc:docMk/>
            <pc:sldMk cId="2075986756" sldId="276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8:43.360" v="545" actId="948"/>
          <ac:spMkLst>
            <pc:docMk/>
            <pc:sldMk cId="2075986756" sldId="276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35:38.917" v="597" actId="404"/>
        <pc:sldMkLst>
          <pc:docMk/>
          <pc:sldMk cId="2675003154" sldId="277"/>
        </pc:sldMkLst>
        <pc:spChg chg="mod">
          <ac:chgData name="Angang Guo" userId="34541361ae81b9e3" providerId="LiveId" clId="{5D793B2C-37A1-4FD2-AB98-4C857DB5A991}" dt="2019-02-24T01:35:38.917" v="597" actId="404"/>
          <ac:spMkLst>
            <pc:docMk/>
            <pc:sldMk cId="2675003154" sldId="277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9:32.133" v="550"/>
          <ac:spMkLst>
            <pc:docMk/>
            <pc:sldMk cId="2675003154" sldId="277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46:49.775" v="626" actId="20577"/>
        <pc:sldMkLst>
          <pc:docMk/>
          <pc:sldMk cId="164904799" sldId="278"/>
        </pc:sldMkLst>
        <pc:spChg chg="mod">
          <ac:chgData name="Angang Guo" userId="34541361ae81b9e3" providerId="LiveId" clId="{5D793B2C-37A1-4FD2-AB98-4C857DB5A991}" dt="2019-02-24T01:46:49.775" v="626" actId="20577"/>
          <ac:spMkLst>
            <pc:docMk/>
            <pc:sldMk cId="164904799" sldId="278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42:49.651" v="622" actId="948"/>
        <pc:sldMkLst>
          <pc:docMk/>
          <pc:sldMk cId="2871684623" sldId="279"/>
        </pc:sldMkLst>
        <pc:spChg chg="mod">
          <ac:chgData name="Angang Guo" userId="34541361ae81b9e3" providerId="LiveId" clId="{5D793B2C-37A1-4FD2-AB98-4C857DB5A991}" dt="2019-02-24T01:37:42.076" v="602"/>
          <ac:spMkLst>
            <pc:docMk/>
            <pc:sldMk cId="2871684623" sldId="279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42:49.651" v="622" actId="948"/>
          <ac:spMkLst>
            <pc:docMk/>
            <pc:sldMk cId="2871684623" sldId="279"/>
            <ac:spMk id="3" creationId="{CDB57A6C-2666-4721-B8FE-005B7753385C}"/>
          </ac:spMkLst>
        </pc:spChg>
      </pc:sldChg>
      <pc:sldChg chg="add del ord">
        <pc:chgData name="Angang Guo" userId="34541361ae81b9e3" providerId="LiveId" clId="{5D793B2C-37A1-4FD2-AB98-4C857DB5A991}" dt="2019-02-24T04:01:35.705" v="629" actId="2696"/>
        <pc:sldMkLst>
          <pc:docMk/>
          <pc:sldMk cId="1107728226" sldId="280"/>
        </pc:sldMkLst>
      </pc:sldChg>
      <pc:sldChg chg="modSp add">
        <pc:chgData name="Angang Guo" userId="34541361ae81b9e3" providerId="LiveId" clId="{5D793B2C-37A1-4FD2-AB98-4C857DB5A991}" dt="2019-02-24T04:03:40.440" v="638" actId="113"/>
        <pc:sldMkLst>
          <pc:docMk/>
          <pc:sldMk cId="3842511363" sldId="280"/>
        </pc:sldMkLst>
        <pc:spChg chg="mod">
          <ac:chgData name="Angang Guo" userId="34541361ae81b9e3" providerId="LiveId" clId="{5D793B2C-37A1-4FD2-AB98-4C857DB5A991}" dt="2019-02-24T04:03:40.440" v="638" actId="113"/>
          <ac:spMkLst>
            <pc:docMk/>
            <pc:sldMk cId="3842511363" sldId="280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04:12.978" v="642" actId="27636"/>
        <pc:sldMkLst>
          <pc:docMk/>
          <pc:sldMk cId="716441645" sldId="281"/>
        </pc:sldMkLst>
        <pc:spChg chg="mod">
          <ac:chgData name="Angang Guo" userId="34541361ae81b9e3" providerId="LiveId" clId="{5D793B2C-37A1-4FD2-AB98-4C857DB5A991}" dt="2019-02-24T04:04:12.978" v="642" actId="27636"/>
          <ac:spMkLst>
            <pc:docMk/>
            <pc:sldMk cId="716441645" sldId="281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10:10.735" v="674" actId="123"/>
        <pc:sldMkLst>
          <pc:docMk/>
          <pc:sldMk cId="905357353" sldId="282"/>
        </pc:sldMkLst>
        <pc:spChg chg="mod">
          <ac:chgData name="Angang Guo" userId="34541361ae81b9e3" providerId="LiveId" clId="{5D793B2C-37A1-4FD2-AB98-4C857DB5A991}" dt="2019-02-24T04:10:10.735" v="674" actId="123"/>
          <ac:spMkLst>
            <pc:docMk/>
            <pc:sldMk cId="905357353" sldId="282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11:21.181" v="683" actId="20577"/>
        <pc:sldMkLst>
          <pc:docMk/>
          <pc:sldMk cId="447406490" sldId="283"/>
        </pc:sldMkLst>
        <pc:spChg chg="mod">
          <ac:chgData name="Angang Guo" userId="34541361ae81b9e3" providerId="LiveId" clId="{5D793B2C-37A1-4FD2-AB98-4C857DB5A991}" dt="2019-02-24T04:11:21.181" v="683" actId="20577"/>
          <ac:spMkLst>
            <pc:docMk/>
            <pc:sldMk cId="447406490" sldId="283"/>
            <ac:spMk id="3" creationId="{CDB57A6C-2666-4721-B8FE-005B775338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23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9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87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7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06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248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07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4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07AC-8893-4AAF-A83E-793537D08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288099"/>
            <a:ext cx="9031484" cy="4070959"/>
          </a:xfrm>
        </p:spPr>
        <p:txBody>
          <a:bodyPr anchor="b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三类得胜者与</a:t>
            </a:r>
            <a: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基督之死的包括性</a:t>
            </a: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48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④</a:t>
            </a:r>
            <a:r>
              <a:rPr lang="zh-CN" altLang="en-US" sz="40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基督之死的替代性与包括性</a:t>
            </a:r>
            <a:endParaRPr lang="en-US" sz="6000" dirty="0">
              <a:solidFill>
                <a:srgbClr val="C0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7ED46-FDBE-48C9-AAA2-4425A992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pPr algn="ctr"/>
            <a:r>
              <a:rPr lang="zh-CN" altLang="en-US" sz="4000" dirty="0">
                <a:solidFill>
                  <a:srgbClr val="2A1A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周小安牧师</a:t>
            </a:r>
            <a:endParaRPr lang="en-US" sz="4000" dirty="0">
              <a:solidFill>
                <a:srgbClr val="2A1A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790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sz="4000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第一重包括性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983244" cy="4972492"/>
          </a:xfrm>
        </p:spPr>
        <p:txBody>
          <a:bodyPr>
            <a:normAutofit/>
          </a:bodyPr>
          <a:lstStyle/>
          <a:p>
            <a:pPr marL="1005840" lvl="1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、从正面来看，它代表了新的创造，所有因信而受洗归入基督的人都成为新造的族类。 </a:t>
            </a:r>
          </a:p>
          <a:p>
            <a:pPr marL="365760" lvl="1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罗六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3-4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：“岂不知我们这受洗归入基督耶稣的人，是受洗归入他的死吗</a:t>
            </a:r>
            <a:r>
              <a:rPr lang="en-US" altLang="zh-CN" sz="3200" spc="140" dirty="0">
                <a:solidFill>
                  <a:srgbClr val="C00000"/>
                </a:solidFill>
                <a:latin typeface="+mn-ea"/>
              </a:rPr>
              <a:t>?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所以我们藉着洗礼归入死，和他一同埋葬，原是叫我们一举一动有新生的样式，像基督藉着父的荣耀从死里复活一样。”</a:t>
            </a:r>
          </a:p>
          <a:p>
            <a:pPr marL="1005840" lvl="1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370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sz="4000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第一重包括性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983244" cy="4972492"/>
          </a:xfrm>
        </p:spPr>
        <p:txBody>
          <a:bodyPr>
            <a:norm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（二）法理地位上的包括性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：同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钉十字架的第一重意义</a:t>
            </a:r>
          </a:p>
          <a:p>
            <a:pPr marL="1005840" lvl="1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、脱离罪的权势。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罗六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6-7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：“因为知道我们的旧人和他同钉十字架，使罪身灭绝，叫我们不再作罪的奴仆</a:t>
            </a:r>
            <a:r>
              <a:rPr lang="en-US" altLang="zh-CN" sz="3200" spc="140" dirty="0">
                <a:solidFill>
                  <a:srgbClr val="C00000"/>
                </a:solidFill>
                <a:latin typeface="+mn-ea"/>
              </a:rPr>
              <a:t>.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因为已死的人是脱离了罪”。</a:t>
            </a:r>
          </a:p>
          <a:p>
            <a:pPr marL="365760" lvl="1" indent="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rgbClr val="C00000"/>
              </a:solidFill>
              <a:latin typeface="+mn-ea"/>
            </a:endParaRPr>
          </a:p>
          <a:p>
            <a:pPr marL="1005840" lvl="1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034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sz="4000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第一重包括性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973" y="1240076"/>
            <a:ext cx="10860065" cy="5617923"/>
          </a:xfrm>
        </p:spPr>
        <p:txBody>
          <a:bodyPr>
            <a:normAutofit lnSpcReduction="10000"/>
          </a:bodyPr>
          <a:lstStyle/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）“旧人”是在亚当里的人类。而“我们的旧人”是指信徒原来是“亚当一族”的成员，而亚当是旧人类的头。</a:t>
            </a:r>
          </a:p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）这里所说的 “与基督同钉十字架” 是从法理地位上说的；是神的决定并在神眼中已作成的事。</a:t>
            </a:r>
          </a:p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）信徒因有分于基督之死，在他的生命中就发生了一次与罪的断然决裂。其结果就是，他不再是在罪的奴役之下。</a:t>
            </a:r>
          </a:p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）我们籍着信而受浸与基督同死或同钉十字架，从而在法理地位上脱离了罪的权势。 </a:t>
            </a:r>
          </a:p>
        </p:txBody>
      </p:sp>
    </p:spTree>
    <p:extLst>
      <p:ext uri="{BB962C8B-B14F-4D97-AF65-F5344CB8AC3E}">
        <p14:creationId xmlns:p14="http://schemas.microsoft.com/office/powerpoint/2010/main" val="46072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sz="4000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sz="4000" dirty="0">
                <a:solidFill>
                  <a:schemeClr val="tx1"/>
                </a:solidFill>
                <a:latin typeface="+mj-ea"/>
              </a:rPr>
              <a:t>第一重包括性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983244" cy="4972492"/>
          </a:xfrm>
        </p:spPr>
        <p:txBody>
          <a:bodyPr>
            <a:norm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	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、脱离世界。 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加六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14</a:t>
            </a: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：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“但我断不以别的夸口，只夸我们主耶稣基督的十字架；因这十字架，就我而论，世界已经钉在十字架；就世界而论，我已经钉在十字架上。”</a:t>
            </a:r>
          </a:p>
          <a:p>
            <a:pPr marL="365760" lvl="1" indent="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rgbClr val="C00000"/>
              </a:solidFill>
              <a:latin typeface="+mn-ea"/>
            </a:endParaRPr>
          </a:p>
          <a:p>
            <a:pPr marL="1005840" lvl="1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5673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b="1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b="1" dirty="0">
                <a:solidFill>
                  <a:schemeClr val="tx1"/>
                </a:solidFill>
                <a:latin typeface="+mj-ea"/>
              </a:rPr>
              <a:t>第一重包括性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973" y="1503123"/>
            <a:ext cx="10860065" cy="5354876"/>
          </a:xfrm>
        </p:spPr>
        <p:txBody>
          <a:bodyPr>
            <a:normAutofit/>
          </a:bodyPr>
          <a:lstStyle/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）籍着受浸，我们经历与基督同死、同埋葬、同复活，不仅脱离了罪的权势，同时也脱离了世界。</a:t>
            </a:r>
          </a:p>
          <a:p>
            <a:pPr marL="1097280" lvl="1" indent="-1097280" algn="just">
              <a:lnSpc>
                <a:spcPct val="120000"/>
              </a:lnSpc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）这是从法理地位上说的，仍需要信徒在主观经验上来配合，使我们的主观经验与我们的法理地位配合一致，成为第一类得胜者。由此可见，第一类的得胜者是建立在基督之死的第一重包括性之上的。</a:t>
            </a:r>
          </a:p>
        </p:txBody>
      </p:sp>
    </p:spTree>
    <p:extLst>
      <p:ext uri="{BB962C8B-B14F-4D97-AF65-F5344CB8AC3E}">
        <p14:creationId xmlns:p14="http://schemas.microsoft.com/office/powerpoint/2010/main" val="2261191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b="1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b="1" dirty="0">
                <a:solidFill>
                  <a:schemeClr val="tx1"/>
                </a:solidFill>
                <a:latin typeface="+mj-ea"/>
              </a:rPr>
              <a:t>第一重包括性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983244" cy="4972492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（三）成为第一类得胜者的关键是献身。</a:t>
            </a:r>
          </a:p>
          <a:p>
            <a:pPr marL="365760" lvl="1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罗六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13</a:t>
            </a: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下：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“倒要像从死里复活的人，将自己献给神，并将肢体作义的器具献给神。”</a:t>
            </a:r>
            <a:endParaRPr lang="en-US" altLang="zh-CN" sz="3200" spc="140" dirty="0">
              <a:solidFill>
                <a:srgbClr val="C00000"/>
              </a:solidFill>
              <a:latin typeface="+mn-ea"/>
            </a:endParaRPr>
          </a:p>
          <a:p>
            <a:pPr marL="1097280" lvl="1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、首先，我们要将自己奉献给神。这其实就是主权的移交，或者说更换主人。我们在基督里的新我，是由基督作主，也就是神的奴仆和义的奴仆。然而，我们仍必须甘心自愿地将自己奉献给神。</a:t>
            </a:r>
          </a:p>
          <a:p>
            <a:pPr marL="365760" lvl="1" indent="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rgbClr val="C00000"/>
              </a:solidFill>
              <a:latin typeface="+mn-ea"/>
            </a:endParaRPr>
          </a:p>
          <a:p>
            <a:pPr marL="1005840" lvl="1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75986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  <a:latin typeface="+mj-ea"/>
              </a:rPr>
              <a:t>二</a:t>
            </a:r>
            <a:r>
              <a:rPr lang="zh-CN" altLang="en-US" b="1" dirty="0" smtClean="0">
                <a:solidFill>
                  <a:schemeClr val="tx1"/>
                </a:solidFill>
                <a:latin typeface="+mj-ea"/>
              </a:rPr>
              <a:t>、</a:t>
            </a:r>
            <a:r>
              <a:rPr lang="zh-CN" altLang="en-US" b="1" dirty="0">
                <a:solidFill>
                  <a:schemeClr val="tx1"/>
                </a:solidFill>
                <a:latin typeface="+mj-ea"/>
              </a:rPr>
              <a:t>第一重包括性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983244" cy="4972492"/>
          </a:xfrm>
        </p:spPr>
        <p:txBody>
          <a:bodyPr>
            <a:normAutofit/>
          </a:bodyPr>
          <a:lstStyle/>
          <a:p>
            <a:pPr marL="1097280" lvl="1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并且将肢体作义的器具献给神。当我们将主权移交给神之后，我们就要用全新的眼光来看自己和世界的关系。我们要按天国的价值系统来过每一天的生活。并且，我们就需要在每天的实际生活中，听从新主人的吩咐，去做他要我们做的事情。</a:t>
            </a:r>
          </a:p>
          <a:p>
            <a:pPr marL="365760" lvl="1" indent="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rgbClr val="C00000"/>
              </a:solidFill>
              <a:latin typeface="+mn-ea"/>
            </a:endParaRPr>
          </a:p>
          <a:p>
            <a:pPr marL="1005840" lvl="1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500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4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、基督之死的替代性与包括性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03123"/>
            <a:ext cx="1050933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pc="140" dirty="0">
                <a:solidFill>
                  <a:schemeClr val="tx1"/>
                </a:solidFill>
                <a:latin typeface="+mn-ea"/>
              </a:rPr>
              <a:t>三</a:t>
            </a:r>
            <a:r>
              <a:rPr lang="zh-CN" altLang="en-US" sz="3600" b="1" spc="14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3600" b="1" spc="140" dirty="0">
                <a:solidFill>
                  <a:schemeClr val="tx1"/>
                </a:solidFill>
                <a:latin typeface="+mn-ea"/>
              </a:rPr>
              <a:t>第二重包括性</a:t>
            </a:r>
            <a:r>
              <a:rPr lang="zh-CN" altLang="en-US" sz="3600" b="1" spc="140" dirty="0" smtClean="0">
                <a:solidFill>
                  <a:schemeClr val="tx1"/>
                </a:solidFill>
                <a:latin typeface="+mn-ea"/>
              </a:rPr>
              <a:t>：内</a:t>
            </a:r>
            <a:r>
              <a:rPr lang="zh-CN" altLang="en-US" sz="3600" b="1" spc="140" dirty="0">
                <a:solidFill>
                  <a:schemeClr val="tx1"/>
                </a:solidFill>
                <a:latin typeface="+mn-ea"/>
              </a:rPr>
              <a:t>在性情的包括性</a:t>
            </a:r>
            <a:endParaRPr lang="en-US" altLang="zh-CN" sz="3600" b="1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zh-CN" altLang="en-US" sz="14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（一） “铜蛇”与“罪身的形状”：第二重包括性</a:t>
            </a:r>
          </a:p>
          <a:p>
            <a:pPr marL="1280160" lvl="1" indent="-731520" algn="just">
              <a:buNone/>
            </a:pP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、“铜蛇”的救恩预表。</a:t>
            </a:r>
            <a:endParaRPr lang="en-US" altLang="zh-CN" sz="3400" spc="140" dirty="0">
              <a:solidFill>
                <a:schemeClr val="tx1"/>
              </a:solidFill>
              <a:latin typeface="+mn-ea"/>
            </a:endParaRPr>
          </a:p>
          <a:p>
            <a:pPr marL="548640" lvl="1" indent="0" algn="just">
              <a:buNone/>
            </a:pPr>
            <a:r>
              <a:rPr lang="zh-CN" altLang="en-US" sz="3400" b="1" spc="140" dirty="0">
                <a:solidFill>
                  <a:srgbClr val="C00000"/>
                </a:solidFill>
                <a:latin typeface="+mn-ea"/>
              </a:rPr>
              <a:t>约三</a:t>
            </a:r>
            <a:r>
              <a:rPr lang="en-US" altLang="zh-CN" sz="3400" b="1" spc="140" dirty="0">
                <a:solidFill>
                  <a:srgbClr val="C00000"/>
                </a:solidFill>
                <a:latin typeface="+mn-ea"/>
              </a:rPr>
              <a:t>14-15</a:t>
            </a:r>
            <a:r>
              <a:rPr lang="zh-CN" altLang="en-US" sz="3400" spc="140" dirty="0">
                <a:solidFill>
                  <a:srgbClr val="C00000"/>
                </a:solidFill>
                <a:latin typeface="+mn-ea"/>
              </a:rPr>
              <a:t>：“摩西在旷野怎样举蛇，人子也必照样被举起来，叫一切信人他的都得永远的生命。”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 （参：民二十一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4-9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6490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四、第二重包括性：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03123"/>
            <a:ext cx="10509336" cy="4972492"/>
          </a:xfrm>
        </p:spPr>
        <p:txBody>
          <a:bodyPr>
            <a:normAutofit/>
          </a:bodyPr>
          <a:lstStyle/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）原来在亚当里的人，都中了撒但和分别善恶树的毒。因此，每一个人里面都有撒旦的毒性和分别善恶树的毒根。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）基督挂在十字架上，为要对付我们里面毒蛇的性情和分别善恶树的根。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）主耶稣在十字架上死了，使我们的罪性得以除去。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）因此，基督的救赎工作不只是替代性地担当罪行的恶果，更是包括性地消灭罪性。</a:t>
            </a:r>
          </a:p>
        </p:txBody>
      </p:sp>
    </p:spTree>
    <p:extLst>
      <p:ext uri="{BB962C8B-B14F-4D97-AF65-F5344CB8AC3E}">
        <p14:creationId xmlns:p14="http://schemas.microsoft.com/office/powerpoint/2010/main" val="287168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四、第二重包括性：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03123"/>
            <a:ext cx="10509336" cy="4972492"/>
          </a:xfrm>
        </p:spPr>
        <p:txBody>
          <a:bodyPr>
            <a:normAutofit/>
          </a:bodyPr>
          <a:lstStyle/>
          <a:p>
            <a:pPr marL="1371600" lvl="1" indent="-1188720" algn="just">
              <a:lnSpc>
                <a:spcPct val="11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、“罪身的形状”的救恩预表。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457200" lvl="1" indent="0" algn="just">
              <a:lnSpc>
                <a:spcPct val="11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罗八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3</a:t>
            </a: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：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“律法既因肉体软弱，有所不能行的，神就差遣自己的儿子，成为罪身的形状，作了赎罪祭，在肉体中定了罪案”。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）基督“成为罪身的形状”，是为了“在肉身中定了罪案”，即“在肉身中定罪了罪”，也就是处理了人里面的肉体和肉体的情欲。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25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20738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《</a:t>
            </a:r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三类得胜者与基督之死的包括性</a:t>
            </a:r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》</a:t>
            </a:r>
            <a:endParaRPr lang="en-US" sz="44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553" y="1503123"/>
            <a:ext cx="803544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、三类得胜者的应许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2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、三类得胜者的预表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3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、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保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罗论三类得胜</a:t>
            </a:r>
            <a:endParaRPr lang="zh-CN" alt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rgbClr val="C00000"/>
                </a:solidFill>
                <a:latin typeface="+mn-ea"/>
              </a:rPr>
              <a:t>4</a:t>
            </a:r>
            <a:r>
              <a:rPr lang="zh-CN" altLang="en-US" sz="4000" b="1" dirty="0">
                <a:solidFill>
                  <a:srgbClr val="C00000"/>
                </a:solidFill>
                <a:latin typeface="+mn-ea"/>
              </a:rPr>
              <a:t>、基督之死的替代性与包括性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5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、基督之死的第三层包括性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6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、成为得胜者的福音原则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6288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四、第二重包括性：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03123"/>
            <a:ext cx="10509336" cy="4972492"/>
          </a:xfrm>
        </p:spPr>
        <p:txBody>
          <a:bodyPr>
            <a:normAutofit lnSpcReduction="10000"/>
          </a:bodyPr>
          <a:lstStyle/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）“罪身的形状”如同那挂起来的“铜蛇” ；有蛇的形状，却没有蛇的毒性，并且有解毒性。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）主耶稣道成肉身，虽有肉身的样式，却没有肉体的性情；他从没有犯过罪，也没有罪性 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来二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；四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15)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，他钉死在十字架上，却可以除掉我们里面的罪性，就是肉体和肉体的情欲。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）这是基督之死的第二重包括性，内在性情的包括性。因着基督之死的第二重包括性，可以除去人里面的罪性或肉体和肉体的情欲。</a:t>
            </a:r>
          </a:p>
          <a:p>
            <a:pPr marL="1371600" lvl="1" indent="-1188720" algn="just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lvl="1" indent="-1188720" algn="just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6441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四、第二重包括性：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352811"/>
            <a:ext cx="10509336" cy="5348614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（二）第二类得胜者：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3400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　　　同钉十字架的第二重意义</a:t>
            </a:r>
            <a:endParaRPr lang="en-US" altLang="zh-CN" sz="3400" spc="140" dirty="0">
              <a:solidFill>
                <a:schemeClr val="tx1"/>
              </a:solidFill>
              <a:latin typeface="+mn-ea"/>
            </a:endParaRPr>
          </a:p>
          <a:p>
            <a:pPr marL="1280160" lvl="1" indent="-731520" algn="just">
              <a:lnSpc>
                <a:spcPct val="11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、成为第二类得胜者的第一个关键是经历基督之死的第二重包括性，也就是经历与基督同钉十字架的第二重意义。</a:t>
            </a:r>
          </a:p>
          <a:p>
            <a:pPr marL="731520" lvl="1" indent="0">
              <a:lnSpc>
                <a:spcPct val="110000"/>
              </a:lnSpc>
              <a:buNone/>
            </a:pPr>
            <a:r>
              <a:rPr lang="zh-CN" altLang="en-US" sz="3200" b="1" spc="140" dirty="0">
                <a:solidFill>
                  <a:srgbClr val="C00000"/>
                </a:solidFill>
                <a:latin typeface="+mn-ea"/>
              </a:rPr>
              <a:t>加五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24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：“凡属基督耶稣的人，是已经把肉体连肉体的邪情私欲，同钉在十字架上了。”</a:t>
            </a:r>
          </a:p>
          <a:p>
            <a:pPr marL="0" lvl="1" indent="0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lvl="1" indent="-1188720" algn="just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5357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四、第二重包括性：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90805"/>
            <a:ext cx="10509336" cy="5110620"/>
          </a:xfrm>
        </p:spPr>
        <p:txBody>
          <a:bodyPr>
            <a:normAutofit/>
          </a:bodyPr>
          <a:lstStyle/>
          <a:p>
            <a:pPr marL="1280160" lvl="1" indent="-731520" algn="just">
              <a:lnSpc>
                <a:spcPct val="11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、可见，经历与基督同钉十字架的第二重意义就是宣告：我们已经把肉体连肉体的邪情私欲同钉在十字架上了。 这是过去一次发生的事情，也是在神的眼中已作成的事。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280160" lvl="1" indent="-731520" algn="just">
              <a:lnSpc>
                <a:spcPct val="110000"/>
              </a:lnSpc>
              <a:buNone/>
            </a:pP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280160" lvl="1" indent="-731520" algn="just">
              <a:lnSpc>
                <a:spcPct val="110000"/>
              </a:lnSpc>
              <a:buNone/>
            </a:pPr>
            <a:endParaRPr lang="en-US" altLang="zh-CN" sz="3200" spc="140">
              <a:solidFill>
                <a:schemeClr val="tx1"/>
              </a:solidFill>
              <a:latin typeface="+mn-ea"/>
            </a:endParaRPr>
          </a:p>
          <a:p>
            <a:pPr marL="1280160" lvl="1" indent="-731520" algn="just">
              <a:lnSpc>
                <a:spcPct val="110000"/>
              </a:lnSpc>
              <a:buNone/>
            </a:pP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280160" lvl="1" indent="-731520" algn="just">
              <a:lnSpc>
                <a:spcPct val="110000"/>
              </a:lnSpc>
              <a:buNone/>
            </a:pPr>
            <a:r>
              <a:rPr lang="en-US" altLang="zh-CN" sz="1800" spc="140" dirty="0">
                <a:solidFill>
                  <a:schemeClr val="tx1"/>
                </a:solidFill>
                <a:latin typeface="+mn-ea"/>
              </a:rPr>
              <a:t>[1] </a:t>
            </a:r>
            <a:r>
              <a:rPr lang="zh-CN" altLang="en-US" sz="1800" spc="140" dirty="0">
                <a:solidFill>
                  <a:schemeClr val="tx1"/>
                </a:solidFill>
                <a:latin typeface="+mn-ea"/>
              </a:rPr>
              <a:t>这一小节有部分内容取自：倪柝声著，</a:t>
            </a:r>
            <a:r>
              <a:rPr lang="en-US" altLang="zh-CN" sz="1800" spc="140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1800" spc="140" dirty="0">
                <a:solidFill>
                  <a:schemeClr val="tx1"/>
                </a:solidFill>
                <a:latin typeface="+mn-ea"/>
              </a:rPr>
              <a:t>正常的基督徒生活</a:t>
            </a:r>
            <a:r>
              <a:rPr lang="en-US" altLang="zh-CN" sz="1800" spc="140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1800" spc="140" dirty="0">
                <a:solidFill>
                  <a:schemeClr val="tx1"/>
                </a:solidFill>
                <a:latin typeface="+mn-ea"/>
              </a:rPr>
              <a:t>，前两章。 </a:t>
            </a:r>
          </a:p>
          <a:p>
            <a:pPr marL="0" lvl="1" indent="0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lvl="1" indent="-1188720" algn="just">
              <a:lnSpc>
                <a:spcPct val="11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740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4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、基督之死的替代性与包括性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701407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一、人的两大问题和神的两面救法 </a:t>
            </a:r>
            <a:r>
              <a:rPr lang="en-US" altLang="zh-CN" sz="3600" spc="140" dirty="0">
                <a:solidFill>
                  <a:schemeClr val="tx1"/>
                </a:solidFill>
                <a:latin typeface="+mn-ea"/>
              </a:rPr>
              <a:t>[1]</a:t>
            </a:r>
          </a:p>
          <a:p>
            <a:pPr marL="0" indent="0">
              <a:buNone/>
            </a:pPr>
            <a:r>
              <a:rPr lang="en-US" altLang="zh-CN" sz="3600" spc="14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zh-CN" sz="3000" spc="140" dirty="0">
                <a:solidFill>
                  <a:schemeClr val="tx1"/>
                </a:solidFill>
                <a:latin typeface="+mn-ea"/>
              </a:rPr>
              <a:t>[1] </a:t>
            </a:r>
            <a:r>
              <a:rPr lang="zh-CN" altLang="en-US" sz="3000" spc="140" dirty="0">
                <a:solidFill>
                  <a:schemeClr val="tx1"/>
                </a:solidFill>
                <a:latin typeface="+mn-ea"/>
              </a:rPr>
              <a:t>倪柝声弟兄的书：</a:t>
            </a:r>
            <a:r>
              <a:rPr lang="en-US" altLang="zh-CN" sz="3000" spc="140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3000" spc="140" dirty="0">
                <a:solidFill>
                  <a:schemeClr val="tx1"/>
                </a:solidFill>
                <a:latin typeface="+mn-ea"/>
              </a:rPr>
              <a:t>正常的基督徒生活</a:t>
            </a:r>
            <a:r>
              <a:rPr lang="en-US" altLang="zh-CN" sz="3000" spc="140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3000" spc="140" dirty="0">
                <a:solidFill>
                  <a:schemeClr val="tx1"/>
                </a:solidFill>
                <a:latin typeface="+mn-ea"/>
              </a:rPr>
              <a:t>前两章。</a:t>
            </a:r>
          </a:p>
          <a:p>
            <a:pPr marL="0" indent="0">
              <a:buNone/>
            </a:pP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    </a:t>
            </a:r>
            <a:r>
              <a:rPr lang="en-US" altLang="zh-CN" sz="3600" spc="14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en-US" altLang="zh-CN" sz="3600" spc="14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罪行与罪性</a:t>
            </a:r>
          </a:p>
          <a:p>
            <a:pPr marL="1280160" lvl="1" indent="-128016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    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、根据罗马书头八章，来解释正常的基督徒生活；并且分为前后两部分。</a:t>
            </a:r>
          </a:p>
          <a:p>
            <a:pPr marL="1280160" lvl="1" indent="-128016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    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、在前一部分中，复数的罪字特别显著；在第二部分中，复数的罪字再没有出现，而单数的罪字再三的被使用。</a:t>
            </a: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481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一、人的两大问题和神的两面救法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701407" cy="4972492"/>
          </a:xfrm>
        </p:spPr>
        <p:txBody>
          <a:bodyPr>
            <a:normAutofit fontScale="85000" lnSpcReduction="10000"/>
          </a:bodyPr>
          <a:lstStyle/>
          <a:p>
            <a:pPr marL="731520" lvl="1" indent="-731520" algn="just">
              <a:lnSpc>
                <a:spcPct val="120000"/>
              </a:lnSpc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、在前一部分，主要的问题是处理我们所犯的诸般罪行；而在后一部分中所处理的，乃是罪性 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罪的状态、罪的权势、罪的律 等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) 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。 </a:t>
            </a:r>
          </a:p>
          <a:p>
            <a:pPr marL="731520" lvl="1" indent="-731520" algn="just">
              <a:lnSpc>
                <a:spcPct val="120000"/>
              </a:lnSpc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、人的两大问题，就是罪行与罪性。人需要被神赦免，因着人犯了诸般的罪。除此之外，人还具有罪性，即有犯罪的天性或倾向。</a:t>
            </a:r>
          </a:p>
          <a:p>
            <a:pPr marL="731520" lvl="1" indent="-731520" algn="just">
              <a:lnSpc>
                <a:spcPct val="120000"/>
              </a:lnSpc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、所以，人所需要的不单是赦免，他还需要被拯救，需要从罪的权势中被拯救出来。</a:t>
            </a: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083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一、人的两大问题和神的两面救法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701407" cy="4972492"/>
          </a:xfrm>
        </p:spPr>
        <p:txBody>
          <a:bodyPr>
            <a:normAutofit fontScale="92500" lnSpcReduction="10000"/>
          </a:bodyPr>
          <a:lstStyle/>
          <a:p>
            <a:pPr marL="731520" lvl="1" indent="-731520" algn="just">
              <a:lnSpc>
                <a:spcPct val="120000"/>
              </a:lnSpc>
              <a:buNone/>
            </a:pPr>
            <a:r>
              <a:rPr lang="en-US" altLang="zh-CN" sz="3900" spc="14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CN" altLang="en-US" sz="3900" spc="140" dirty="0">
                <a:solidFill>
                  <a:schemeClr val="tx1"/>
                </a:solidFill>
                <a:latin typeface="+mn-ea"/>
              </a:rPr>
              <a:t>二</a:t>
            </a:r>
            <a:r>
              <a:rPr lang="en-US" altLang="zh-CN" sz="3900" spc="14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CN" altLang="en-US" sz="3900" spc="140" dirty="0">
                <a:solidFill>
                  <a:schemeClr val="tx1"/>
                </a:solidFill>
                <a:latin typeface="+mn-ea"/>
              </a:rPr>
              <a:t>十字架的替代与包括</a:t>
            </a:r>
            <a:endParaRPr lang="zh-CN" altLang="en-US" sz="4000" spc="140" dirty="0">
              <a:solidFill>
                <a:schemeClr val="tx1"/>
              </a:solidFill>
              <a:latin typeface="+mn-ea"/>
            </a:endParaRPr>
          </a:p>
          <a:p>
            <a:pPr marL="1131570" lvl="2" indent="-731520">
              <a:lnSpc>
                <a:spcPct val="120000"/>
              </a:lnSpc>
              <a:buNone/>
            </a:pP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、罗马书前八章中，我们看见救赎的两方面：第一，我们诸般的罪得蒙赦免；</a:t>
            </a: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3500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第二，我们从罪的权势和罪的律中得着释放。</a:t>
            </a:r>
          </a:p>
          <a:p>
            <a:pPr marL="1131570" lvl="2" indent="-731520">
              <a:lnSpc>
                <a:spcPct val="120000"/>
              </a:lnSpc>
              <a:buNone/>
            </a:pP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、在罗马书的前一部分，论到基督之死和他的血的经文都是强调基督之死的替代性。</a:t>
            </a: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3500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在第二部分中；论到基督的死和十字架所强调的是基督之死的包括性。</a:t>
            </a:r>
          </a:p>
        </p:txBody>
      </p:sp>
    </p:spTree>
    <p:extLst>
      <p:ext uri="{BB962C8B-B14F-4D97-AF65-F5344CB8AC3E}">
        <p14:creationId xmlns:p14="http://schemas.microsoft.com/office/powerpoint/2010/main" val="210411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一、人的两大问题和神的两面救法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701407" cy="4972492"/>
          </a:xfrm>
        </p:spPr>
        <p:txBody>
          <a:bodyPr>
            <a:normAutofit/>
          </a:bodyPr>
          <a:lstStyle/>
          <a:p>
            <a:pPr marL="1131570" lvl="2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、第一部分讲论的是，神凭着耶稣代替性的死或他的血赦免了人所犯的罪，使我们得以称义。而在第二部分的讲论中，则集中强调，我们要在基督的死，埋葬和复活里，与他联合。</a:t>
            </a:r>
          </a:p>
          <a:p>
            <a:pPr marL="1131570" lvl="2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、替代性的死除去了我们诸般的罪，而包括性的死却除掉我们能犯罪的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根源。</a:t>
            </a:r>
          </a:p>
        </p:txBody>
      </p:sp>
    </p:spTree>
    <p:extLst>
      <p:ext uri="{BB962C8B-B14F-4D97-AF65-F5344CB8AC3E}">
        <p14:creationId xmlns:p14="http://schemas.microsoft.com/office/powerpoint/2010/main" val="3494775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一、人的两大问题和神的两面救法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503123"/>
            <a:ext cx="9701407" cy="4972492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罗马书前八章中有两段极重要的经文，分别论到基督救赎的上述两面功效，它们是罗三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23-26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和八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1-4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457200" lvl="2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让我们以列表的方式来比较这两段经文的意义：</a:t>
            </a:r>
            <a:endParaRPr lang="zh-CN" alt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600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一、人的两大问题和神的两面救法</a:t>
            </a: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B8CE67-2770-415C-AB93-F73BF5CED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991947"/>
              </p:ext>
            </p:extLst>
          </p:nvPr>
        </p:nvGraphicFramePr>
        <p:xfrm>
          <a:off x="0" y="1"/>
          <a:ext cx="12192000" cy="7293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550">
                  <a:extLst>
                    <a:ext uri="{9D8B030D-6E8A-4147-A177-3AD203B41FA5}">
                      <a16:colId xmlns:a16="http://schemas.microsoft.com/office/drawing/2014/main" val="4246665794"/>
                    </a:ext>
                  </a:extLst>
                </a:gridCol>
                <a:gridCol w="4333927">
                  <a:extLst>
                    <a:ext uri="{9D8B030D-6E8A-4147-A177-3AD203B41FA5}">
                      <a16:colId xmlns:a16="http://schemas.microsoft.com/office/drawing/2014/main" val="2843081181"/>
                    </a:ext>
                  </a:extLst>
                </a:gridCol>
                <a:gridCol w="5465523">
                  <a:extLst>
                    <a:ext uri="{9D8B030D-6E8A-4147-A177-3AD203B41FA5}">
                      <a16:colId xmlns:a16="http://schemas.microsoft.com/office/drawing/2014/main" val="873111392"/>
                    </a:ext>
                  </a:extLst>
                </a:gridCol>
              </a:tblGrid>
              <a:tr h="9269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救赎功效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替代性（罗三</a:t>
                      </a:r>
                      <a:r>
                        <a:rPr lang="en-US" altLang="zh-CN" sz="2800" dirty="0">
                          <a:latin typeface="+mn-ea"/>
                          <a:ea typeface="+mn-ea"/>
                        </a:rPr>
                        <a:t>23-26</a:t>
                      </a: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）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包括性（罗八</a:t>
                      </a:r>
                      <a:r>
                        <a:rPr lang="en-US" altLang="zh-CN" sz="2800" dirty="0">
                          <a:latin typeface="+mn-ea"/>
                          <a:ea typeface="+mn-ea"/>
                        </a:rPr>
                        <a:t>1-4</a:t>
                      </a: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）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490604"/>
                  </a:ext>
                </a:extLst>
              </a:tr>
              <a:tr h="13702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救赎需要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世人都犯了罪</a:t>
                      </a:r>
                      <a:endParaRPr lang="en-US" altLang="zh-CN" sz="2800" dirty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亏缺了神的荣耀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因人的软弱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律法有所</a:t>
                      </a: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不能行的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61363"/>
                  </a:ext>
                </a:extLst>
              </a:tr>
              <a:tr h="20241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救赎方法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凭着耶稣的血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因基督耶稣的救赎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显明神的义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成</a:t>
                      </a: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为罪身的形状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在肉身中定了罪案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赐生命圣灵的律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4794"/>
                  </a:ext>
                </a:extLst>
              </a:tr>
              <a:tr h="9483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救赎途径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借着</a:t>
                      </a: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人的信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不随从</a:t>
                      </a: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肉体、只随从圣灵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251355"/>
                  </a:ext>
                </a:extLst>
              </a:tr>
              <a:tr h="20241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救赎目的</a:t>
                      </a:r>
                      <a:endParaRPr lang="en-US" sz="2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众）罪 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白白地称义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dirty="0">
                          <a:latin typeface="+mn-ea"/>
                          <a:ea typeface="+mn-ea"/>
                        </a:rPr>
                        <a:t>救</a:t>
                      </a: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我们脱离罪（性）和死的律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成就律法的义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53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64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4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、基督之死的替代性与包括性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2" y="1503123"/>
            <a:ext cx="1050933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二</a:t>
            </a:r>
            <a:r>
              <a:rPr lang="zh-CN" altLang="en-US" sz="3600" spc="14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第一重包括性</a:t>
            </a:r>
            <a:r>
              <a:rPr lang="zh-CN" altLang="en-US" sz="3600" spc="140" dirty="0" smtClean="0">
                <a:solidFill>
                  <a:schemeClr val="tx1"/>
                </a:solidFill>
                <a:latin typeface="+mn-ea"/>
              </a:rPr>
              <a:t>：法</a:t>
            </a:r>
            <a:r>
              <a:rPr lang="zh-CN" altLang="en-US" sz="3600" spc="140" dirty="0">
                <a:solidFill>
                  <a:schemeClr val="tx1"/>
                </a:solidFill>
                <a:latin typeface="+mn-ea"/>
              </a:rPr>
              <a:t>理地位上的包括性</a:t>
            </a:r>
          </a:p>
          <a:p>
            <a:pPr marL="0" indent="0">
              <a:buNone/>
            </a:pPr>
            <a:endParaRPr lang="en-US" altLang="zh-CN" sz="10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（一）第一重包括性：水礼的属灵意义</a:t>
            </a:r>
          </a:p>
          <a:p>
            <a:pPr marL="1280160" lvl="1" indent="-731520" algn="just">
              <a:buNone/>
            </a:pP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、从负面来看，它代表了我们脱离罪的权势，所有因信而受洗归入基督的人都经历与基督的同死、同埋葬、同复活，从而脱离了罪恶权势的辖制。</a:t>
            </a:r>
          </a:p>
        </p:txBody>
      </p:sp>
    </p:spTree>
    <p:extLst>
      <p:ext uri="{BB962C8B-B14F-4D97-AF65-F5344CB8AC3E}">
        <p14:creationId xmlns:p14="http://schemas.microsoft.com/office/powerpoint/2010/main" val="6755675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ustom 1">
      <a:majorFont>
        <a:latin typeface="Century Gothic"/>
        <a:ea typeface="Microsoft YaHei UI"/>
        <a:cs typeface=""/>
      </a:majorFont>
      <a:minorFont>
        <a:latin typeface="Century Gothic"/>
        <a:ea typeface="Microsoft YaHei UI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7320</TotalTime>
  <Words>2548</Words>
  <Application>Microsoft Office PowerPoint</Application>
  <PresentationFormat>Widescreen</PresentationFormat>
  <Paragraphs>111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Microsoft YaHei UI</vt:lpstr>
      <vt:lpstr>Wingdings 3</vt:lpstr>
      <vt:lpstr>Arial</vt:lpstr>
      <vt:lpstr>Century Gothic</vt:lpstr>
      <vt:lpstr>Wisp</vt:lpstr>
      <vt:lpstr>三类得胜者与 基督之死的包括性  ④基督之死的替代性与包括性</vt:lpstr>
      <vt:lpstr>《三类得胜者与基督之死的包括性》</vt:lpstr>
      <vt:lpstr>4、基督之死的替代性与包括性</vt:lpstr>
      <vt:lpstr>一、人的两大问题和神的两面救法</vt:lpstr>
      <vt:lpstr>一、人的两大问题和神的两面救法</vt:lpstr>
      <vt:lpstr>一、人的两大问题和神的两面救法</vt:lpstr>
      <vt:lpstr>一、人的两大问题和神的两面救法</vt:lpstr>
      <vt:lpstr>一、人的两大问题和神的两面救法</vt:lpstr>
      <vt:lpstr>4、基督之死的替代性与包括性</vt:lpstr>
      <vt:lpstr>二、第一重包括性</vt:lpstr>
      <vt:lpstr>二、第一重包括性</vt:lpstr>
      <vt:lpstr>二、第一重包括性</vt:lpstr>
      <vt:lpstr>二、第一重包括性</vt:lpstr>
      <vt:lpstr>二、第一重包括性</vt:lpstr>
      <vt:lpstr>二、第一重包括性</vt:lpstr>
      <vt:lpstr>二、第一重包括性</vt:lpstr>
      <vt:lpstr>4、基督之死的替代性与包括性</vt:lpstr>
      <vt:lpstr>四、第二重包括性：</vt:lpstr>
      <vt:lpstr>四、第二重包括性：</vt:lpstr>
      <vt:lpstr>四、第二重包括性：</vt:lpstr>
      <vt:lpstr>四、第二重包括性：</vt:lpstr>
      <vt:lpstr>四、第二重包括性：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Guo, Angang</dc:creator>
  <cp:lastModifiedBy>John</cp:lastModifiedBy>
  <cp:revision>8</cp:revision>
  <dcterms:created xsi:type="dcterms:W3CDTF">2019-02-17T20:29:28Z</dcterms:created>
  <dcterms:modified xsi:type="dcterms:W3CDTF">2019-05-20T15:50:14Z</dcterms:modified>
</cp:coreProperties>
</file>