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619" r:id="rId3"/>
    <p:sldId id="620" r:id="rId4"/>
    <p:sldId id="318" r:id="rId5"/>
    <p:sldId id="327" r:id="rId6"/>
    <p:sldId id="329" r:id="rId7"/>
    <p:sldId id="349" r:id="rId8"/>
    <p:sldId id="617" r:id="rId9"/>
    <p:sldId id="337" r:id="rId1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borah Yan" initials="" lastIdx="1" clrIdx="0"/>
  <p:cmAuthor id="1" name="Deborah Ya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-48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E354C8E-7067-49B9-AC17-CF7787D956E0}" type="datetimeFigureOut">
              <a:rPr lang="zh-CN" altLang="en-US"/>
              <a:pPr>
                <a:defRPr/>
              </a:pPr>
              <a:t>2026/5/30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  <a:endParaRPr lang="zh-CN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975FDB-83C5-4DDE-BCD2-BC7B3F91D97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18017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819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A67C69A-D67E-47CA-AF43-667DA7E285DF}" type="slidenum">
              <a:rPr lang="zh-CN" altLang="en-US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FEBB5-7828-4076-A057-1A22040EA352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EC147-1B2D-43B0-A4D1-EC0996176E4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711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DEA1D-BFD5-484F-9CB6-34BE4EB4BBDF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B7D89-3031-4C3C-84F7-FD6F1772FA6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039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B7E99-FDA3-45C7-B71B-04E28EE452FD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1FB9C-F4F6-410A-9294-41AC692BD0B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268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48F78-FA0D-4F86-A6AE-A5F1A7674CD2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EF5723-CBD3-4C23-BEB1-6F2C904E594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920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15C4E-93AB-4690-945A-C9DFB87AEE45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5A6B3-8B18-487C-B1A0-19C0E404F1E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413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C3C16-25CD-4F27-82AE-C834BC1C081F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26CB8-5AAC-4C5A-A847-D95ADF7FA3A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553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102CE-643E-4BE7-86F4-8846BE652B09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F16-E3C1-4C21-9A81-36A43A2EB03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698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0D7C0-52A8-44DD-AF1D-39BB8D00B649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06CCD-01CD-4C20-A115-7AF6B3B3626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403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21B7F-022D-4AA1-890C-0F202D78C8E2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1B856-562C-436C-94C7-0D3D5132AB2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4036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844E3-D362-4C49-B795-F00FB77A688B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99D215-7470-4B90-8BE5-784BB887ACE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0148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88F3E-7B49-4642-87E3-FCDED0615BAA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BFE41-96DA-4EE9-80C8-7860EF9715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085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2AC29A8-A635-43A3-AD06-D5EDEE96CBA9}" type="datetimeFigureOut">
              <a:rPr lang="en-US" altLang="zh-CN"/>
              <a:pPr>
                <a:defRPr/>
              </a:pPr>
              <a:t>5/30/2026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宋体" pitchFamily="2" charset="-122"/>
              </a:defRPr>
            </a:lvl1pPr>
          </a:lstStyle>
          <a:p>
            <a:fld id="{D860D74A-CC04-4EB2-BBDC-C1907D544A3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 noChangeArrowheads="1"/>
          </p:cNvSpPr>
          <p:nvPr>
            <p:ph type="ctrTitle"/>
          </p:nvPr>
        </p:nvSpPr>
        <p:spPr>
          <a:xfrm>
            <a:off x="-423863" y="1046163"/>
            <a:ext cx="12615863" cy="2382837"/>
          </a:xfrm>
        </p:spPr>
        <p:txBody>
          <a:bodyPr/>
          <a:lstStyle/>
          <a:p>
            <a:pPr eaLnBrk="1" hangingPunct="1"/>
            <a:r>
              <a:rPr lang="en-US" altLang="zh-CN" sz="7200" b="1" smtClean="0">
                <a:latin typeface="宋体" pitchFamily="2" charset="-122"/>
                <a:ea typeface="宋体" pitchFamily="2" charset="-122"/>
              </a:rPr>
              <a:t/>
            </a:r>
            <a:br>
              <a:rPr lang="en-US" altLang="zh-CN" sz="7200" b="1" smtClean="0">
                <a:latin typeface="宋体" pitchFamily="2" charset="-122"/>
                <a:ea typeface="宋体" pitchFamily="2" charset="-122"/>
              </a:rPr>
            </a:br>
            <a:r>
              <a:rPr lang="zh-CN" altLang="en-US" b="1" smtClean="0">
                <a:latin typeface="宋体" pitchFamily="2" charset="-122"/>
                <a:ea typeface="宋体" pitchFamily="2" charset="-122"/>
              </a:rPr>
              <a:t>从诗篇</a:t>
            </a:r>
            <a:r>
              <a:rPr lang="en-US" altLang="zh-CN" b="1" smtClean="0">
                <a:latin typeface="宋体" pitchFamily="2" charset="-122"/>
                <a:ea typeface="宋体" pitchFamily="2" charset="-122"/>
              </a:rPr>
              <a:t>133</a:t>
            </a:r>
            <a:r>
              <a:rPr lang="zh-CN" altLang="en-US" b="1" smtClean="0">
                <a:latin typeface="宋体" pitchFamily="2" charset="-122"/>
                <a:ea typeface="宋体" pitchFamily="2" charset="-122"/>
              </a:rPr>
              <a:t>看新约群体生活</a:t>
            </a:r>
            <a:endParaRPr lang="zh-CN" altLang="zh-CN" b="1" smtClean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709738" y="4624388"/>
            <a:ext cx="6824662" cy="1974850"/>
          </a:xfrm>
        </p:spPr>
        <p:txBody>
          <a:bodyPr/>
          <a:lstStyle/>
          <a:p>
            <a:pPr eaLnBrk="1" hangingPunct="1"/>
            <a:r>
              <a:rPr lang="zh-CN" altLang="en-US" sz="3600" b="1" smtClean="0">
                <a:latin typeface="宋体" pitchFamily="2" charset="-122"/>
                <a:ea typeface="宋体" pitchFamily="2" charset="-122"/>
              </a:rPr>
              <a:t>      邓蓉牧师</a:t>
            </a:r>
            <a:endParaRPr lang="en-US" altLang="zh-CN" sz="3600" b="1" smtClean="0">
              <a:latin typeface="宋体" pitchFamily="2" charset="-122"/>
              <a:ea typeface="宋体" pitchFamily="2" charset="-122"/>
            </a:endParaRPr>
          </a:p>
          <a:p>
            <a:pPr eaLnBrk="1" hangingPunct="1"/>
            <a:r>
              <a:rPr lang="en-US" altLang="zh-CN" sz="3600" b="1" smtClean="0">
                <a:latin typeface="宋体" pitchFamily="2" charset="-122"/>
                <a:ea typeface="宋体" pitchFamily="2" charset="-122"/>
              </a:rPr>
              <a:t>      20260530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808038"/>
          </a:xfrm>
        </p:spPr>
        <p:txBody>
          <a:bodyPr/>
          <a:lstStyle/>
          <a:p>
            <a:pPr algn="ctr"/>
            <a:endParaRPr lang="zh-CN" altLang="en-US" sz="4000" smtClean="0"/>
          </a:p>
        </p:txBody>
      </p:sp>
      <p:sp>
        <p:nvSpPr>
          <p:cNvPr id="4099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07950" y="954088"/>
            <a:ext cx="11963400" cy="59039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zh-CN" altLang="en-US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诗篇</a:t>
            </a:r>
            <a:r>
              <a:rPr lang="en-US" altLang="zh-CN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133</a:t>
            </a:r>
            <a:r>
              <a:rPr lang="zh-CN" altLang="en-US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：</a:t>
            </a:r>
            <a:endParaRPr lang="en-US" altLang="zh-CN" sz="36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600" b="1" smtClean="0">
                <a:latin typeface="宋体" pitchFamily="2" charset="-122"/>
                <a:ea typeface="宋体" pitchFamily="2" charset="-122"/>
              </a:rPr>
              <a:t>（大卫上行之诗。）</a:t>
            </a:r>
            <a:r>
              <a:rPr lang="en-US" altLang="zh-CN" sz="3600" b="1" smtClean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3600" b="1" smtClean="0">
                <a:latin typeface="宋体" pitchFamily="2" charset="-122"/>
                <a:ea typeface="宋体" pitchFamily="2" charset="-122"/>
              </a:rPr>
              <a:t>看哪，弟兄和睦同居，是何等的善，何等的美。 </a:t>
            </a:r>
            <a:r>
              <a:rPr lang="en-US" altLang="zh-CN" sz="3600" b="1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3600" b="1" smtClean="0">
                <a:latin typeface="宋体" pitchFamily="2" charset="-122"/>
                <a:ea typeface="宋体" pitchFamily="2" charset="-122"/>
              </a:rPr>
              <a:t>这好比那贵重的油，浇在亚伦的头上，流到胡须，又流到他的衣襟。 </a:t>
            </a:r>
            <a:r>
              <a:rPr lang="en-US" altLang="zh-CN" sz="3600" b="1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3600" b="1" smtClean="0">
                <a:latin typeface="宋体" pitchFamily="2" charset="-122"/>
                <a:ea typeface="宋体" pitchFamily="2" charset="-122"/>
              </a:rPr>
              <a:t>又好比黑门的甘露，降在锡安山。因为在那里有耶和华所命定的福，就是永远的生命。 </a:t>
            </a:r>
          </a:p>
          <a:p>
            <a:pPr marL="0" indent="0">
              <a:buFont typeface="Arial" charset="0"/>
              <a:buNone/>
            </a:pPr>
            <a:endParaRPr lang="en-US" altLang="zh-CN" sz="34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zh-CN" altLang="zh-CN" sz="3600" smtClean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4100" name="Picture 5" descr="弟兄和睦同居(诗篇133) – FYDT 福音电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3" y="3838575"/>
            <a:ext cx="5667375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 noChangeArrowheads="1"/>
          </p:cNvSpPr>
          <p:nvPr>
            <p:ph type="title"/>
          </p:nvPr>
        </p:nvSpPr>
        <p:spPr>
          <a:xfrm>
            <a:off x="838200" y="168275"/>
            <a:ext cx="10515600" cy="709613"/>
          </a:xfrm>
        </p:spPr>
        <p:txBody>
          <a:bodyPr/>
          <a:lstStyle/>
          <a:p>
            <a:pPr algn="ctr"/>
            <a:endParaRPr lang="zh-CN" altLang="en-US" sz="4000" smtClean="0"/>
          </a:p>
        </p:txBody>
      </p:sp>
      <p:sp>
        <p:nvSpPr>
          <p:cNvPr id="512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228600" y="877888"/>
            <a:ext cx="11803063" cy="59801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zh-CN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zh-CN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看哪，弟兄和睦同居，是何等的善，何等的美。</a:t>
            </a:r>
            <a:endParaRPr lang="en-US" altLang="zh-CN" sz="36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看哪：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如在聚光灯下一样可见。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弟兄和睦同居：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神子民群体合一的生活。 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善：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上帝创造时所说的“甚好”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美：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献祭和祷告时所发的香气。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zh-CN" altLang="zh-CN" sz="3200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zh-CN" altLang="en-US" sz="4000" b="1" smtClean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5124" name="Picture 6" descr="舞台聚光灯图片设计元素素材免费下载(图片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950" y="1606550"/>
            <a:ext cx="2987675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8" descr="生命季刊编辑部生命季刊教会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8600" y="2417763"/>
            <a:ext cx="2844800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0" descr="上敬拜Shang Worshippers -甚好The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338" y="3778250"/>
            <a:ext cx="2989262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2" descr="泉源之声专栏】耶弗他真的献女儿为祭吗？圣 ..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0850" y="5065713"/>
            <a:ext cx="262255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 noChangeArrowheads="1"/>
          </p:cNvSpPr>
          <p:nvPr>
            <p:ph type="title"/>
          </p:nvPr>
        </p:nvSpPr>
        <p:spPr>
          <a:xfrm>
            <a:off x="1020763" y="173038"/>
            <a:ext cx="11079162" cy="688975"/>
          </a:xfrm>
        </p:spPr>
        <p:txBody>
          <a:bodyPr/>
          <a:lstStyle/>
          <a:p>
            <a:pPr algn="ctr"/>
            <a:endParaRPr lang="zh-CN" altLang="en-US" sz="4000" b="1" smtClean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614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80975" y="931863"/>
            <a:ext cx="11790363" cy="58483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zh-CN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zh-CN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．这好比那贵重的油，浇在亚伦的头上，流到胡须，又流到他的衣襟。</a:t>
            </a:r>
            <a:endParaRPr lang="en-US" altLang="zh-CN" sz="36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zh-CN" altLang="zh-CN" sz="3200" smtClean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6148" name="Picture 8" descr="神竟然亲自为祭司设计“工服”(含音频) - 生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088" y="3522663"/>
            <a:ext cx="260985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0" descr="圣膏油、圣香的作用是什么?安息日由何而来?(含音频) - 生命季刊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227263"/>
            <a:ext cx="758190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2" descr="和服事的一切成聖~ Rogery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088" y="1903413"/>
            <a:ext cx="26098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 noChangeArrowheads="1"/>
          </p:cNvSpPr>
          <p:nvPr>
            <p:ph type="title"/>
          </p:nvPr>
        </p:nvSpPr>
        <p:spPr>
          <a:xfrm>
            <a:off x="838200" y="131763"/>
            <a:ext cx="10515600" cy="742950"/>
          </a:xfrm>
        </p:spPr>
        <p:txBody>
          <a:bodyPr/>
          <a:lstStyle/>
          <a:p>
            <a:pPr algn="ctr"/>
            <a:endParaRPr lang="zh-CN" altLang="en-US" sz="4000" smtClean="0"/>
          </a:p>
        </p:txBody>
      </p:sp>
      <p:sp>
        <p:nvSpPr>
          <p:cNvPr id="7171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31763" y="782638"/>
            <a:ext cx="12060237" cy="59436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zh-CN" altLang="zh-CN" sz="3200" b="1" smtClean="0">
                <a:latin typeface="宋体" pitchFamily="2" charset="-122"/>
                <a:ea typeface="宋体" pitchFamily="2" charset="-122"/>
              </a:rPr>
              <a:t>耶稣是新约的大祭司，他的宝血从头流下，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zh-CN" sz="3200" b="1" smtClean="0">
                <a:latin typeface="宋体" pitchFamily="2" charset="-122"/>
                <a:ea typeface="宋体" pitchFamily="2" charset="-122"/>
              </a:rPr>
              <a:t>流到胡须，流到衣襟，他倾倒生命的膏油，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zh-CN" sz="3200" b="1" smtClean="0">
                <a:latin typeface="宋体" pitchFamily="2" charset="-122"/>
                <a:ea typeface="宋体" pitchFamily="2" charset="-122"/>
              </a:rPr>
              <a:t>涂抹我们的罪，赐下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与神与人</a:t>
            </a:r>
            <a:r>
              <a:rPr lang="zh-CN" altLang="zh-CN" sz="3200" b="1" smtClean="0">
                <a:latin typeface="宋体" pitchFamily="2" charset="-122"/>
                <a:ea typeface="宋体" pitchFamily="2" charset="-122"/>
              </a:rPr>
              <a:t>合一的膏油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。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保守膏油：</a:t>
            </a:r>
            <a:r>
              <a:rPr lang="zh-CN" altLang="zh-CN" sz="3200" b="1" smtClean="0">
                <a:latin typeface="宋体" pitchFamily="2" charset="-122"/>
                <a:ea typeface="宋体" pitchFamily="2" charset="-122"/>
              </a:rPr>
              <a:t>读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经祷告</a:t>
            </a:r>
            <a:r>
              <a:rPr lang="zh-CN" altLang="zh-CN" sz="3200" b="1" smtClean="0">
                <a:latin typeface="宋体" pitchFamily="2" charset="-122"/>
                <a:ea typeface="宋体" pitchFamily="2" charset="-122"/>
              </a:rPr>
              <a:t>等候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神</a:t>
            </a:r>
            <a:r>
              <a:rPr lang="zh-CN" altLang="zh-CN" sz="3200" b="1" smtClean="0">
                <a:latin typeface="宋体" pitchFamily="2" charset="-122"/>
                <a:ea typeface="宋体" pitchFamily="2" charset="-122"/>
              </a:rPr>
              <a:t>，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敬</a:t>
            </a:r>
            <a:r>
              <a:rPr lang="zh-CN" altLang="zh-CN" sz="3200" b="1" smtClean="0">
                <a:latin typeface="宋体" pitchFamily="2" charset="-122"/>
                <a:ea typeface="宋体" pitchFamily="2" charset="-122"/>
              </a:rPr>
              <a:t>拜赞美认罪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，</a:t>
            </a:r>
            <a:r>
              <a:rPr lang="zh-CN" altLang="zh-CN" sz="3200" b="1" smtClean="0">
                <a:latin typeface="宋体" pitchFamily="2" charset="-122"/>
                <a:ea typeface="宋体" pitchFamily="2" charset="-122"/>
              </a:rPr>
              <a:t>圣餐，圣灵充满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等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zh-CN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弗</a:t>
            </a:r>
            <a:r>
              <a:rPr lang="en-US" altLang="zh-CN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zh-CN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：</a:t>
            </a:r>
            <a:r>
              <a:rPr lang="en-US" altLang="zh-CN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2-3</a:t>
            </a:r>
            <a:r>
              <a:rPr lang="zh-CN" altLang="zh-CN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：凡事谦虚，温柔，忍耐，用爱心互相宽容，用和平彼此联络，竭力保守圣灵所赐合而为一的心。</a:t>
            </a:r>
            <a:endParaRPr lang="en-US" altLang="zh-CN" sz="32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172" name="Picture 7" descr="十字架是我永远的荣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2988" y="1028700"/>
            <a:ext cx="31273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9" descr="圣经是自己最好的解释者- Apologetics Pre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3754438"/>
            <a:ext cx="2287588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3" descr="風一族專欄】為什麼我們要敬拜神呢？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00" y="3754438"/>
            <a:ext cx="2257425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5" descr="大卫认罪诗_雅博网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463" y="3754438"/>
            <a:ext cx="2286000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7" descr="深度文章：圣餐的意义- 生命季刊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438" y="3781425"/>
            <a:ext cx="2366962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19" descr="主日信息：详解什么是“圣灵充满”(含音频 ...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2813" y="3810000"/>
            <a:ext cx="2257425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>
          <a:xfrm>
            <a:off x="838200" y="158750"/>
            <a:ext cx="10515600" cy="728663"/>
          </a:xfrm>
        </p:spPr>
        <p:txBody>
          <a:bodyPr/>
          <a:lstStyle/>
          <a:p>
            <a:pPr algn="ctr"/>
            <a:endParaRPr lang="zh-CN" altLang="en-US" sz="4000" smtClean="0"/>
          </a:p>
        </p:txBody>
      </p:sp>
      <p:sp>
        <p:nvSpPr>
          <p:cNvPr id="9219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204788" y="887413"/>
            <a:ext cx="11987212" cy="5970587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zh-CN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2. </a:t>
            </a:r>
            <a:r>
              <a:rPr lang="zh-CN" altLang="zh-CN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浇在亚伦的头上，流到胡须，又流到他的衣襟</a:t>
            </a:r>
            <a:r>
              <a:rPr lang="zh-CN" altLang="zh-CN" sz="360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，</a:t>
            </a:r>
            <a:endParaRPr lang="en-US" altLang="zh-CN" sz="360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从上至下：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领袖到会众，父母到孩子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从自己做起，</a:t>
            </a:r>
            <a:r>
              <a:rPr lang="zh-CN" altLang="en-US" sz="3200" b="1" smtClean="0">
                <a:latin typeface="宋体" pitchFamily="2" charset="-122"/>
                <a:ea typeface="宋体" pitchFamily="2" charset="-122"/>
              </a:rPr>
              <a:t>站在自己的位置，承接合一流淌合一</a:t>
            </a: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学习生命破碎的原则，神家生活的原则，</a:t>
            </a:r>
            <a:endParaRPr lang="en-US" altLang="zh-CN" sz="32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面对并突破自己独特的生命功课：</a:t>
            </a:r>
            <a:endParaRPr lang="en-US" altLang="zh-CN" sz="32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i="1" smtClean="0">
                <a:latin typeface="宋体" pitchFamily="2" charset="-122"/>
                <a:ea typeface="宋体" pitchFamily="2" charset="-122"/>
              </a:rPr>
              <a:t>顺服，除去事工导向，舍己，</a:t>
            </a:r>
            <a:endParaRPr lang="en-US" altLang="zh-CN" sz="3200" b="1" i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i="1" smtClean="0">
                <a:latin typeface="宋体" pitchFamily="2" charset="-122"/>
                <a:ea typeface="宋体" pitchFamily="2" charset="-122"/>
              </a:rPr>
              <a:t>俯就别人，不容易被冒犯，快快饶恕，</a:t>
            </a:r>
            <a:endParaRPr lang="en-US" altLang="zh-CN" sz="3200" b="1" i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i="1" smtClean="0">
                <a:latin typeface="宋体" pitchFamily="2" charset="-122"/>
                <a:ea typeface="宋体" pitchFamily="2" charset="-122"/>
              </a:rPr>
              <a:t>教会小组生活运作的各项原则，，，</a:t>
            </a:r>
            <a:endParaRPr lang="en-US" altLang="zh-CN" sz="3200" b="1" i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zh-CN" altLang="en-US" sz="3200" smtClean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9220" name="Picture 8" descr="神竟然亲自为祭司设计“工服”(含音频) - 生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1963" y="2093913"/>
            <a:ext cx="2635250" cy="414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>
          <a:xfrm>
            <a:off x="838200" y="112713"/>
            <a:ext cx="10515600" cy="717550"/>
          </a:xfrm>
        </p:spPr>
        <p:txBody>
          <a:bodyPr/>
          <a:lstStyle/>
          <a:p>
            <a:pPr algn="ctr"/>
            <a:endParaRPr lang="zh-CN" altLang="en-US" sz="4000" smtClean="0"/>
          </a:p>
        </p:txBody>
      </p:sp>
      <p:sp>
        <p:nvSpPr>
          <p:cNvPr id="1024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228600" y="950913"/>
            <a:ext cx="11734800" cy="57943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zh-CN" sz="36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zh-CN" sz="36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．又好比黑门的甘露，降在锡安山。</a:t>
            </a:r>
            <a:endParaRPr lang="en-US" altLang="zh-CN" sz="36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dirty="0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 跨越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差异和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不可能的界限，</a:t>
            </a:r>
            <a:endParaRPr lang="en-US" altLang="zh-CN" sz="3200" b="1" dirty="0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 在合一中彼此滋润和祝福！</a:t>
            </a:r>
            <a:endParaRPr lang="zh-CN" altLang="zh-CN" sz="3200" dirty="0" smtClean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1024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2057400"/>
            <a:ext cx="3810000" cy="440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10" descr="黑門山Mt. Hermon, 「又好比黑門的甘露降在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725" y="3792538"/>
            <a:ext cx="4740275" cy="266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 noChangeArrowheads="1"/>
          </p:cNvSpPr>
          <p:nvPr>
            <p:ph type="title"/>
          </p:nvPr>
        </p:nvSpPr>
        <p:spPr>
          <a:xfrm>
            <a:off x="838200" y="153988"/>
            <a:ext cx="10515600" cy="731837"/>
          </a:xfrm>
        </p:spPr>
        <p:txBody>
          <a:bodyPr/>
          <a:lstStyle/>
          <a:p>
            <a:pPr algn="ctr"/>
            <a:endParaRPr lang="zh-CN" altLang="en-US" sz="4000" smtClean="0"/>
          </a:p>
        </p:txBody>
      </p:sp>
      <p:sp>
        <p:nvSpPr>
          <p:cNvPr id="1126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47638" y="1025525"/>
            <a:ext cx="11896725" cy="56832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zh-CN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3. </a:t>
            </a:r>
            <a:r>
              <a:rPr lang="zh-CN" altLang="zh-CN" sz="36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因为在那里有耶和华所命定的福，就是永远的生命。</a:t>
            </a:r>
            <a:endParaRPr lang="en-US" altLang="zh-CN" sz="36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en-US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endParaRPr lang="zh-CN" altLang="en-US" sz="3200" smtClean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11268" name="Picture 8" descr="慶祝多元合一2/12 | Alayluya 哈利路亞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8" y="2900363"/>
            <a:ext cx="4427537" cy="267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10" descr="命定的福，就是永遠的生命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2900363"/>
            <a:ext cx="4260850" cy="264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rrow: Right 1"/>
          <p:cNvSpPr/>
          <p:nvPr/>
        </p:nvSpPr>
        <p:spPr>
          <a:xfrm>
            <a:off x="4967288" y="3876675"/>
            <a:ext cx="1927225" cy="79375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>
          <a:xfrm>
            <a:off x="838200" y="169863"/>
            <a:ext cx="10515600" cy="665162"/>
          </a:xfrm>
        </p:spPr>
        <p:txBody>
          <a:bodyPr/>
          <a:lstStyle/>
          <a:p>
            <a:pPr algn="ctr"/>
            <a:endParaRPr lang="zh-CN" altLang="en-US" sz="4000" smtClean="0"/>
          </a:p>
        </p:txBody>
      </p:sp>
      <p:sp>
        <p:nvSpPr>
          <p:cNvPr id="12291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44463" y="746125"/>
            <a:ext cx="11958637" cy="61118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zh-CN" altLang="zh-CN" sz="32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讨论题：</a:t>
            </a:r>
          </a:p>
          <a:p>
            <a:pPr marL="0" indent="0">
              <a:buFont typeface="Arial" charset="0"/>
              <a:buNone/>
            </a:pPr>
            <a:r>
              <a:rPr lang="en-US" altLang="zh-CN" sz="3200" b="1" smtClean="0">
                <a:latin typeface="宋体" pitchFamily="2" charset="-122"/>
                <a:ea typeface="宋体" pitchFamily="2" charset="-122"/>
              </a:rPr>
              <a:t>1. </a:t>
            </a:r>
            <a:endParaRPr lang="zh-CN" altLang="zh-CN" sz="3200" b="1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Font typeface="Arial" charset="0"/>
              <a:buNone/>
            </a:pPr>
            <a:r>
              <a:rPr lang="en-US" altLang="zh-CN" sz="3200" b="1" smtClean="0">
                <a:latin typeface="宋体" pitchFamily="2" charset="-122"/>
                <a:ea typeface="宋体" pitchFamily="2" charset="-122"/>
              </a:rPr>
              <a:t>2. </a:t>
            </a:r>
          </a:p>
          <a:p>
            <a:pPr marL="0" indent="0">
              <a:buFont typeface="Arial" charset="0"/>
              <a:buNone/>
            </a:pPr>
            <a:r>
              <a:rPr lang="en-US" altLang="zh-CN" sz="3200" b="1" smtClean="0">
                <a:latin typeface="宋体" pitchFamily="2" charset="-122"/>
                <a:ea typeface="宋体" pitchFamily="2" charset="-122"/>
              </a:rPr>
              <a:t>3. </a:t>
            </a:r>
            <a:endParaRPr lang="zh-CN" altLang="zh-CN" sz="3200" b="1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67239</TotalTime>
  <Words>418</Words>
  <Application>Microsoft Office PowerPoint</Application>
  <PresentationFormat>Custom</PresentationFormat>
  <Paragraphs>43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Arial</vt:lpstr>
      <vt:lpstr>Calibri Light</vt:lpstr>
      <vt:lpstr>等线</vt:lpstr>
      <vt:lpstr>宋体</vt:lpstr>
      <vt:lpstr>等线 Light</vt:lpstr>
      <vt:lpstr>Office Theme</vt:lpstr>
      <vt:lpstr> 从诗篇133看新约群体生活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Yan</dc:creator>
  <cp:lastModifiedBy>Leon Yang</cp:lastModifiedBy>
  <cp:revision>985</cp:revision>
  <dcterms:created xsi:type="dcterms:W3CDTF">2020-05-02T20:14:21Z</dcterms:created>
  <dcterms:modified xsi:type="dcterms:W3CDTF">2026-05-30T13:12:31Z</dcterms:modified>
</cp:coreProperties>
</file>