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292" r:id="rId3"/>
    <p:sldId id="387" r:id="rId4"/>
    <p:sldId id="369" r:id="rId5"/>
    <p:sldId id="39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399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4A0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1BDFC-5D05-2EDC-20B1-15C0DAE796D0}" v="28" dt="2025-08-09T16:38:07.3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34" autoAdjust="0"/>
    <p:restoredTop sz="99499" autoAdjust="0"/>
  </p:normalViewPr>
  <p:slideViewPr>
    <p:cSldViewPr snapToGrid="0" showGuides="1">
      <p:cViewPr>
        <p:scale>
          <a:sx n="70" d="100"/>
          <a:sy n="70" d="100"/>
        </p:scale>
        <p:origin x="-58" y="-269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CF CA" userId="b980ee22cbae3751" providerId="Windows Live" clId="Web-{0E2D0EF7-659D-ADB0-44D5-CD2306D0514A}"/>
    <pc:docChg chg="addSld modSld sldOrd">
      <pc:chgData name="AGCF CA" userId="b980ee22cbae3751" providerId="Windows Live" clId="Web-{0E2D0EF7-659D-ADB0-44D5-CD2306D0514A}" dt="2025-08-02T06:00:55.089" v="601" actId="20577"/>
      <pc:docMkLst>
        <pc:docMk/>
      </pc:docMkLst>
      <pc:sldChg chg="modSp">
        <pc:chgData name="AGCF CA" userId="b980ee22cbae3751" providerId="Windows Live" clId="Web-{0E2D0EF7-659D-ADB0-44D5-CD2306D0514A}" dt="2025-08-02T05:51:36.946" v="525" actId="14100"/>
        <pc:sldMkLst>
          <pc:docMk/>
          <pc:sldMk cId="0" sldId="256"/>
        </pc:sldMkLst>
        <pc:spChg chg="mod">
          <ac:chgData name="AGCF CA" userId="b980ee22cbae3751" providerId="Windows Live" clId="Web-{0E2D0EF7-659D-ADB0-44D5-CD2306D0514A}" dt="2025-08-02T05:51:36.946" v="525" actId="14100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AGCF CA" userId="b980ee22cbae3751" providerId="Windows Live" clId="Web-{0E2D0EF7-659D-ADB0-44D5-CD2306D0514A}" dt="2025-08-02T05:53:12.198" v="534" actId="20577"/>
        <pc:sldMkLst>
          <pc:docMk/>
          <pc:sldMk cId="0" sldId="257"/>
        </pc:sldMkLst>
      </pc:sldChg>
      <pc:sldChg chg="modSp">
        <pc:chgData name="AGCF CA" userId="b980ee22cbae3751" providerId="Windows Live" clId="Web-{0E2D0EF7-659D-ADB0-44D5-CD2306D0514A}" dt="2025-08-02T00:31:59.070" v="112" actId="20577"/>
        <pc:sldMkLst>
          <pc:docMk/>
          <pc:sldMk cId="0" sldId="258"/>
        </pc:sldMkLst>
      </pc:sldChg>
      <pc:sldChg chg="modSp">
        <pc:chgData name="AGCF CA" userId="b980ee22cbae3751" providerId="Windows Live" clId="Web-{0E2D0EF7-659D-ADB0-44D5-CD2306D0514A}" dt="2025-08-02T05:57:37.637" v="564" actId="20577"/>
        <pc:sldMkLst>
          <pc:docMk/>
          <pc:sldMk cId="0" sldId="259"/>
        </pc:sldMkLst>
      </pc:sldChg>
      <pc:sldChg chg="modSp">
        <pc:chgData name="AGCF CA" userId="b980ee22cbae3751" providerId="Windows Live" clId="Web-{0E2D0EF7-659D-ADB0-44D5-CD2306D0514A}" dt="2025-08-02T05:58:11.981" v="575" actId="20577"/>
        <pc:sldMkLst>
          <pc:docMk/>
          <pc:sldMk cId="0" sldId="260"/>
        </pc:sldMkLst>
      </pc:sldChg>
      <pc:sldChg chg="addSp delSp modSp">
        <pc:chgData name="AGCF CA" userId="b980ee22cbae3751" providerId="Windows Live" clId="Web-{0E2D0EF7-659D-ADB0-44D5-CD2306D0514A}" dt="2025-08-02T00:39:13.080" v="211" actId="14100"/>
        <pc:sldMkLst>
          <pc:docMk/>
          <pc:sldMk cId="0" sldId="261"/>
        </pc:sldMkLst>
      </pc:sldChg>
      <pc:sldChg chg="modSp">
        <pc:chgData name="AGCF CA" userId="b980ee22cbae3751" providerId="Windows Live" clId="Web-{0E2D0EF7-659D-ADB0-44D5-CD2306D0514A}" dt="2025-08-02T05:52:11.806" v="530" actId="20577"/>
        <pc:sldMkLst>
          <pc:docMk/>
          <pc:sldMk cId="0" sldId="296"/>
        </pc:sldMkLst>
      </pc:sldChg>
      <pc:sldChg chg="modSp">
        <pc:chgData name="AGCF CA" userId="b980ee22cbae3751" providerId="Windows Live" clId="Web-{0E2D0EF7-659D-ADB0-44D5-CD2306D0514A}" dt="2025-08-02T05:55:06.919" v="545" actId="20577"/>
        <pc:sldMkLst>
          <pc:docMk/>
          <pc:sldMk cId="0" sldId="298"/>
        </pc:sldMkLst>
      </pc:sldChg>
      <pc:sldChg chg="modSp">
        <pc:chgData name="AGCF CA" userId="b980ee22cbae3751" providerId="Windows Live" clId="Web-{0E2D0EF7-659D-ADB0-44D5-CD2306D0514A}" dt="2025-08-02T05:55:27.859" v="548" actId="20577"/>
        <pc:sldMkLst>
          <pc:docMk/>
          <pc:sldMk cId="0" sldId="299"/>
        </pc:sldMkLst>
      </pc:sldChg>
      <pc:sldChg chg="modSp">
        <pc:chgData name="AGCF CA" userId="b980ee22cbae3751" providerId="Windows Live" clId="Web-{0E2D0EF7-659D-ADB0-44D5-CD2306D0514A}" dt="2025-08-02T05:55:47.335" v="549" actId="20577"/>
        <pc:sldMkLst>
          <pc:docMk/>
          <pc:sldMk cId="0" sldId="300"/>
        </pc:sldMkLst>
      </pc:sldChg>
      <pc:sldChg chg="modSp">
        <pc:chgData name="AGCF CA" userId="b980ee22cbae3751" providerId="Windows Live" clId="Web-{0E2D0EF7-659D-ADB0-44D5-CD2306D0514A}" dt="2025-08-02T05:55:56.195" v="550" actId="20577"/>
        <pc:sldMkLst>
          <pc:docMk/>
          <pc:sldMk cId="0" sldId="301"/>
        </pc:sldMkLst>
      </pc:sldChg>
      <pc:sldChg chg="modSp">
        <pc:chgData name="AGCF CA" userId="b980ee22cbae3751" providerId="Windows Live" clId="Web-{0E2D0EF7-659D-ADB0-44D5-CD2306D0514A}" dt="2025-08-02T05:56:03.633" v="551" actId="20577"/>
        <pc:sldMkLst>
          <pc:docMk/>
          <pc:sldMk cId="0" sldId="302"/>
        </pc:sldMkLst>
      </pc:sldChg>
      <pc:sldChg chg="modSp">
        <pc:chgData name="AGCF CA" userId="b980ee22cbae3751" providerId="Windows Live" clId="Web-{0E2D0EF7-659D-ADB0-44D5-CD2306D0514A}" dt="2025-08-02T05:56:35.197" v="556" actId="20577"/>
        <pc:sldMkLst>
          <pc:docMk/>
          <pc:sldMk cId="0" sldId="303"/>
        </pc:sldMkLst>
      </pc:sldChg>
      <pc:sldChg chg="modSp">
        <pc:chgData name="AGCF CA" userId="b980ee22cbae3751" providerId="Windows Live" clId="Web-{0E2D0EF7-659D-ADB0-44D5-CD2306D0514A}" dt="2025-08-02T05:57:01.995" v="560" actId="20577"/>
        <pc:sldMkLst>
          <pc:docMk/>
          <pc:sldMk cId="0" sldId="304"/>
        </pc:sldMkLst>
      </pc:sldChg>
      <pc:sldChg chg="modSp">
        <pc:chgData name="AGCF CA" userId="b980ee22cbae3751" providerId="Windows Live" clId="Web-{0E2D0EF7-659D-ADB0-44D5-CD2306D0514A}" dt="2025-08-02T05:57:08.698" v="561" actId="20577"/>
        <pc:sldMkLst>
          <pc:docMk/>
          <pc:sldMk cId="0" sldId="305"/>
        </pc:sldMkLst>
      </pc:sldChg>
      <pc:sldChg chg="modSp">
        <pc:chgData name="AGCF CA" userId="b980ee22cbae3751" providerId="Windows Live" clId="Web-{0E2D0EF7-659D-ADB0-44D5-CD2306D0514A}" dt="2025-08-02T05:58:55.964" v="582" actId="20577"/>
        <pc:sldMkLst>
          <pc:docMk/>
          <pc:sldMk cId="0" sldId="307"/>
        </pc:sldMkLst>
      </pc:sldChg>
      <pc:sldChg chg="modSp">
        <pc:chgData name="AGCF CA" userId="b980ee22cbae3751" providerId="Windows Live" clId="Web-{0E2D0EF7-659D-ADB0-44D5-CD2306D0514A}" dt="2025-08-02T05:59:05.230" v="584" actId="20577"/>
        <pc:sldMkLst>
          <pc:docMk/>
          <pc:sldMk cId="0" sldId="308"/>
        </pc:sldMkLst>
      </pc:sldChg>
      <pc:sldChg chg="modSp">
        <pc:chgData name="AGCF CA" userId="b980ee22cbae3751" providerId="Windows Live" clId="Web-{0E2D0EF7-659D-ADB0-44D5-CD2306D0514A}" dt="2025-08-02T00:55:02.442" v="440" actId="20577"/>
        <pc:sldMkLst>
          <pc:docMk/>
          <pc:sldMk cId="0" sldId="309"/>
        </pc:sldMkLst>
      </pc:sldChg>
      <pc:sldChg chg="modSp">
        <pc:chgData name="AGCF CA" userId="b980ee22cbae3751" providerId="Windows Live" clId="Web-{0E2D0EF7-659D-ADB0-44D5-CD2306D0514A}" dt="2025-08-02T05:20:02.915" v="461" actId="20577"/>
        <pc:sldMkLst>
          <pc:docMk/>
          <pc:sldMk cId="0" sldId="310"/>
        </pc:sldMkLst>
      </pc:sldChg>
      <pc:sldChg chg="modSp">
        <pc:chgData name="AGCF CA" userId="b980ee22cbae3751" providerId="Windows Live" clId="Web-{0E2D0EF7-659D-ADB0-44D5-CD2306D0514A}" dt="2025-08-02T00:47:25.121" v="326" actId="14100"/>
        <pc:sldMkLst>
          <pc:docMk/>
          <pc:sldMk cId="0" sldId="311"/>
        </pc:sldMkLst>
      </pc:sldChg>
      <pc:sldChg chg="modSp">
        <pc:chgData name="AGCF CA" userId="b980ee22cbae3751" providerId="Windows Live" clId="Web-{0E2D0EF7-659D-ADB0-44D5-CD2306D0514A}" dt="2025-08-02T00:50:12.457" v="362" actId="1076"/>
        <pc:sldMkLst>
          <pc:docMk/>
          <pc:sldMk cId="0" sldId="312"/>
        </pc:sldMkLst>
      </pc:sldChg>
      <pc:sldChg chg="modSp">
        <pc:chgData name="AGCF CA" userId="b980ee22cbae3751" providerId="Windows Live" clId="Web-{0E2D0EF7-659D-ADB0-44D5-CD2306D0514A}" dt="2025-08-02T00:52:30.482" v="395" actId="14100"/>
        <pc:sldMkLst>
          <pc:docMk/>
          <pc:sldMk cId="0" sldId="315"/>
        </pc:sldMkLst>
      </pc:sldChg>
      <pc:sldChg chg="modSp">
        <pc:chgData name="AGCF CA" userId="b980ee22cbae3751" providerId="Windows Live" clId="Web-{0E2D0EF7-659D-ADB0-44D5-CD2306D0514A}" dt="2025-08-02T05:59:32.527" v="586" actId="20577"/>
        <pc:sldMkLst>
          <pc:docMk/>
          <pc:sldMk cId="0" sldId="316"/>
        </pc:sldMkLst>
      </pc:sldChg>
      <pc:sldChg chg="modSp">
        <pc:chgData name="AGCF CA" userId="b980ee22cbae3751" providerId="Windows Live" clId="Web-{0E2D0EF7-659D-ADB0-44D5-CD2306D0514A}" dt="2025-08-02T05:18:17.690" v="443" actId="20577"/>
        <pc:sldMkLst>
          <pc:docMk/>
          <pc:sldMk cId="0" sldId="317"/>
        </pc:sldMkLst>
      </pc:sldChg>
      <pc:sldChg chg="modSp">
        <pc:chgData name="AGCF CA" userId="b980ee22cbae3751" providerId="Windows Live" clId="Web-{0E2D0EF7-659D-ADB0-44D5-CD2306D0514A}" dt="2025-08-02T05:59:54.620" v="590" actId="20577"/>
        <pc:sldMkLst>
          <pc:docMk/>
          <pc:sldMk cId="0" sldId="319"/>
        </pc:sldMkLst>
      </pc:sldChg>
      <pc:sldChg chg="modSp">
        <pc:chgData name="AGCF CA" userId="b980ee22cbae3751" providerId="Windows Live" clId="Web-{0E2D0EF7-659D-ADB0-44D5-CD2306D0514A}" dt="2025-08-02T06:00:18.402" v="593" actId="20577"/>
        <pc:sldMkLst>
          <pc:docMk/>
          <pc:sldMk cId="0" sldId="321"/>
        </pc:sldMkLst>
      </pc:sldChg>
      <pc:sldChg chg="modSp">
        <pc:chgData name="AGCF CA" userId="b980ee22cbae3751" providerId="Windows Live" clId="Web-{0E2D0EF7-659D-ADB0-44D5-CD2306D0514A}" dt="2025-08-02T06:00:28.698" v="595" actId="20577"/>
        <pc:sldMkLst>
          <pc:docMk/>
          <pc:sldMk cId="0" sldId="322"/>
        </pc:sldMkLst>
      </pc:sldChg>
      <pc:sldChg chg="modSp">
        <pc:chgData name="AGCF CA" userId="b980ee22cbae3751" providerId="Windows Live" clId="Web-{0E2D0EF7-659D-ADB0-44D5-CD2306D0514A}" dt="2025-08-02T06:00:55.089" v="601" actId="20577"/>
        <pc:sldMkLst>
          <pc:docMk/>
          <pc:sldMk cId="0" sldId="324"/>
        </pc:sldMkLst>
      </pc:sldChg>
      <pc:sldChg chg="modSp">
        <pc:chgData name="AGCF CA" userId="b980ee22cbae3751" providerId="Windows Live" clId="Web-{0E2D0EF7-659D-ADB0-44D5-CD2306D0514A}" dt="2025-08-02T05:25:42.966" v="519" actId="14100"/>
        <pc:sldMkLst>
          <pc:docMk/>
          <pc:sldMk cId="0" sldId="325"/>
        </pc:sldMkLst>
      </pc:sldChg>
      <pc:sldChg chg="modSp">
        <pc:chgData name="AGCF CA" userId="b980ee22cbae3751" providerId="Windows Live" clId="Web-{0E2D0EF7-659D-ADB0-44D5-CD2306D0514A}" dt="2025-08-02T05:26:00.923" v="522" actId="14100"/>
        <pc:sldMkLst>
          <pc:docMk/>
          <pc:sldMk cId="0" sldId="335"/>
        </pc:sldMkLst>
      </pc:sldChg>
      <pc:sldChg chg="modSp">
        <pc:chgData name="AGCF CA" userId="b980ee22cbae3751" providerId="Windows Live" clId="Web-{0E2D0EF7-659D-ADB0-44D5-CD2306D0514A}" dt="2025-08-02T00:20:35.993" v="11" actId="20577"/>
        <pc:sldMkLst>
          <pc:docMk/>
          <pc:sldMk cId="0" sldId="336"/>
        </pc:sldMkLst>
        <pc:spChg chg="mod">
          <ac:chgData name="AGCF CA" userId="b980ee22cbae3751" providerId="Windows Live" clId="Web-{0E2D0EF7-659D-ADB0-44D5-CD2306D0514A}" dt="2025-08-02T00:20:35.993" v="11" actId="20577"/>
          <ac:spMkLst>
            <pc:docMk/>
            <pc:sldMk cId="0" sldId="336"/>
            <ac:spMk id="3" creationId="{00000000-0000-0000-0000-000000000000}"/>
          </ac:spMkLst>
        </pc:spChg>
        <pc:picChg chg="mod">
          <ac:chgData name="AGCF CA" userId="b980ee22cbae3751" providerId="Windows Live" clId="Web-{0E2D0EF7-659D-ADB0-44D5-CD2306D0514A}" dt="2025-08-02T00:19:46.959" v="4" actId="1076"/>
          <ac:picMkLst>
            <pc:docMk/>
            <pc:sldMk cId="0" sldId="336"/>
            <ac:picMk id="4" creationId="{00000000-0000-0000-0000-000000000000}"/>
          </ac:picMkLst>
        </pc:picChg>
      </pc:sldChg>
      <pc:sldChg chg="modSp">
        <pc:chgData name="AGCF CA" userId="b980ee22cbae3751" providerId="Windows Live" clId="Web-{0E2D0EF7-659D-ADB0-44D5-CD2306D0514A}" dt="2025-08-02T05:56:14.274" v="552" actId="20577"/>
        <pc:sldMkLst>
          <pc:docMk/>
          <pc:sldMk cId="0" sldId="337"/>
        </pc:sldMkLst>
      </pc:sldChg>
      <pc:sldChg chg="modSp">
        <pc:chgData name="AGCF CA" userId="b980ee22cbae3751" providerId="Windows Live" clId="Web-{0E2D0EF7-659D-ADB0-44D5-CD2306D0514A}" dt="2025-08-02T00:50:59.148" v="368" actId="14100"/>
        <pc:sldMkLst>
          <pc:docMk/>
          <pc:sldMk cId="0" sldId="338"/>
        </pc:sldMkLst>
      </pc:sldChg>
      <pc:sldChg chg="modSp">
        <pc:chgData name="AGCF CA" userId="b980ee22cbae3751" providerId="Windows Live" clId="Web-{0E2D0EF7-659D-ADB0-44D5-CD2306D0514A}" dt="2025-08-02T06:00:09.698" v="591" actId="20577"/>
        <pc:sldMkLst>
          <pc:docMk/>
          <pc:sldMk cId="0" sldId="339"/>
        </pc:sldMkLst>
      </pc:sldChg>
      <pc:sldChg chg="modSp">
        <pc:chgData name="AGCF CA" userId="b980ee22cbae3751" providerId="Windows Live" clId="Web-{0E2D0EF7-659D-ADB0-44D5-CD2306D0514A}" dt="2025-08-02T05:19:48.305" v="457" actId="20577"/>
        <pc:sldMkLst>
          <pc:docMk/>
          <pc:sldMk cId="0" sldId="340"/>
        </pc:sldMkLst>
      </pc:sldChg>
      <pc:sldChg chg="modSp">
        <pc:chgData name="AGCF CA" userId="b980ee22cbae3751" providerId="Windows Live" clId="Web-{0E2D0EF7-659D-ADB0-44D5-CD2306D0514A}" dt="2025-08-02T05:58:32.449" v="578" actId="20577"/>
        <pc:sldMkLst>
          <pc:docMk/>
          <pc:sldMk cId="0" sldId="341"/>
        </pc:sldMkLst>
      </pc:sldChg>
      <pc:sldChg chg="modSp">
        <pc:chgData name="AGCF CA" userId="b980ee22cbae3751" providerId="Windows Live" clId="Web-{0E2D0EF7-659D-ADB0-44D5-CD2306D0514A}" dt="2025-08-02T06:00:44.980" v="599" actId="20577"/>
        <pc:sldMkLst>
          <pc:docMk/>
          <pc:sldMk cId="0" sldId="342"/>
        </pc:sldMkLst>
      </pc:sldChg>
      <pc:sldChg chg="modSp add replId">
        <pc:chgData name="AGCF CA" userId="b980ee22cbae3751" providerId="Windows Live" clId="Web-{0E2D0EF7-659D-ADB0-44D5-CD2306D0514A}" dt="2025-08-02T05:53:39.589" v="537" actId="20577"/>
        <pc:sldMkLst>
          <pc:docMk/>
          <pc:sldMk cId="3288655445" sldId="343"/>
        </pc:sldMkLst>
      </pc:sldChg>
      <pc:sldChg chg="modSp add replId">
        <pc:chgData name="AGCF CA" userId="b980ee22cbae3751" providerId="Windows Live" clId="Web-{0E2D0EF7-659D-ADB0-44D5-CD2306D0514A}" dt="2025-08-02T05:54:13.355" v="539" actId="20577"/>
        <pc:sldMkLst>
          <pc:docMk/>
          <pc:sldMk cId="1295194355" sldId="344"/>
        </pc:sldMkLst>
      </pc:sldChg>
      <pc:sldChg chg="modSp add replId">
        <pc:chgData name="AGCF CA" userId="b980ee22cbae3751" providerId="Windows Live" clId="Web-{0E2D0EF7-659D-ADB0-44D5-CD2306D0514A}" dt="2025-08-02T05:57:27.542" v="562" actId="20577"/>
        <pc:sldMkLst>
          <pc:docMk/>
          <pc:sldMk cId="1266315279" sldId="345"/>
        </pc:sldMkLst>
      </pc:sldChg>
      <pc:sldChg chg="modSp add replId">
        <pc:chgData name="AGCF CA" userId="b980ee22cbae3751" providerId="Windows Live" clId="Web-{0E2D0EF7-659D-ADB0-44D5-CD2306D0514A}" dt="2025-08-02T05:57:49.121" v="566" actId="20577"/>
        <pc:sldMkLst>
          <pc:docMk/>
          <pc:sldMk cId="1621872024" sldId="346"/>
        </pc:sldMkLst>
      </pc:sldChg>
      <pc:sldChg chg="modSp add replId">
        <pc:chgData name="AGCF CA" userId="b980ee22cbae3751" providerId="Windows Live" clId="Web-{0E2D0EF7-659D-ADB0-44D5-CD2306D0514A}" dt="2025-08-02T05:58:46.199" v="580" actId="20577"/>
        <pc:sldMkLst>
          <pc:docMk/>
          <pc:sldMk cId="428129093" sldId="347"/>
        </pc:sldMkLst>
      </pc:sldChg>
      <pc:sldChg chg="modSp add replId">
        <pc:chgData name="AGCF CA" userId="b980ee22cbae3751" providerId="Windows Live" clId="Web-{0E2D0EF7-659D-ADB0-44D5-CD2306D0514A}" dt="2025-08-02T00:47:02.449" v="324" actId="20577"/>
        <pc:sldMkLst>
          <pc:docMk/>
          <pc:sldMk cId="3727485139" sldId="348"/>
        </pc:sldMkLst>
      </pc:sldChg>
      <pc:sldChg chg="modSp add replId">
        <pc:chgData name="AGCF CA" userId="b980ee22cbae3751" providerId="Windows Live" clId="Web-{0E2D0EF7-659D-ADB0-44D5-CD2306D0514A}" dt="2025-08-02T00:48:44.575" v="344" actId="20577"/>
        <pc:sldMkLst>
          <pc:docMk/>
          <pc:sldMk cId="2578977776" sldId="349"/>
        </pc:sldMkLst>
      </pc:sldChg>
      <pc:sldChg chg="modSp add ord replId">
        <pc:chgData name="AGCF CA" userId="b980ee22cbae3751" providerId="Windows Live" clId="Web-{0E2D0EF7-659D-ADB0-44D5-CD2306D0514A}" dt="2025-08-02T00:49:42.001" v="354"/>
        <pc:sldMkLst>
          <pc:docMk/>
          <pc:sldMk cId="599256575" sldId="350"/>
        </pc:sldMkLst>
      </pc:sldChg>
      <pc:sldChg chg="modSp add replId">
        <pc:chgData name="AGCF CA" userId="b980ee22cbae3751" providerId="Windows Live" clId="Web-{0E2D0EF7-659D-ADB0-44D5-CD2306D0514A}" dt="2025-08-02T00:52:47.546" v="403" actId="20577"/>
        <pc:sldMkLst>
          <pc:docMk/>
          <pc:sldMk cId="1904706615" sldId="351"/>
        </pc:sldMkLst>
      </pc:sldChg>
      <pc:sldChg chg="modSp add replId">
        <pc:chgData name="AGCF CA" userId="b980ee22cbae3751" providerId="Windows Live" clId="Web-{0E2D0EF7-659D-ADB0-44D5-CD2306D0514A}" dt="2025-08-02T05:59:41.386" v="588" actId="20577"/>
        <pc:sldMkLst>
          <pc:docMk/>
          <pc:sldMk cId="2156480886" sldId="352"/>
        </pc:sldMkLst>
      </pc:sldChg>
    </pc:docChg>
  </pc:docChgLst>
  <pc:docChgLst>
    <pc:chgData name="AGCF CA" userId="b980ee22cbae3751" providerId="Windows Live" clId="Web-{70F1BDFC-5D05-2EDC-20B1-15C0DAE796D0}"/>
    <pc:docChg chg="addSld modSld">
      <pc:chgData name="AGCF CA" userId="b980ee22cbae3751" providerId="Windows Live" clId="Web-{70F1BDFC-5D05-2EDC-20B1-15C0DAE796D0}" dt="2025-08-09T16:38:06.109" v="26" actId="20577"/>
      <pc:docMkLst>
        <pc:docMk/>
      </pc:docMkLst>
      <pc:sldChg chg="addSp delSp modSp">
        <pc:chgData name="AGCF CA" userId="b980ee22cbae3751" providerId="Windows Live" clId="Web-{70F1BDFC-5D05-2EDC-20B1-15C0DAE796D0}" dt="2025-08-09T16:38:06.109" v="26" actId="20577"/>
        <pc:sldMkLst>
          <pc:docMk/>
          <pc:sldMk cId="20242701" sldId="353"/>
        </pc:sldMkLst>
        <pc:spChg chg="mod">
          <ac:chgData name="AGCF CA" userId="b980ee22cbae3751" providerId="Windows Live" clId="Web-{70F1BDFC-5D05-2EDC-20B1-15C0DAE796D0}" dt="2025-08-09T16:37:21.029" v="11" actId="20577"/>
          <ac:spMkLst>
            <pc:docMk/>
            <pc:sldMk cId="20242701" sldId="353"/>
            <ac:spMk id="5" creationId="{00000000-0000-0000-0000-000000000000}"/>
          </ac:spMkLst>
        </pc:spChg>
        <pc:spChg chg="mod">
          <ac:chgData name="AGCF CA" userId="b980ee22cbae3751" providerId="Windows Live" clId="Web-{70F1BDFC-5D05-2EDC-20B1-15C0DAE796D0}" dt="2025-08-09T16:38:06.109" v="26" actId="20577"/>
          <ac:spMkLst>
            <pc:docMk/>
            <pc:sldMk cId="20242701" sldId="353"/>
            <ac:spMk id="6" creationId="{00000000-0000-0000-0000-000000000000}"/>
          </ac:spMkLst>
        </pc:spChg>
        <pc:graphicFrameChg chg="add del mod">
          <ac:chgData name="AGCF CA" userId="b980ee22cbae3751" providerId="Windows Live" clId="Web-{70F1BDFC-5D05-2EDC-20B1-15C0DAE796D0}" dt="2025-08-09T16:36:42.653" v="5"/>
          <ac:graphicFrameMkLst>
            <pc:docMk/>
            <pc:sldMk cId="20242701" sldId="353"/>
            <ac:graphicFrameMk id="3" creationId="{A2E6A45E-7F96-E564-DD68-7617010363A2}"/>
          </ac:graphicFrameMkLst>
        </pc:graphicFrameChg>
      </pc:sldChg>
      <pc:sldChg chg="add replId">
        <pc:chgData name="AGCF CA" userId="b980ee22cbae3751" providerId="Windows Live" clId="Web-{70F1BDFC-5D05-2EDC-20B1-15C0DAE796D0}" dt="2025-08-09T16:36:05.323" v="0"/>
        <pc:sldMkLst>
          <pc:docMk/>
          <pc:sldMk cId="3275598526" sldId="3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609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2819401"/>
            <a:ext cx="11582400" cy="1470025"/>
          </a:xfrm>
        </p:spPr>
        <p:txBody>
          <a:bodyPr anchor="b">
            <a:noAutofit/>
          </a:bodyPr>
          <a:lstStyle>
            <a:lvl1pPr>
              <a:defRPr sz="8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9" y="4800600"/>
            <a:ext cx="10668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8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948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1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819400"/>
            <a:ext cx="11582400" cy="1463040"/>
          </a:xfrm>
        </p:spPr>
        <p:txBody>
          <a:bodyPr anchor="b">
            <a:noAutofit/>
          </a:bodyPr>
          <a:lstStyle>
            <a:lvl1pPr algn="ctr">
              <a:defRPr sz="8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4800600"/>
            <a:ext cx="10668000" cy="548640"/>
          </a:xfrm>
        </p:spPr>
        <p:txBody>
          <a:bodyPr anchor="b"/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78969" y="4389439"/>
            <a:ext cx="1621367" cy="365125"/>
          </a:xfrm>
        </p:spPr>
        <p:txBody>
          <a:bodyPr/>
          <a:lstStyle>
            <a:lvl1pPr algn="ctr">
              <a:defRPr sz="3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255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474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849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9A400439-0681-4786-9A87-1A0F99C608BC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2026年5月14日星期四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696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6BE55F9-20D3-466A-BBB9-7B310D7DB21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2026年5月14日星期四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265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7518400" cy="946151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1719072"/>
            <a:ext cx="10997184" cy="4535424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74320"/>
            <a:ext cx="36576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08C2A40-33CF-4A79-933F-B5FC3BC9902B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2026年5月14日星期四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44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2507" y="1717040"/>
            <a:ext cx="10999893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7518400" cy="1005840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28600"/>
            <a:ext cx="37592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380AA213-04D5-49A6-A31A-AFB86F89DD35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2026年5月14日星期四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38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503C9B6-C6AA-4521-A0A0-771A4DD55D7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2026年5月14日星期四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34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7264400" y="2070100"/>
            <a:ext cx="6858000" cy="271780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7367059" y="2284942"/>
            <a:ext cx="6858000" cy="228811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6051551" y="3329518"/>
            <a:ext cx="6858000" cy="19896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2" y="214314"/>
            <a:ext cx="13335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1357300"/>
            <a:ext cx="1930400" cy="4768865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39"/>
            <a:ext cx="8470900" cy="5851525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77DEC54-6D4C-4162-B571-EF9EA81DC2C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2026年5月14日星期四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356351"/>
            <a:ext cx="1016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7042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2026/5/14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4"/>
            <a:ext cx="12192000" cy="14541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8277"/>
            <a:ext cx="12192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82563"/>
            <a:ext cx="9772651" cy="1111251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chemeClr val="tx2"/>
                </a:solidFill>
                <a:latin typeface="Franklin Gothic Book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 eaLnBrk="1" hangingPunct="1">
              <a:defRPr sz="16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68426"/>
            <a:ext cx="12192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2" y="285751"/>
            <a:ext cx="1174751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12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700" kern="1200">
          <a:solidFill>
            <a:schemeClr val="tx2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3810"/>
            <a:ext cx="12206605" cy="685038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04850" y="1514474"/>
            <a:ext cx="10782300" cy="533971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zh-CN" altLang="en-US" sz="7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活在新约中</a:t>
            </a:r>
            <a:endParaRPr lang="en-CA" sz="7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r>
              <a:rPr lang="en-US" altLang="zh-CN" sz="72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		</a:t>
            </a:r>
            <a:r>
              <a:rPr lang="zh-CN" altLang="en-US" sz="6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－－</a:t>
            </a:r>
            <a:r>
              <a:rPr lang="zh-CN" altLang="en-US" sz="6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渴慕被圣灵</a:t>
            </a:r>
            <a:r>
              <a:rPr lang="zh-CN" altLang="en-US" sz="6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充满</a:t>
            </a:r>
            <a:endParaRPr lang="en-US" altLang="zh-CN" b="1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4400" b="1" kern="100" dirty="0" smtClean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常彦</a:t>
            </a:r>
            <a:r>
              <a:rPr lang="zh-CN" altLang="en-US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牧师</a:t>
            </a:r>
            <a:endParaRPr lang="en-CA" sz="4400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2026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5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16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4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四、需要悔改领受圣灵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充满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徒</a:t>
            </a:r>
            <a:r>
              <a:rPr lang="en-CA" sz="4000" b="1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2:38-39</a:t>
            </a:r>
            <a:endParaRPr lang="en-US" altLang="zh-CN" sz="4000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彼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得说，你们各人要悔改，奉耶稣基督的名受洗，叫你们的罪得赦，就必领受所赐的圣灵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。因为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这应许是给你们，和你们的儿女，并一切在远方的人，就是主我们神所召来的。</a:t>
            </a:r>
            <a:endParaRPr lang="en-CA" sz="40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708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四、需要悔改领受圣灵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充满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要领受所赐的圣灵，第一要紧的是悔改，这是非常重要的。我们向主祷告恳求主更多光照我们。我们即将进入五旬节圣灵充满的荣耀里，倒空自己才能领受神荣耀的圣灵充满。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拦阻我们被圣灵充满的就是老我，因为神的灵柔和谦卑，如果我们不降伏或不真心认罪悔改就不容易被圣灵充满。倒空多少，悔改多少，就可以得到多少圣灵充满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663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四、需要悔改领受圣灵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充满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圣灵充满使我们与耶稣有亲密的关系，圣灵充满最大特征就是使我们开始渴慕耶稣、爱耶稣，愿意遵行祂的旨意，在教会中委身，参与服事并接受门徒课程的培训，建立有天国的价值观、以使命为导向的人生。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33463">
              <a:spcBef>
                <a:spcPts val="600"/>
              </a:spcBef>
              <a:spcAft>
                <a:spcPts val="600"/>
              </a:spcAft>
              <a:buNone/>
            </a:pP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663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</a:rPr>
              <a:t>结语</a:t>
            </a:r>
            <a:endParaRPr lang="zh-CN" altLang="en-US" sz="5400" b="1" dirty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被圣灵充满后，门徒们就得到神圣的、超自然的能力，软弱和胆怯的他们成为神大有能力的荣耀见证人，神就使用他们改变了历史。照样你我也能得着圣灵无限量的能力，成为靠耶稣得胜，活出圣洁、被圣灵充满并多结果子的生命。阿们！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33463">
              <a:spcBef>
                <a:spcPts val="600"/>
              </a:spcBef>
              <a:spcAft>
                <a:spcPts val="600"/>
              </a:spcAft>
              <a:buNone/>
            </a:pP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882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67543"/>
            <a:ext cx="12192000" cy="5300916"/>
          </a:xfrm>
        </p:spPr>
        <p:txBody>
          <a:bodyPr/>
          <a:lstStyle/>
          <a:p>
            <a:pPr marL="0" marR="0" indent="103346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活在新约中是以神为中心，献己为活祭，遵行神的旨意，并且为主而活，走生命的小路，经历人生观的转变。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3346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活在新约中是我们得救的恩典、罪得赦免的恩典，新约的恩典是赐下圣灵，使我们有意愿和热情遵行神的旨意。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lv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2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2000" b="1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 </a:t>
            </a:r>
            <a:endParaRPr lang="en-CA" sz="4000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36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一、五</a:t>
            </a: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旬节圣灵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降临</a:t>
            </a:r>
            <a:endParaRPr lang="zh-CN" altLang="en-US" sz="6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21970"/>
            <a:ext cx="12192000" cy="5246489"/>
          </a:xfrm>
        </p:spPr>
        <p:txBody>
          <a:bodyPr/>
          <a:lstStyle/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主耶稣基督为我们的罪钉死在十字架上，而且埋葬了，第三天从死里复活，复活后在地上有四十天之久，多次向门徒显现，四十天后祂就升天了。主升天以后，门徒遵照主的吩咐，有一百二十人聚集在耶路撒冷的一个楼房里祷告十天之久，然后主所应许的圣灵便降临了，距离主的复活整整五十天，所以五旬节又叫圣灵降临节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5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成为耶稣基督有能力的见证人</a:t>
            </a:r>
            <a:endParaRPr lang="zh-CN" altLang="en-US" sz="48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那时，彼得被圣灵充满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（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徒</a:t>
            </a:r>
            <a:r>
              <a:rPr lang="en-CA" altLang="zh-CN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4</a:t>
            </a:r>
            <a:r>
              <a:rPr lang="en-CA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:8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上）</a:t>
            </a:r>
            <a:endParaRPr lang="en-CA" altLang="zh-CN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Calibri"/>
                <a:ea typeface="SimSun"/>
                <a:cs typeface="Times New Roman"/>
              </a:rPr>
              <a:t>“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祷告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完了，聚集的地方震动，他们就都被圣灵充满，放胆讲论神的道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（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徒</a:t>
            </a:r>
            <a:r>
              <a:rPr lang="en-CA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4</a:t>
            </a:r>
            <a:r>
              <a:rPr 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:</a:t>
            </a:r>
            <a:r>
              <a:rPr lang="en-CA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31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91440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这两节经文讲到：彼得被圣灵充满就开始讲道，第二章一开始五旬节，彼得和门徒们被圣灵充满；现在他又被圣灵充满，可见被圣灵充满不是一次而是多次。他被圣灵充满后就放胆讲论神的道，并且很有能力，成为主耶稣基督的见证人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388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成为耶稣基督有能力的见证人</a:t>
            </a:r>
            <a:endParaRPr lang="zh-CN" altLang="en-US" sz="48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6837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但彼得没被圣灵充满前，他在使女面前就怕得三次不认主。被圣灵充满后，他站在数千人面前，竟敢在官府、罗马兵丁面前放胆传讲神国的道，他指责他们杀害了耶稣，这需要巨大的勇气和信心。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96837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是什么彻底改变了彼得？圣灵的能力充满了他，圣灵给了他要说的话和说话的能力，众人听见他讲的话，觉得扎心，各人都悔改，当天有三千人悔改受洗接受耶稣基督并领受圣灵，这是何等大的能力。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588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成为耶稣基督有能力的见证人</a:t>
            </a:r>
            <a:endParaRPr lang="zh-CN" altLang="en-US" sz="48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108902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当年门徒跟随耶稣三年多，看了祂所行那么多神迹，亲耳听祂讲天国福音的道。耶稣升天之前吩咐他们在耶路撒冷等候，得着圣灵的能力。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8902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“但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圣灵降临在你们身上，你们就必得着能力；并要在耶路撒冷、犹太全地和撒玛利亚，直到地极，作我的见证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（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徒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</a:t>
            </a:r>
            <a:r>
              <a:rPr 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: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8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588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zh-CN" altLang="en-US" sz="48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48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成为耶稣基督有能力的见证人</a:t>
            </a:r>
            <a:endParaRPr lang="zh-CN" altLang="en-US" sz="48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因为我们要成为神有能力的见证人，我们就必得着圣灵的能力将福音传出去，并见证基督的死和复活。在使徒行传里，我们可以看见彼得和众门徒跟他们在四福音里的差别那么大，差别在哪里呢？使徒行传第四章记载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：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“他们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被圣灵充满，那些官长看出他们原是没有学问的小民，就希奇，认明他们是跟过耶稣的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（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徒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4:13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588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三、明白神的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旨意</a:t>
            </a:r>
            <a:endParaRPr lang="zh-CN" altLang="en-US" sz="48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“你们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要谨慎行事，不要像愚昧人，当像智慧人。要爱惜光阴，因为现今的世代邪恶。不要做糊涂人，要明白主的旨意如何。不要醉酒，酒能使人放荡，乃要被圣灵充满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（</a:t>
            </a:r>
            <a:r>
              <a:rPr lang="zh-CN" altLang="en-US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弗</a:t>
            </a:r>
            <a:r>
              <a:rPr lang="en-CA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5:15-18</a:t>
            </a:r>
            <a:r>
              <a:rPr lang="zh-CN" altLang="en-US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）</a:t>
            </a:r>
            <a:endParaRPr lang="en-CA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“因为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随从肉体的人体贴肉体的事，随从圣灵的人体贴圣灵的事。体贴肉体的就是死，体贴圣灵的乃是生命平安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（</a:t>
            </a:r>
            <a:r>
              <a:rPr lang="zh-CN" altLang="en-US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罗</a:t>
            </a:r>
            <a:r>
              <a:rPr lang="en-CA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8</a:t>
            </a:r>
            <a:r>
              <a:rPr lang="en-US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:</a:t>
            </a:r>
            <a:r>
              <a:rPr lang="en-CA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5-6</a:t>
            </a:r>
            <a:r>
              <a:rPr lang="zh-CN" altLang="en-US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）</a:t>
            </a:r>
            <a:endParaRPr lang="en-CA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588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三、明白神的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旨意</a:t>
            </a:r>
            <a:endParaRPr lang="zh-CN" altLang="en-US" sz="48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96837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被圣灵充满，我们会发现我们生命有神圣的引导和管制，所以更容易明白神的旨意。圣灵来就是要在我们生命中作主，就是要管制我们和引导我们顺服主，为了救我们脱离属地的、败坏的肉体和情欲，叫我们得以自由，就有生命平安在我们里面，活出以神为中心有能力的见证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7088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1146</Words>
  <Application>Microsoft Office PowerPoint</Application>
  <PresentationFormat>Custom</PresentationFormat>
  <Paragraphs>51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WPS</vt:lpstr>
      <vt:lpstr>TS101790490[1]</vt:lpstr>
      <vt:lpstr>PowerPoint Presentation</vt:lpstr>
      <vt:lpstr>PowerPoint Presentation</vt:lpstr>
      <vt:lpstr>一、五旬节圣灵降临</vt:lpstr>
      <vt:lpstr>二、成为耶稣基督有能力的见证人</vt:lpstr>
      <vt:lpstr>二、成为耶稣基督有能力的见证人</vt:lpstr>
      <vt:lpstr>二、成为耶稣基督有能力的见证人</vt:lpstr>
      <vt:lpstr>二、成为耶稣基督有能力的见证人</vt:lpstr>
      <vt:lpstr>三、明白神的旨意</vt:lpstr>
      <vt:lpstr>三、明白神的旨意</vt:lpstr>
      <vt:lpstr>四、需要悔改领受圣灵充满</vt:lpstr>
      <vt:lpstr>四、需要悔改领受圣灵充满</vt:lpstr>
      <vt:lpstr>四、需要悔改领受圣灵充满</vt:lpstr>
      <vt:lpstr>结语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Leon Yang</cp:lastModifiedBy>
  <cp:revision>535</cp:revision>
  <dcterms:created xsi:type="dcterms:W3CDTF">2019-06-19T02:08:00Z</dcterms:created>
  <dcterms:modified xsi:type="dcterms:W3CDTF">2026-05-15T04:07:13Z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F06C898BA9B44871A24C284E236B0EBD_11</vt:lpwstr>
  </property>
</Properties>
</file>