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tags/tag6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6"/>
  </p:notesMasterIdLst>
  <p:handoutMasterIdLst>
    <p:handoutMasterId r:id="rId17"/>
  </p:handoutMasterIdLst>
  <p:sldIdLst>
    <p:sldId id="292" r:id="rId3"/>
    <p:sldId id="387" r:id="rId4"/>
    <p:sldId id="381" r:id="rId5"/>
    <p:sldId id="369" r:id="rId6"/>
    <p:sldId id="388" r:id="rId7"/>
    <p:sldId id="389" r:id="rId8"/>
    <p:sldId id="390" r:id="rId9"/>
    <p:sldId id="391" r:id="rId10"/>
    <p:sldId id="392" r:id="rId11"/>
    <p:sldId id="393" r:id="rId12"/>
    <p:sldId id="394" r:id="rId13"/>
    <p:sldId id="395" r:id="rId14"/>
    <p:sldId id="396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14A0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F1BDFC-5D05-2EDC-20B1-15C0DAE796D0}" v="28" dt="2025-08-09T16:38:07.3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34" autoAdjust="0"/>
    <p:restoredTop sz="99499" autoAdjust="0"/>
  </p:normalViewPr>
  <p:slideViewPr>
    <p:cSldViewPr snapToGrid="0" showGuides="1">
      <p:cViewPr>
        <p:scale>
          <a:sx n="80" d="100"/>
          <a:sy n="80" d="100"/>
        </p:scale>
        <p:origin x="-240" y="-101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31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CF CA" userId="b980ee22cbae3751" providerId="Windows Live" clId="Web-{0E2D0EF7-659D-ADB0-44D5-CD2306D0514A}"/>
    <pc:docChg chg="addSld modSld sldOrd">
      <pc:chgData name="AGCF CA" userId="b980ee22cbae3751" providerId="Windows Live" clId="Web-{0E2D0EF7-659D-ADB0-44D5-CD2306D0514A}" dt="2025-08-02T06:00:55.089" v="601" actId="20577"/>
      <pc:docMkLst>
        <pc:docMk/>
      </pc:docMkLst>
      <pc:sldChg chg="modSp">
        <pc:chgData name="AGCF CA" userId="b980ee22cbae3751" providerId="Windows Live" clId="Web-{0E2D0EF7-659D-ADB0-44D5-CD2306D0514A}" dt="2025-08-02T05:51:36.946" v="525" actId="14100"/>
        <pc:sldMkLst>
          <pc:docMk/>
          <pc:sldMk cId="0" sldId="256"/>
        </pc:sldMkLst>
        <pc:spChg chg="mod">
          <ac:chgData name="AGCF CA" userId="b980ee22cbae3751" providerId="Windows Live" clId="Web-{0E2D0EF7-659D-ADB0-44D5-CD2306D0514A}" dt="2025-08-02T05:51:36.946" v="525" actId="14100"/>
          <ac:spMkLst>
            <pc:docMk/>
            <pc:sldMk cId="0" sldId="256"/>
            <ac:spMk id="5" creationId="{00000000-0000-0000-0000-000000000000}"/>
          </ac:spMkLst>
        </pc:spChg>
      </pc:sldChg>
      <pc:sldChg chg="modSp">
        <pc:chgData name="AGCF CA" userId="b980ee22cbae3751" providerId="Windows Live" clId="Web-{0E2D0EF7-659D-ADB0-44D5-CD2306D0514A}" dt="2025-08-02T05:53:12.198" v="534" actId="20577"/>
        <pc:sldMkLst>
          <pc:docMk/>
          <pc:sldMk cId="0" sldId="257"/>
        </pc:sldMkLst>
      </pc:sldChg>
      <pc:sldChg chg="modSp">
        <pc:chgData name="AGCF CA" userId="b980ee22cbae3751" providerId="Windows Live" clId="Web-{0E2D0EF7-659D-ADB0-44D5-CD2306D0514A}" dt="2025-08-02T00:31:59.070" v="112" actId="20577"/>
        <pc:sldMkLst>
          <pc:docMk/>
          <pc:sldMk cId="0" sldId="258"/>
        </pc:sldMkLst>
      </pc:sldChg>
      <pc:sldChg chg="modSp">
        <pc:chgData name="AGCF CA" userId="b980ee22cbae3751" providerId="Windows Live" clId="Web-{0E2D0EF7-659D-ADB0-44D5-CD2306D0514A}" dt="2025-08-02T05:57:37.637" v="564" actId="20577"/>
        <pc:sldMkLst>
          <pc:docMk/>
          <pc:sldMk cId="0" sldId="259"/>
        </pc:sldMkLst>
      </pc:sldChg>
      <pc:sldChg chg="modSp">
        <pc:chgData name="AGCF CA" userId="b980ee22cbae3751" providerId="Windows Live" clId="Web-{0E2D0EF7-659D-ADB0-44D5-CD2306D0514A}" dt="2025-08-02T05:58:11.981" v="575" actId="20577"/>
        <pc:sldMkLst>
          <pc:docMk/>
          <pc:sldMk cId="0" sldId="260"/>
        </pc:sldMkLst>
      </pc:sldChg>
      <pc:sldChg chg="addSp delSp modSp">
        <pc:chgData name="AGCF CA" userId="b980ee22cbae3751" providerId="Windows Live" clId="Web-{0E2D0EF7-659D-ADB0-44D5-CD2306D0514A}" dt="2025-08-02T00:39:13.080" v="211" actId="14100"/>
        <pc:sldMkLst>
          <pc:docMk/>
          <pc:sldMk cId="0" sldId="261"/>
        </pc:sldMkLst>
      </pc:sldChg>
      <pc:sldChg chg="modSp">
        <pc:chgData name="AGCF CA" userId="b980ee22cbae3751" providerId="Windows Live" clId="Web-{0E2D0EF7-659D-ADB0-44D5-CD2306D0514A}" dt="2025-08-02T05:52:11.806" v="530" actId="20577"/>
        <pc:sldMkLst>
          <pc:docMk/>
          <pc:sldMk cId="0" sldId="296"/>
        </pc:sldMkLst>
      </pc:sldChg>
      <pc:sldChg chg="modSp">
        <pc:chgData name="AGCF CA" userId="b980ee22cbae3751" providerId="Windows Live" clId="Web-{0E2D0EF7-659D-ADB0-44D5-CD2306D0514A}" dt="2025-08-02T05:55:06.919" v="545" actId="20577"/>
        <pc:sldMkLst>
          <pc:docMk/>
          <pc:sldMk cId="0" sldId="298"/>
        </pc:sldMkLst>
      </pc:sldChg>
      <pc:sldChg chg="modSp">
        <pc:chgData name="AGCF CA" userId="b980ee22cbae3751" providerId="Windows Live" clId="Web-{0E2D0EF7-659D-ADB0-44D5-CD2306D0514A}" dt="2025-08-02T05:55:27.859" v="548" actId="20577"/>
        <pc:sldMkLst>
          <pc:docMk/>
          <pc:sldMk cId="0" sldId="299"/>
        </pc:sldMkLst>
      </pc:sldChg>
      <pc:sldChg chg="modSp">
        <pc:chgData name="AGCF CA" userId="b980ee22cbae3751" providerId="Windows Live" clId="Web-{0E2D0EF7-659D-ADB0-44D5-CD2306D0514A}" dt="2025-08-02T05:55:47.335" v="549" actId="20577"/>
        <pc:sldMkLst>
          <pc:docMk/>
          <pc:sldMk cId="0" sldId="300"/>
        </pc:sldMkLst>
      </pc:sldChg>
      <pc:sldChg chg="modSp">
        <pc:chgData name="AGCF CA" userId="b980ee22cbae3751" providerId="Windows Live" clId="Web-{0E2D0EF7-659D-ADB0-44D5-CD2306D0514A}" dt="2025-08-02T05:55:56.195" v="550" actId="20577"/>
        <pc:sldMkLst>
          <pc:docMk/>
          <pc:sldMk cId="0" sldId="301"/>
        </pc:sldMkLst>
      </pc:sldChg>
      <pc:sldChg chg="modSp">
        <pc:chgData name="AGCF CA" userId="b980ee22cbae3751" providerId="Windows Live" clId="Web-{0E2D0EF7-659D-ADB0-44D5-CD2306D0514A}" dt="2025-08-02T05:56:03.633" v="551" actId="20577"/>
        <pc:sldMkLst>
          <pc:docMk/>
          <pc:sldMk cId="0" sldId="302"/>
        </pc:sldMkLst>
      </pc:sldChg>
      <pc:sldChg chg="modSp">
        <pc:chgData name="AGCF CA" userId="b980ee22cbae3751" providerId="Windows Live" clId="Web-{0E2D0EF7-659D-ADB0-44D5-CD2306D0514A}" dt="2025-08-02T05:56:35.197" v="556" actId="20577"/>
        <pc:sldMkLst>
          <pc:docMk/>
          <pc:sldMk cId="0" sldId="303"/>
        </pc:sldMkLst>
      </pc:sldChg>
      <pc:sldChg chg="modSp">
        <pc:chgData name="AGCF CA" userId="b980ee22cbae3751" providerId="Windows Live" clId="Web-{0E2D0EF7-659D-ADB0-44D5-CD2306D0514A}" dt="2025-08-02T05:57:01.995" v="560" actId="20577"/>
        <pc:sldMkLst>
          <pc:docMk/>
          <pc:sldMk cId="0" sldId="304"/>
        </pc:sldMkLst>
      </pc:sldChg>
      <pc:sldChg chg="modSp">
        <pc:chgData name="AGCF CA" userId="b980ee22cbae3751" providerId="Windows Live" clId="Web-{0E2D0EF7-659D-ADB0-44D5-CD2306D0514A}" dt="2025-08-02T05:57:08.698" v="561" actId="20577"/>
        <pc:sldMkLst>
          <pc:docMk/>
          <pc:sldMk cId="0" sldId="305"/>
        </pc:sldMkLst>
      </pc:sldChg>
      <pc:sldChg chg="modSp">
        <pc:chgData name="AGCF CA" userId="b980ee22cbae3751" providerId="Windows Live" clId="Web-{0E2D0EF7-659D-ADB0-44D5-CD2306D0514A}" dt="2025-08-02T05:58:55.964" v="582" actId="20577"/>
        <pc:sldMkLst>
          <pc:docMk/>
          <pc:sldMk cId="0" sldId="307"/>
        </pc:sldMkLst>
      </pc:sldChg>
      <pc:sldChg chg="modSp">
        <pc:chgData name="AGCF CA" userId="b980ee22cbae3751" providerId="Windows Live" clId="Web-{0E2D0EF7-659D-ADB0-44D5-CD2306D0514A}" dt="2025-08-02T05:59:05.230" v="584" actId="20577"/>
        <pc:sldMkLst>
          <pc:docMk/>
          <pc:sldMk cId="0" sldId="308"/>
        </pc:sldMkLst>
      </pc:sldChg>
      <pc:sldChg chg="modSp">
        <pc:chgData name="AGCF CA" userId="b980ee22cbae3751" providerId="Windows Live" clId="Web-{0E2D0EF7-659D-ADB0-44D5-CD2306D0514A}" dt="2025-08-02T00:55:02.442" v="440" actId="20577"/>
        <pc:sldMkLst>
          <pc:docMk/>
          <pc:sldMk cId="0" sldId="309"/>
        </pc:sldMkLst>
      </pc:sldChg>
      <pc:sldChg chg="modSp">
        <pc:chgData name="AGCF CA" userId="b980ee22cbae3751" providerId="Windows Live" clId="Web-{0E2D0EF7-659D-ADB0-44D5-CD2306D0514A}" dt="2025-08-02T05:20:02.915" v="461" actId="20577"/>
        <pc:sldMkLst>
          <pc:docMk/>
          <pc:sldMk cId="0" sldId="310"/>
        </pc:sldMkLst>
      </pc:sldChg>
      <pc:sldChg chg="modSp">
        <pc:chgData name="AGCF CA" userId="b980ee22cbae3751" providerId="Windows Live" clId="Web-{0E2D0EF7-659D-ADB0-44D5-CD2306D0514A}" dt="2025-08-02T00:47:25.121" v="326" actId="14100"/>
        <pc:sldMkLst>
          <pc:docMk/>
          <pc:sldMk cId="0" sldId="311"/>
        </pc:sldMkLst>
      </pc:sldChg>
      <pc:sldChg chg="modSp">
        <pc:chgData name="AGCF CA" userId="b980ee22cbae3751" providerId="Windows Live" clId="Web-{0E2D0EF7-659D-ADB0-44D5-CD2306D0514A}" dt="2025-08-02T00:50:12.457" v="362" actId="1076"/>
        <pc:sldMkLst>
          <pc:docMk/>
          <pc:sldMk cId="0" sldId="312"/>
        </pc:sldMkLst>
      </pc:sldChg>
      <pc:sldChg chg="modSp">
        <pc:chgData name="AGCF CA" userId="b980ee22cbae3751" providerId="Windows Live" clId="Web-{0E2D0EF7-659D-ADB0-44D5-CD2306D0514A}" dt="2025-08-02T00:52:30.482" v="395" actId="14100"/>
        <pc:sldMkLst>
          <pc:docMk/>
          <pc:sldMk cId="0" sldId="315"/>
        </pc:sldMkLst>
      </pc:sldChg>
      <pc:sldChg chg="modSp">
        <pc:chgData name="AGCF CA" userId="b980ee22cbae3751" providerId="Windows Live" clId="Web-{0E2D0EF7-659D-ADB0-44D5-CD2306D0514A}" dt="2025-08-02T05:59:32.527" v="586" actId="20577"/>
        <pc:sldMkLst>
          <pc:docMk/>
          <pc:sldMk cId="0" sldId="316"/>
        </pc:sldMkLst>
      </pc:sldChg>
      <pc:sldChg chg="modSp">
        <pc:chgData name="AGCF CA" userId="b980ee22cbae3751" providerId="Windows Live" clId="Web-{0E2D0EF7-659D-ADB0-44D5-CD2306D0514A}" dt="2025-08-02T05:18:17.690" v="443" actId="20577"/>
        <pc:sldMkLst>
          <pc:docMk/>
          <pc:sldMk cId="0" sldId="317"/>
        </pc:sldMkLst>
      </pc:sldChg>
      <pc:sldChg chg="modSp">
        <pc:chgData name="AGCF CA" userId="b980ee22cbae3751" providerId="Windows Live" clId="Web-{0E2D0EF7-659D-ADB0-44D5-CD2306D0514A}" dt="2025-08-02T05:59:54.620" v="590" actId="20577"/>
        <pc:sldMkLst>
          <pc:docMk/>
          <pc:sldMk cId="0" sldId="319"/>
        </pc:sldMkLst>
      </pc:sldChg>
      <pc:sldChg chg="modSp">
        <pc:chgData name="AGCF CA" userId="b980ee22cbae3751" providerId="Windows Live" clId="Web-{0E2D0EF7-659D-ADB0-44D5-CD2306D0514A}" dt="2025-08-02T06:00:18.402" v="593" actId="20577"/>
        <pc:sldMkLst>
          <pc:docMk/>
          <pc:sldMk cId="0" sldId="321"/>
        </pc:sldMkLst>
      </pc:sldChg>
      <pc:sldChg chg="modSp">
        <pc:chgData name="AGCF CA" userId="b980ee22cbae3751" providerId="Windows Live" clId="Web-{0E2D0EF7-659D-ADB0-44D5-CD2306D0514A}" dt="2025-08-02T06:00:28.698" v="595" actId="20577"/>
        <pc:sldMkLst>
          <pc:docMk/>
          <pc:sldMk cId="0" sldId="322"/>
        </pc:sldMkLst>
      </pc:sldChg>
      <pc:sldChg chg="modSp">
        <pc:chgData name="AGCF CA" userId="b980ee22cbae3751" providerId="Windows Live" clId="Web-{0E2D0EF7-659D-ADB0-44D5-CD2306D0514A}" dt="2025-08-02T06:00:55.089" v="601" actId="20577"/>
        <pc:sldMkLst>
          <pc:docMk/>
          <pc:sldMk cId="0" sldId="324"/>
        </pc:sldMkLst>
      </pc:sldChg>
      <pc:sldChg chg="modSp">
        <pc:chgData name="AGCF CA" userId="b980ee22cbae3751" providerId="Windows Live" clId="Web-{0E2D0EF7-659D-ADB0-44D5-CD2306D0514A}" dt="2025-08-02T05:25:42.966" v="519" actId="14100"/>
        <pc:sldMkLst>
          <pc:docMk/>
          <pc:sldMk cId="0" sldId="325"/>
        </pc:sldMkLst>
      </pc:sldChg>
      <pc:sldChg chg="modSp">
        <pc:chgData name="AGCF CA" userId="b980ee22cbae3751" providerId="Windows Live" clId="Web-{0E2D0EF7-659D-ADB0-44D5-CD2306D0514A}" dt="2025-08-02T05:26:00.923" v="522" actId="14100"/>
        <pc:sldMkLst>
          <pc:docMk/>
          <pc:sldMk cId="0" sldId="335"/>
        </pc:sldMkLst>
      </pc:sldChg>
      <pc:sldChg chg="modSp">
        <pc:chgData name="AGCF CA" userId="b980ee22cbae3751" providerId="Windows Live" clId="Web-{0E2D0EF7-659D-ADB0-44D5-CD2306D0514A}" dt="2025-08-02T00:20:35.993" v="11" actId="20577"/>
        <pc:sldMkLst>
          <pc:docMk/>
          <pc:sldMk cId="0" sldId="336"/>
        </pc:sldMkLst>
        <pc:spChg chg="mod">
          <ac:chgData name="AGCF CA" userId="b980ee22cbae3751" providerId="Windows Live" clId="Web-{0E2D0EF7-659D-ADB0-44D5-CD2306D0514A}" dt="2025-08-02T00:20:35.993" v="11" actId="20577"/>
          <ac:spMkLst>
            <pc:docMk/>
            <pc:sldMk cId="0" sldId="336"/>
            <ac:spMk id="3" creationId="{00000000-0000-0000-0000-000000000000}"/>
          </ac:spMkLst>
        </pc:spChg>
        <pc:picChg chg="mod">
          <ac:chgData name="AGCF CA" userId="b980ee22cbae3751" providerId="Windows Live" clId="Web-{0E2D0EF7-659D-ADB0-44D5-CD2306D0514A}" dt="2025-08-02T00:19:46.959" v="4" actId="1076"/>
          <ac:picMkLst>
            <pc:docMk/>
            <pc:sldMk cId="0" sldId="336"/>
            <ac:picMk id="4" creationId="{00000000-0000-0000-0000-000000000000}"/>
          </ac:picMkLst>
        </pc:picChg>
      </pc:sldChg>
      <pc:sldChg chg="modSp">
        <pc:chgData name="AGCF CA" userId="b980ee22cbae3751" providerId="Windows Live" clId="Web-{0E2D0EF7-659D-ADB0-44D5-CD2306D0514A}" dt="2025-08-02T05:56:14.274" v="552" actId="20577"/>
        <pc:sldMkLst>
          <pc:docMk/>
          <pc:sldMk cId="0" sldId="337"/>
        </pc:sldMkLst>
      </pc:sldChg>
      <pc:sldChg chg="modSp">
        <pc:chgData name="AGCF CA" userId="b980ee22cbae3751" providerId="Windows Live" clId="Web-{0E2D0EF7-659D-ADB0-44D5-CD2306D0514A}" dt="2025-08-02T00:50:59.148" v="368" actId="14100"/>
        <pc:sldMkLst>
          <pc:docMk/>
          <pc:sldMk cId="0" sldId="338"/>
        </pc:sldMkLst>
      </pc:sldChg>
      <pc:sldChg chg="modSp">
        <pc:chgData name="AGCF CA" userId="b980ee22cbae3751" providerId="Windows Live" clId="Web-{0E2D0EF7-659D-ADB0-44D5-CD2306D0514A}" dt="2025-08-02T06:00:09.698" v="591" actId="20577"/>
        <pc:sldMkLst>
          <pc:docMk/>
          <pc:sldMk cId="0" sldId="339"/>
        </pc:sldMkLst>
      </pc:sldChg>
      <pc:sldChg chg="modSp">
        <pc:chgData name="AGCF CA" userId="b980ee22cbae3751" providerId="Windows Live" clId="Web-{0E2D0EF7-659D-ADB0-44D5-CD2306D0514A}" dt="2025-08-02T05:19:48.305" v="457" actId="20577"/>
        <pc:sldMkLst>
          <pc:docMk/>
          <pc:sldMk cId="0" sldId="340"/>
        </pc:sldMkLst>
      </pc:sldChg>
      <pc:sldChg chg="modSp">
        <pc:chgData name="AGCF CA" userId="b980ee22cbae3751" providerId="Windows Live" clId="Web-{0E2D0EF7-659D-ADB0-44D5-CD2306D0514A}" dt="2025-08-02T05:58:32.449" v="578" actId="20577"/>
        <pc:sldMkLst>
          <pc:docMk/>
          <pc:sldMk cId="0" sldId="341"/>
        </pc:sldMkLst>
      </pc:sldChg>
      <pc:sldChg chg="modSp">
        <pc:chgData name="AGCF CA" userId="b980ee22cbae3751" providerId="Windows Live" clId="Web-{0E2D0EF7-659D-ADB0-44D5-CD2306D0514A}" dt="2025-08-02T06:00:44.980" v="599" actId="20577"/>
        <pc:sldMkLst>
          <pc:docMk/>
          <pc:sldMk cId="0" sldId="342"/>
        </pc:sldMkLst>
      </pc:sldChg>
      <pc:sldChg chg="modSp add replId">
        <pc:chgData name="AGCF CA" userId="b980ee22cbae3751" providerId="Windows Live" clId="Web-{0E2D0EF7-659D-ADB0-44D5-CD2306D0514A}" dt="2025-08-02T05:53:39.589" v="537" actId="20577"/>
        <pc:sldMkLst>
          <pc:docMk/>
          <pc:sldMk cId="3288655445" sldId="343"/>
        </pc:sldMkLst>
      </pc:sldChg>
      <pc:sldChg chg="modSp add replId">
        <pc:chgData name="AGCF CA" userId="b980ee22cbae3751" providerId="Windows Live" clId="Web-{0E2D0EF7-659D-ADB0-44D5-CD2306D0514A}" dt="2025-08-02T05:54:13.355" v="539" actId="20577"/>
        <pc:sldMkLst>
          <pc:docMk/>
          <pc:sldMk cId="1295194355" sldId="344"/>
        </pc:sldMkLst>
      </pc:sldChg>
      <pc:sldChg chg="modSp add replId">
        <pc:chgData name="AGCF CA" userId="b980ee22cbae3751" providerId="Windows Live" clId="Web-{0E2D0EF7-659D-ADB0-44D5-CD2306D0514A}" dt="2025-08-02T05:57:27.542" v="562" actId="20577"/>
        <pc:sldMkLst>
          <pc:docMk/>
          <pc:sldMk cId="1266315279" sldId="345"/>
        </pc:sldMkLst>
      </pc:sldChg>
      <pc:sldChg chg="modSp add replId">
        <pc:chgData name="AGCF CA" userId="b980ee22cbae3751" providerId="Windows Live" clId="Web-{0E2D0EF7-659D-ADB0-44D5-CD2306D0514A}" dt="2025-08-02T05:57:49.121" v="566" actId="20577"/>
        <pc:sldMkLst>
          <pc:docMk/>
          <pc:sldMk cId="1621872024" sldId="346"/>
        </pc:sldMkLst>
      </pc:sldChg>
      <pc:sldChg chg="modSp add replId">
        <pc:chgData name="AGCF CA" userId="b980ee22cbae3751" providerId="Windows Live" clId="Web-{0E2D0EF7-659D-ADB0-44D5-CD2306D0514A}" dt="2025-08-02T05:58:46.199" v="580" actId="20577"/>
        <pc:sldMkLst>
          <pc:docMk/>
          <pc:sldMk cId="428129093" sldId="347"/>
        </pc:sldMkLst>
      </pc:sldChg>
      <pc:sldChg chg="modSp add replId">
        <pc:chgData name="AGCF CA" userId="b980ee22cbae3751" providerId="Windows Live" clId="Web-{0E2D0EF7-659D-ADB0-44D5-CD2306D0514A}" dt="2025-08-02T00:47:02.449" v="324" actId="20577"/>
        <pc:sldMkLst>
          <pc:docMk/>
          <pc:sldMk cId="3727485139" sldId="348"/>
        </pc:sldMkLst>
      </pc:sldChg>
      <pc:sldChg chg="modSp add replId">
        <pc:chgData name="AGCF CA" userId="b980ee22cbae3751" providerId="Windows Live" clId="Web-{0E2D0EF7-659D-ADB0-44D5-CD2306D0514A}" dt="2025-08-02T00:48:44.575" v="344" actId="20577"/>
        <pc:sldMkLst>
          <pc:docMk/>
          <pc:sldMk cId="2578977776" sldId="349"/>
        </pc:sldMkLst>
      </pc:sldChg>
      <pc:sldChg chg="modSp add ord replId">
        <pc:chgData name="AGCF CA" userId="b980ee22cbae3751" providerId="Windows Live" clId="Web-{0E2D0EF7-659D-ADB0-44D5-CD2306D0514A}" dt="2025-08-02T00:49:42.001" v="354"/>
        <pc:sldMkLst>
          <pc:docMk/>
          <pc:sldMk cId="599256575" sldId="350"/>
        </pc:sldMkLst>
      </pc:sldChg>
      <pc:sldChg chg="modSp add replId">
        <pc:chgData name="AGCF CA" userId="b980ee22cbae3751" providerId="Windows Live" clId="Web-{0E2D0EF7-659D-ADB0-44D5-CD2306D0514A}" dt="2025-08-02T00:52:47.546" v="403" actId="20577"/>
        <pc:sldMkLst>
          <pc:docMk/>
          <pc:sldMk cId="1904706615" sldId="351"/>
        </pc:sldMkLst>
      </pc:sldChg>
      <pc:sldChg chg="modSp add replId">
        <pc:chgData name="AGCF CA" userId="b980ee22cbae3751" providerId="Windows Live" clId="Web-{0E2D0EF7-659D-ADB0-44D5-CD2306D0514A}" dt="2025-08-02T05:59:41.386" v="588" actId="20577"/>
        <pc:sldMkLst>
          <pc:docMk/>
          <pc:sldMk cId="2156480886" sldId="352"/>
        </pc:sldMkLst>
      </pc:sldChg>
    </pc:docChg>
  </pc:docChgLst>
  <pc:docChgLst>
    <pc:chgData name="AGCF CA" userId="b980ee22cbae3751" providerId="Windows Live" clId="Web-{70F1BDFC-5D05-2EDC-20B1-15C0DAE796D0}"/>
    <pc:docChg chg="addSld modSld">
      <pc:chgData name="AGCF CA" userId="b980ee22cbae3751" providerId="Windows Live" clId="Web-{70F1BDFC-5D05-2EDC-20B1-15C0DAE796D0}" dt="2025-08-09T16:38:06.109" v="26" actId="20577"/>
      <pc:docMkLst>
        <pc:docMk/>
      </pc:docMkLst>
      <pc:sldChg chg="addSp delSp modSp">
        <pc:chgData name="AGCF CA" userId="b980ee22cbae3751" providerId="Windows Live" clId="Web-{70F1BDFC-5D05-2EDC-20B1-15C0DAE796D0}" dt="2025-08-09T16:38:06.109" v="26" actId="20577"/>
        <pc:sldMkLst>
          <pc:docMk/>
          <pc:sldMk cId="20242701" sldId="353"/>
        </pc:sldMkLst>
        <pc:spChg chg="mod">
          <ac:chgData name="AGCF CA" userId="b980ee22cbae3751" providerId="Windows Live" clId="Web-{70F1BDFC-5D05-2EDC-20B1-15C0DAE796D0}" dt="2025-08-09T16:37:21.029" v="11" actId="20577"/>
          <ac:spMkLst>
            <pc:docMk/>
            <pc:sldMk cId="20242701" sldId="353"/>
            <ac:spMk id="5" creationId="{00000000-0000-0000-0000-000000000000}"/>
          </ac:spMkLst>
        </pc:spChg>
        <pc:spChg chg="mod">
          <ac:chgData name="AGCF CA" userId="b980ee22cbae3751" providerId="Windows Live" clId="Web-{70F1BDFC-5D05-2EDC-20B1-15C0DAE796D0}" dt="2025-08-09T16:38:06.109" v="26" actId="20577"/>
          <ac:spMkLst>
            <pc:docMk/>
            <pc:sldMk cId="20242701" sldId="353"/>
            <ac:spMk id="6" creationId="{00000000-0000-0000-0000-000000000000}"/>
          </ac:spMkLst>
        </pc:spChg>
        <pc:graphicFrameChg chg="add del mod">
          <ac:chgData name="AGCF CA" userId="b980ee22cbae3751" providerId="Windows Live" clId="Web-{70F1BDFC-5D05-2EDC-20B1-15C0DAE796D0}" dt="2025-08-09T16:36:42.653" v="5"/>
          <ac:graphicFrameMkLst>
            <pc:docMk/>
            <pc:sldMk cId="20242701" sldId="353"/>
            <ac:graphicFrameMk id="3" creationId="{A2E6A45E-7F96-E564-DD68-7617010363A2}"/>
          </ac:graphicFrameMkLst>
        </pc:graphicFrameChg>
      </pc:sldChg>
      <pc:sldChg chg="add replId">
        <pc:chgData name="AGCF CA" userId="b980ee22cbae3751" providerId="Windows Live" clId="Web-{70F1BDFC-5D05-2EDC-20B1-15C0DAE796D0}" dt="2025-08-09T16:36:05.323" v="0"/>
        <pc:sldMkLst>
          <pc:docMk/>
          <pc:sldMk cId="3275598526" sldId="36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2026/4/23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2026/4/23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8609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2026/4/23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2026/4/23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2026/4/23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gradFill rotWithShape="1">
          <a:gsLst>
            <a:gs pos="0">
              <a:srgbClr val="3E3E35"/>
            </a:gs>
            <a:gs pos="47501">
              <a:srgbClr val="70706A"/>
            </a:gs>
            <a:gs pos="58501">
              <a:srgbClr val="7C7C77"/>
            </a:gs>
            <a:gs pos="100000">
              <a:srgbClr val="3E3E35"/>
            </a:gs>
          </a:gsLst>
          <a:lin ang="3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2544763"/>
            <a:ext cx="12192000" cy="3255963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6"/>
          <p:cNvSpPr/>
          <p:nvPr/>
        </p:nvSpPr>
        <p:spPr>
          <a:xfrm>
            <a:off x="0" y="2667001"/>
            <a:ext cx="12192000" cy="274002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7"/>
          <p:cNvSpPr/>
          <p:nvPr/>
        </p:nvSpPr>
        <p:spPr>
          <a:xfrm>
            <a:off x="0" y="5478465"/>
            <a:ext cx="12192000" cy="23653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197351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4680B"/>
                </a:solidFill>
                <a:latin typeface="Franklin Gothic Book" pitchFamily="34" charset="0"/>
                <a:sym typeface="Wingdings" panose="05000000000000000000" pitchFamily="2" charset="2"/>
              </a:rPr>
              <a:t></a:t>
            </a:r>
            <a:endParaRPr lang="en-US" altLang="zh-CN" sz="4300">
              <a:solidFill>
                <a:srgbClr val="F4680B"/>
              </a:solidFill>
              <a:latin typeface="Franklin Gothic Book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426200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4680B"/>
                </a:solidFill>
                <a:latin typeface="Franklin Gothic Book" pitchFamily="34" charset="0"/>
                <a:sym typeface="Wingdings" panose="05000000000000000000" pitchFamily="2" charset="2"/>
              </a:rPr>
              <a:t></a:t>
            </a:r>
            <a:endParaRPr lang="en-US" altLang="zh-CN" sz="4300">
              <a:solidFill>
                <a:srgbClr val="F4680B"/>
              </a:solidFill>
              <a:latin typeface="Franklin Gothic Book" pitchFamily="34" charset="0"/>
            </a:endParaRPr>
          </a:p>
        </p:txBody>
      </p:sp>
      <p:pic>
        <p:nvPicPr>
          <p:cNvPr id="9" name="图片 15" descr="AGCF_Logo150透明背景1深色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0" y="785813"/>
            <a:ext cx="152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99" y="2819401"/>
            <a:ext cx="11582400" cy="1470025"/>
          </a:xfrm>
        </p:spPr>
        <p:txBody>
          <a:bodyPr anchor="b">
            <a:noAutofit/>
          </a:bodyPr>
          <a:lstStyle>
            <a:lvl1pPr>
              <a:defRPr sz="80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1999" y="4800600"/>
            <a:ext cx="10668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700">
                <a:solidFill>
                  <a:srgbClr val="FFFFFF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11" name="灯片编号占位符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B616E-460A-41C6-87F7-6E50302701E1}" type="slidenum">
              <a:rPr lang="en-US" altLang="zh-CN">
                <a:solidFill>
                  <a:srgbClr val="D7DAE1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D7DAE1"/>
              </a:solidFill>
            </a:endParaRPr>
          </a:p>
        </p:txBody>
      </p:sp>
      <p:sp>
        <p:nvSpPr>
          <p:cNvPr id="12" name="页脚占位符 1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D7DA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789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Ø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948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gradFill rotWithShape="1">
          <a:gsLst>
            <a:gs pos="0">
              <a:srgbClr val="A0A3A8"/>
            </a:gs>
            <a:gs pos="47501">
              <a:srgbClr val="D0D3D9"/>
            </a:gs>
            <a:gs pos="58501">
              <a:srgbClr val="D2D5DA"/>
            </a:gs>
            <a:gs pos="100000">
              <a:srgbClr val="A0A3A8"/>
            </a:gs>
          </a:gsLst>
          <a:lin ang="3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2544763"/>
            <a:ext cx="12192000" cy="3255963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2667001"/>
            <a:ext cx="12192000" cy="27400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5478465"/>
            <a:ext cx="12192000" cy="23653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426200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FFFFF"/>
                </a:solidFill>
                <a:latin typeface="Franklin Gothic Book" pitchFamily="34" charset="0"/>
                <a:sym typeface="Wingdings" panose="05000000000000000000" pitchFamily="2" charset="2"/>
              </a:rPr>
              <a:t></a:t>
            </a:r>
            <a:endParaRPr lang="en-US" altLang="zh-CN" sz="4300">
              <a:solidFill>
                <a:srgbClr val="FFFFFF"/>
              </a:solidFill>
              <a:latin typeface="Franklin Gothic Book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197351" y="4260851"/>
            <a:ext cx="1625600" cy="779700"/>
          </a:xfrm>
          <a:prstGeom prst="rect">
            <a:avLst/>
          </a:prstGeom>
          <a:noFill/>
          <a:ln>
            <a:noFill/>
          </a:ln>
        </p:spPr>
        <p:txBody>
          <a:bodyPr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4300">
                <a:solidFill>
                  <a:srgbClr val="FFFFFF"/>
                </a:solidFill>
                <a:latin typeface="Franklin Gothic Book" pitchFamily="34" charset="0"/>
                <a:sym typeface="Wingdings" panose="05000000000000000000" pitchFamily="2" charset="2"/>
              </a:rPr>
              <a:t></a:t>
            </a:r>
            <a:endParaRPr lang="en-US" altLang="zh-CN" sz="4300">
              <a:solidFill>
                <a:srgbClr val="FFFFFF"/>
              </a:solidFill>
              <a:latin typeface="Franklin Gothic Book" pitchFamily="34" charset="0"/>
            </a:endParaRPr>
          </a:p>
        </p:txBody>
      </p:sp>
      <p:pic>
        <p:nvPicPr>
          <p:cNvPr id="9" name="图片 15" descr="AGCF_Logo150透明背景1深色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1" y="785813"/>
            <a:ext cx="152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2819400"/>
            <a:ext cx="11582400" cy="1463040"/>
          </a:xfrm>
        </p:spPr>
        <p:txBody>
          <a:bodyPr anchor="b">
            <a:noAutofit/>
          </a:bodyPr>
          <a:lstStyle>
            <a:lvl1pPr algn="ctr">
              <a:defRPr sz="8000" b="0" cap="none" baseline="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1999" y="4800600"/>
            <a:ext cx="10668000" cy="548640"/>
          </a:xfrm>
        </p:spPr>
        <p:txBody>
          <a:bodyPr anchor="b"/>
          <a:lstStyle>
            <a:lvl1pPr marL="0" indent="0" algn="ctr">
              <a:buNone/>
              <a:defRPr sz="2700">
                <a:solidFill>
                  <a:srgbClr val="FFFFFF"/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21600" y="6356351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78969" y="4389439"/>
            <a:ext cx="1621367" cy="365125"/>
          </a:xfrm>
        </p:spPr>
        <p:txBody>
          <a:bodyPr/>
          <a:lstStyle>
            <a:lvl1pPr algn="ctr">
              <a:defRPr sz="3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80BDE66-8CD0-46E0-ADFF-C185EFD091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5255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3115C-8B76-4425-A764-DE1DC9E9066A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474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 algn="ctr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 algn="ctr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756FA-624A-4BC6-BA19-F78C9CA25CD7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849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9A400439-0681-4786-9A87-1A0F99C608BC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2026年4月23日星期四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CCA31-49B0-44F7-9023-A88C74DD4F0E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2696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D6BE55F9-20D3-466A-BBB9-7B310D7DB210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2026年4月23日星期四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8D41C-FEAD-4965-943D-A84FF7E6F7A7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2657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8229600" y="161926"/>
            <a:ext cx="3962400" cy="1152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7518400" cy="946151"/>
          </a:xfrm>
        </p:spPr>
        <p:txBody>
          <a:bodyPr>
            <a:noAutofit/>
          </a:bodyPr>
          <a:lstStyle>
            <a:lvl1pPr algn="l">
              <a:defRPr sz="53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6" y="1719072"/>
            <a:ext cx="10997184" cy="4535424"/>
          </a:xfrm>
        </p:spPr>
        <p:txBody>
          <a:bodyPr/>
          <a:lstStyle>
            <a:lvl1pPr>
              <a:buFont typeface="Wingdings" panose="05000000000000000000" pitchFamily="2" charset="2"/>
              <a:buChar char="Ø"/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1200" y="274320"/>
            <a:ext cx="36576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2100">
                <a:solidFill>
                  <a:srgbClr val="FFFFFF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708C2A40-33CF-4A79-933F-B5FC3BC9902B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2026年4月23日星期四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AAFEF-CB30-4EEE-AA69-1F602477EFAF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441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8229600" y="161926"/>
            <a:ext cx="3962400" cy="1152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8193617" y="133351"/>
            <a:ext cx="1016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82507" y="1717040"/>
            <a:ext cx="10999893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430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28600"/>
            <a:ext cx="7518400" cy="1005840"/>
          </a:xfrm>
        </p:spPr>
        <p:txBody>
          <a:bodyPr>
            <a:noAutofit/>
          </a:bodyPr>
          <a:lstStyle>
            <a:lvl1pPr algn="l">
              <a:defRPr sz="53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1200" y="228600"/>
            <a:ext cx="37592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2100">
                <a:solidFill>
                  <a:srgbClr val="FFFFFF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380AA213-04D5-49A6-A31A-AFB86F89DD35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2026年4月23日星期四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5078A-61A4-41A6-96D6-3B4F0DB86023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7383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Font typeface="Wingdings" panose="05000000000000000000" pitchFamily="2" charset="2"/>
              <a:buChar char="u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D503C9B6-C6AA-4521-A0A0-771A4DD55D70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2026年4月23日星期四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7217B-BEEF-4D93-96E9-8118FF21A411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1341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 rot="5400000">
            <a:off x="7264400" y="2070100"/>
            <a:ext cx="6858000" cy="2717800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5" name="Rectangle 7"/>
          <p:cNvSpPr/>
          <p:nvPr/>
        </p:nvSpPr>
        <p:spPr>
          <a:xfrm rot="5400000">
            <a:off x="7367059" y="2284942"/>
            <a:ext cx="6858000" cy="228811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6" name="Rectangle 8"/>
          <p:cNvSpPr/>
          <p:nvPr/>
        </p:nvSpPr>
        <p:spPr>
          <a:xfrm rot="5400000">
            <a:off x="6051551" y="3329518"/>
            <a:ext cx="6858000" cy="19896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pic>
        <p:nvPicPr>
          <p:cNvPr id="7" name="图片 13" descr="AGCF_Logo150透明背景1深色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2" y="214314"/>
            <a:ext cx="13335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53600" y="1357300"/>
            <a:ext cx="1930400" cy="4768865"/>
          </a:xfrm>
        </p:spPr>
        <p:txBody>
          <a:bodyPr vert="eaVert" anchor="b"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74639"/>
            <a:ext cx="8470900" cy="5851525"/>
          </a:xfrm>
        </p:spPr>
        <p:txBody>
          <a:bodyPr vert="eaVert"/>
          <a:lstStyle>
            <a:lvl1pPr>
              <a:buFont typeface="Wingdings" panose="05000000000000000000" pitchFamily="2" charset="2"/>
              <a:buChar char="u"/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/>
            </a:lvl1pPr>
          </a:lstStyle>
          <a:p>
            <a:pPr defTabSz="1219170">
              <a:defRPr/>
            </a:pPr>
            <a:fld id="{777DEC54-6D4C-4162-B571-EF9EA81DC2C0}" type="datetime3">
              <a:rPr lang="zh-CN" altLang="en-US" sz="2400">
                <a:solidFill>
                  <a:srgbClr val="55554A"/>
                </a:solidFill>
              </a:rPr>
              <a:pPr defTabSz="1219170">
                <a:defRPr/>
              </a:pPr>
              <a:t>2026年4月23日星期四</a:t>
            </a:fld>
            <a:endParaRPr lang="en-US" altLang="zh-CN" sz="2400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55554A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28000" y="6356351"/>
            <a:ext cx="1016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CC54C-A312-4638-BB09-760122D3D7F7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7042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2026/4/23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2026/4/23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2026/4/23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2026/4/23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2026/4/23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2026/4/23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2026/4/23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014"/>
            <a:ext cx="12192000" cy="14541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68277"/>
            <a:ext cx="12192000" cy="1154113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82563"/>
            <a:ext cx="9772651" cy="1111251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17" tIns="60958" rIns="121917" bIns="60958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algn="ctr" eaLnBrk="1" hangingPunct="1">
              <a:defRPr sz="1600">
                <a:solidFill>
                  <a:schemeClr val="tx2"/>
                </a:solidFill>
                <a:latin typeface="Franklin Gothic Book"/>
              </a:defRPr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algn="r" eaLnBrk="1" hangingPunct="1">
              <a:defRPr sz="1600">
                <a:solidFill>
                  <a:schemeClr val="tx2"/>
                </a:solidFill>
                <a:latin typeface="Franklin Gothic Book" pitchFamily="34" charset="0"/>
              </a:defRPr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  <a:defRPr/>
            </a:pPr>
            <a:fld id="{B007E9B1-5DFC-408D-AEC5-D380FDDEAA58}" type="slidenum">
              <a:rPr lang="en-US" altLang="zh-CN">
                <a:solidFill>
                  <a:srgbClr val="55554A"/>
                </a:solidFill>
                <a:ea typeface="SimSun" panose="02010600030101010101" pitchFamily="2" charset="-122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>
              <a:solidFill>
                <a:srgbClr val="55554A"/>
              </a:solidFill>
              <a:ea typeface="SimSun" panose="02010600030101010101" pitchFamily="2" charset="-122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368426"/>
            <a:ext cx="12192000" cy="1492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anchor="ctr"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2400">
              <a:solidFill>
                <a:srgbClr val="FFFFFF"/>
              </a:solidFill>
              <a:ea typeface="SimSun" panose="02010600030101010101" pitchFamily="2" charset="-122"/>
            </a:endParaRPr>
          </a:p>
        </p:txBody>
      </p:sp>
      <p:pic>
        <p:nvPicPr>
          <p:cNvPr id="1034" name="图片 9" descr="AGCF_Logo150透明背景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2" y="285751"/>
            <a:ext cx="1174751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1123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900" kern="120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Arial" panose="020B0604020202020204" pitchFamily="34" charset="0"/>
          <a:ea typeface="+mn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Arial" panose="020B0604020202020204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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Courier New" panose="02070309020205020404" pitchFamily="49" charset="0"/>
        <a:buChar char="o"/>
        <a:defRPr sz="2700" kern="1200">
          <a:solidFill>
            <a:schemeClr val="tx2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Clr>
          <a:srgbClr val="948774"/>
        </a:buClr>
        <a:buFont typeface="Arial" panose="020B0604020202020204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Clr>
          <a:srgbClr val="7EB8E7"/>
        </a:buClr>
        <a:buFont typeface="Arial" panose="020B0604020202020204" pitchFamily="34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Clr>
          <a:srgbClr val="E3B651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Clr>
          <a:schemeClr val="accent6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Clr>
          <a:schemeClr val="accent4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Clr>
          <a:schemeClr val="accent5"/>
        </a:buClr>
        <a:buFont typeface="Arial" panose="020B0604020202020204" pitchFamily="34" charset="0"/>
        <a:buChar char="•"/>
        <a:defRPr sz="1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360截图202507311520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" y="3810"/>
            <a:ext cx="12206605" cy="6850380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04850" y="1514474"/>
            <a:ext cx="10782300" cy="5339715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zh-CN" altLang="en-US" sz="72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经历</a:t>
            </a:r>
            <a:r>
              <a:rPr lang="zh-CN" altLang="en-US" sz="72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复活大能</a:t>
            </a:r>
            <a:endParaRPr lang="en-CA" sz="7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r>
              <a:rPr lang="en-US" altLang="zh-CN" sz="72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		</a:t>
            </a:r>
            <a:r>
              <a:rPr lang="zh-CN" altLang="en-US" sz="66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－－</a:t>
            </a:r>
            <a:r>
              <a:rPr lang="zh-CN" altLang="en-US" sz="66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生命翻转</a:t>
            </a:r>
            <a:endParaRPr lang="en-US" altLang="zh-CN" b="1" kern="1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DengXian" panose="02010600030101010101" charset="-122"/>
              <a:sym typeface="+mn-ea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en-US" altLang="zh-CN" b="1" kern="1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  <a:cs typeface="DengXian" panose="02010600030101010101" charset="-122"/>
              <a:sym typeface="+mn-ea"/>
            </a:endParaRPr>
          </a:p>
          <a:p>
            <a:pPr marL="0" marR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400" b="1" kern="1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常彦牧师</a:t>
            </a:r>
            <a:endParaRPr lang="en-CA" sz="4400" b="1" kern="1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/>
            </a:endParaRPr>
          </a:p>
          <a:p>
            <a:pPr marL="0" indent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2026</a:t>
            </a:r>
            <a:r>
              <a:rPr lang="zh-CN" alt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年</a:t>
            </a:r>
            <a:r>
              <a:rPr lang="en-US" altLang="zh-CN" sz="4400" b="1" kern="1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4</a:t>
            </a:r>
            <a:r>
              <a:rPr lang="zh-CN" alt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月</a:t>
            </a:r>
            <a:r>
              <a:rPr lang="en-US" altLang="zh-CN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25</a:t>
            </a:r>
            <a:r>
              <a:rPr lang="zh-CN" altLang="en-US" sz="4400" b="1" kern="100" dirty="0" smtClean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DengXian" panose="02010600030101010101" charset="-122"/>
                <a:sym typeface="+mn-ea"/>
              </a:rPr>
              <a:t>日</a:t>
            </a:r>
            <a:endParaRPr lang="en-US" altLang="zh-CN" sz="44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36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三、我去泰国宣教</a:t>
            </a:r>
            <a:r>
              <a:rPr lang="zh-CN" altLang="en-US" sz="54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感言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indent="971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通过这次参与超越宣教的禾场，让我更加认识神并领受主的大爱，体会到主的怜悯心肠生发在我身上，我愿意顺服神的异象，在这末世神使用“普通人的普世宣教”，迎接主耶稣的再来。</a:t>
            </a: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marR="0" indent="971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10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65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四、复活成为我们的应许和盼望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6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约</a:t>
            </a:r>
            <a:r>
              <a:rPr lang="en-CA" sz="36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11:25</a:t>
            </a:r>
          </a:p>
          <a:p>
            <a:pPr marL="0" marR="0" indent="971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6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耶稣</a:t>
            </a:r>
            <a:r>
              <a:rPr lang="zh-CN" altLang="en-US" sz="36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对他说，复活在我，生命也在我。信我的人，虽然死了，也必复活</a:t>
            </a:r>
            <a:r>
              <a:rPr lang="zh-CN" altLang="en-US" sz="36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</a:t>
            </a:r>
            <a:endParaRPr lang="en-US" altLang="zh-CN" sz="3600" b="1" dirty="0" smtClean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marR="0" indent="971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CA" sz="3600" b="1" dirty="0" smtClean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6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腓</a:t>
            </a:r>
            <a:r>
              <a:rPr lang="en-CA" sz="36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3:20-21</a:t>
            </a:r>
          </a:p>
          <a:p>
            <a:pPr marL="0" marR="0" indent="971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6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我们</a:t>
            </a:r>
            <a:r>
              <a:rPr lang="zh-CN" altLang="en-US" sz="36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却是天上的国民。并且等候救主，就是主耶稣基督，从天上降临</a:t>
            </a:r>
            <a:r>
              <a:rPr lang="zh-CN" altLang="en-US" sz="36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。他</a:t>
            </a:r>
            <a:r>
              <a:rPr lang="zh-CN" altLang="en-US" sz="36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要按着那能叫万有归服自己的大能，将我们这卑贱的身体改变形状，和他自己荣耀的身体相似。</a:t>
            </a:r>
            <a:endParaRPr lang="en-CA" sz="36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11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65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四、复活成为我们的应许和盼望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indent="971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耶稣基督复活应许我们也要复活，复活的耶稣是我们这些信他之人的盼望，基督徒信仰是建立在主耶稣身上，祂从死里复活胜过死亡，祂赐给我们复活并得到永生的应许是绝对可靠的。知道我们今天活着是为永恒预备的。</a:t>
            </a: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CA" sz="36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380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结语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indent="1028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当我们不断经历基督复活大能时，我们的生命就会更新，並且清楚人生的目标，才有可能重塑三观并确定人生优先秩序，能真正看到天国福音的价值；才能把主耶稣的福音使命烙印在我们生命中，一生为福音而活。</a:t>
            </a: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CA" sz="36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13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380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04950"/>
            <a:ext cx="12192000" cy="5363509"/>
          </a:xfrm>
        </p:spPr>
        <p:txBody>
          <a:bodyPr/>
          <a:lstStyle/>
          <a:p>
            <a:pPr marL="0" marR="0" lv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林前</a:t>
            </a:r>
            <a:r>
              <a:rPr lang="en-CA" sz="4000" b="1" dirty="0" smtClean="0">
                <a:solidFill>
                  <a:schemeClr val="tx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/>
              </a:rPr>
              <a:t>15:3-4</a:t>
            </a:r>
          </a:p>
          <a:p>
            <a:pPr marL="0" indent="971550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我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当日所领受又传给你们的，第一，就是基督照圣经所说，为我们的罪死了，而且埋葬了，又照圣经所说，第三天复活了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</a:t>
            </a:r>
            <a:endParaRPr lang="en-CA" altLang="zh-CN" sz="4000" b="1" dirty="0" smtClean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罗</a:t>
            </a:r>
            <a:r>
              <a:rPr lang="en-CA" sz="4000" b="1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1:3-4</a:t>
            </a:r>
            <a:endParaRPr lang="en-CA" altLang="zh-CN" sz="4000" b="1" dirty="0" smtClean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indent="1028700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论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到他儿子我主耶稣基督，按肉体说，是从大卫后裔生的；按圣善的灵说，因从死里复活，以大能显明是神的儿子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</a:t>
            </a:r>
            <a:endParaRPr lang="en-CA" altLang="zh-CN" sz="4400" b="1" dirty="0" smtClean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marR="0" lvl="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CA" sz="2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zh-CN" sz="2000" b="1" dirty="0" smtClean="0">
              <a:solidFill>
                <a:schemeClr val="tx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 </a:t>
            </a:r>
            <a:endParaRPr lang="en-CA" sz="4000" kern="1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2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736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71625"/>
            <a:ext cx="12192000" cy="5296835"/>
          </a:xfrm>
        </p:spPr>
        <p:txBody>
          <a:bodyPr/>
          <a:lstStyle/>
          <a:p>
            <a:pPr marL="0" indent="1028700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耶稣从死里复活是神救赎人类历史的高潮和焦点，带给我们复活和永生的盼望。耶稣复活，不仅证明他是神的儿子，更是开始了新创造，并为我们带来末世复活的保障。基督复活是基督信仰的基石，是教会的信仰核心，让我们更明白耶稣受死、被埋、复活都是不可否认的历史事实。</a:t>
            </a: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406400" marR="0" lvl="0" indent="-406400">
              <a:spcBef>
                <a:spcPts val="600"/>
              </a:spcBef>
              <a:spcAft>
                <a:spcPts val="0"/>
              </a:spcAft>
              <a:buNone/>
            </a:pPr>
            <a:endParaRPr lang="en-CA" sz="4000" kern="100" dirty="0">
              <a:solidFill>
                <a:schemeClr val="tx1"/>
              </a:solidFill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en-US" sz="4000" kern="100" dirty="0">
                <a:latin typeface="Calibri"/>
                <a:ea typeface="DengXian"/>
                <a:cs typeface="Times New Roman"/>
              </a:rPr>
              <a:t> </a:t>
            </a:r>
            <a:endParaRPr lang="en-CA" sz="4000" kern="100" dirty="0">
              <a:latin typeface="Calibri"/>
              <a:ea typeface="DengXian"/>
              <a:cs typeface="Times New Roman"/>
            </a:endParaRPr>
          </a:p>
          <a:p>
            <a:pPr marL="0" indent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3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10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</a:t>
            </a: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</a:t>
            </a: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复活的主向保罗</a:t>
            </a:r>
            <a:r>
              <a:rPr lang="zh-CN" altLang="en-US" sz="54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显现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3600" b="1" dirty="0" smtClean="0">
                <a:solidFill>
                  <a:srgbClr val="FF0000"/>
                </a:solidFill>
                <a:latin typeface="Calibri"/>
                <a:ea typeface="SimSun"/>
                <a:cs typeface="Times New Roman"/>
              </a:rPr>
              <a:t>徒</a:t>
            </a:r>
            <a:r>
              <a:rPr lang="en-CA" sz="3600" b="1" dirty="0" smtClean="0">
                <a:solidFill>
                  <a:srgbClr val="FF0000"/>
                </a:solidFill>
                <a:latin typeface="Calibri"/>
                <a:ea typeface="SimSun"/>
                <a:cs typeface="Times New Roman"/>
              </a:rPr>
              <a:t>9:1-5</a:t>
            </a:r>
            <a:endParaRPr lang="zh-CN" altLang="en-US" sz="3600" b="1" dirty="0">
              <a:solidFill>
                <a:srgbClr val="FF0000"/>
              </a:solidFill>
              <a:latin typeface="+mn-ea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1</a:t>
            </a:r>
            <a:r>
              <a:rPr lang="zh-CN" altLang="en-US" sz="36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扫罗仍然向主的门徒，口吐威吓凶杀的话，去见大祭司</a:t>
            </a:r>
            <a:r>
              <a:rPr lang="zh-CN" altLang="en-US" sz="36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，</a:t>
            </a:r>
            <a:endParaRPr lang="en-CA" altLang="zh-CN" sz="3600" dirty="0" smtClean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2</a:t>
            </a:r>
            <a:r>
              <a:rPr lang="zh-CN" altLang="en-US" sz="36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求文书给大马色的各会堂，若是找着信奉这道的人，无论男女，都准他捆绑带到耶路撒冷</a:t>
            </a:r>
            <a:r>
              <a:rPr lang="zh-CN" altLang="en-US" sz="36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。</a:t>
            </a:r>
            <a:endParaRPr lang="en-CA" altLang="zh-CN" sz="3600" dirty="0" smtClean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3</a:t>
            </a:r>
            <a:r>
              <a:rPr lang="zh-CN" altLang="en-US" sz="36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扫罗行路，将到大马色，忽然从天上发光，四面照着他</a:t>
            </a:r>
            <a:r>
              <a:rPr lang="zh-CN" altLang="en-US" sz="36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。</a:t>
            </a:r>
            <a:endParaRPr lang="en-CA" altLang="zh-CN" sz="3600" dirty="0" smtClean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4</a:t>
            </a:r>
            <a:r>
              <a:rPr lang="zh-CN" altLang="en-US" sz="36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他就仆倒在地，听见有声音对他说，扫罗，扫罗，你为什么逼迫我</a:t>
            </a:r>
            <a:r>
              <a:rPr lang="zh-CN" altLang="en-US" sz="36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。</a:t>
            </a:r>
            <a:endParaRPr lang="en-CA" altLang="zh-CN" sz="3600" dirty="0" smtClean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36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5</a:t>
            </a:r>
            <a:r>
              <a:rPr lang="zh-CN" altLang="en-US" sz="36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他说，主阿，你是谁。主说，我就是你所逼迫的耶稣</a:t>
            </a:r>
            <a:r>
              <a:rPr lang="zh-CN" altLang="en-US" sz="36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4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558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</a:t>
            </a: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</a:t>
            </a: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复活的主向保罗</a:t>
            </a:r>
            <a:r>
              <a:rPr lang="zh-CN" altLang="en-US" sz="54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显现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457200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6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保罗经历了主耶稣复活的大能，他的生命就完全翻转了。</a:t>
            </a:r>
            <a:endParaRPr lang="en-CA" sz="36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marR="0" indent="457200">
              <a:spcBef>
                <a:spcPts val="600"/>
              </a:spcBef>
              <a:spcAft>
                <a:spcPts val="0"/>
              </a:spcAft>
              <a:buNone/>
            </a:pPr>
            <a:r>
              <a:rPr lang="zh-CN" altLang="en-US" sz="36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当扫罗正往大马色去逼迫基督徒时，忽然从天上发光四面照着他。他就仆倒在地，听见有声音对他说：“扫罗，扫罗！你为什么逼迫我？”他说：“主啊，你是谁？”主说：“我就是你所逼迫的耶稣。</a:t>
            </a:r>
            <a:r>
              <a:rPr lang="en-US" altLang="zh-CN" sz="36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……”</a:t>
            </a:r>
            <a:r>
              <a:rPr lang="zh-CN" altLang="en-US" sz="36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这期间扫罗扑倒在地，表示他完全降伏在主面前，他称耶稣为主表示他已将主权交给了耶稣。从前逼迫基督徒的扫罗如今成为领受传福音使命的使徒保罗，这种</a:t>
            </a:r>
            <a:r>
              <a:rPr lang="en-CA" sz="36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180</a:t>
            </a:r>
            <a:r>
              <a:rPr lang="zh-CN" altLang="en-US" sz="36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度的生命翻转极大地彰显出福音拯救罪人的大能。</a:t>
            </a:r>
            <a:endParaRPr lang="en-CA" sz="36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5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388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60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一</a:t>
            </a:r>
            <a:r>
              <a:rPr lang="zh-CN" altLang="en-US" sz="60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、</a:t>
            </a: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复活的主向保罗</a:t>
            </a:r>
            <a:r>
              <a:rPr lang="zh-CN" altLang="en-US" sz="54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显现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indent="9144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所以保罗说：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“使我认识基督，晓得他复活的大能，并且晓得和他一同受苦，效法他的死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。”</a:t>
            </a:r>
            <a:r>
              <a:rPr lang="zh-CN" altLang="en-US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（</a:t>
            </a: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腓</a:t>
            </a:r>
            <a:r>
              <a:rPr lang="en-CA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3:10</a:t>
            </a:r>
            <a:r>
              <a:rPr lang="zh-CN" altLang="en-US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）</a:t>
            </a:r>
            <a:endParaRPr lang="en-CA" altLang="zh-CN" sz="4000" dirty="0" smtClean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indent="914400">
              <a:spcBef>
                <a:spcPts val="600"/>
              </a:spcBef>
              <a:spcAft>
                <a:spcPts val="600"/>
              </a:spcAft>
              <a:buNone/>
            </a:pPr>
            <a:r>
              <a:rPr lang="zh-CN" altLang="en-US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保罗</a:t>
            </a: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用自己的亲身经历说到</a:t>
            </a:r>
            <a:r>
              <a:rPr lang="zh-CN" altLang="en-US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：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“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基督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耶稣降世，为要拯救罪人。这话是可信的，是十分可佩服的。在罪人中我是个罪魁。然而我蒙了怜悯，是因耶稣基督要在我这罪魁身上显明他一切的忍耐，给后来信他得永生的人作榜样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。”</a:t>
            </a:r>
            <a:r>
              <a:rPr lang="zh-CN" altLang="en-US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（</a:t>
            </a: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提前</a:t>
            </a:r>
            <a:r>
              <a:rPr lang="en-CA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1:15-16</a:t>
            </a: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）</a:t>
            </a: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6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388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二、圣灵的能力与</a:t>
            </a:r>
            <a:r>
              <a:rPr lang="zh-CN" altLang="en-US" sz="54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使命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“但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圣灵降临在你们身上，你们就必得着能力；并要在耶路撒冷、犹太全地和撒玛利亚，直到地极，作我的见证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。”</a:t>
            </a:r>
            <a:r>
              <a:rPr lang="zh-CN" altLang="en-US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（</a:t>
            </a: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徒</a:t>
            </a:r>
            <a:r>
              <a:rPr lang="en-CA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1:8</a:t>
            </a: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）</a:t>
            </a: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marR="0" indent="91440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圣灵的能力是从上头来的，耶稣基督要将父所应许的圣灵降在我们身上，我们就必得着能力将福音传出去，并见证基督的死和复活，我们不但用言语见证耶稣基督，更要用经历复活大能翻转的生命来见证恩典福音的大能。</a:t>
            </a: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7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388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二、圣灵的能力与</a:t>
            </a:r>
            <a:r>
              <a:rPr lang="zh-CN" altLang="en-US" sz="54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使命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保罗为我们做了极好的榜样：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“我却不以性命为念，也不看为宝贵，只要行完我的路程，成就我从主耶稣所领受的职事，证明神恩惠的福音”</a:t>
            </a: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（徒</a:t>
            </a:r>
            <a:r>
              <a:rPr lang="en-CA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20:24</a:t>
            </a: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）</a:t>
            </a: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marR="0" indent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保罗</a:t>
            </a: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不仅传讲福音，更是经历复活大能翻转的生命活出福音，福音是他的生活目的，更是他的生命至宝。</a:t>
            </a: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CN" altLang="en-US" sz="2800" b="1" dirty="0">
              <a:solidFill>
                <a:srgbClr val="FF0000"/>
              </a:solidFill>
              <a:latin typeface="KaiTi" panose="02010609060101010101" charset="-122"/>
              <a:ea typeface="KaiTi" panose="02010609060101010101" charset="-122"/>
              <a:cs typeface="KaiTi" panose="02010609060101010101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8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897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77800"/>
            <a:ext cx="10160000" cy="1116013"/>
          </a:xfrm>
        </p:spPr>
        <p:txBody>
          <a:bodyPr>
            <a:noAutofit/>
          </a:bodyPr>
          <a:lstStyle/>
          <a:p>
            <a:pPr>
              <a:tabLst>
                <a:tab pos="5943302" algn="l"/>
              </a:tabLst>
            </a:pPr>
            <a:r>
              <a:rPr lang="zh-CN" altLang="en-US" sz="5400" b="1" dirty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三、我去泰国宣教</a:t>
            </a:r>
            <a:r>
              <a:rPr lang="zh-CN" altLang="en-US" sz="5400" b="1" dirty="0" smtClean="0">
                <a:solidFill>
                  <a:srgbClr val="FF0000"/>
                </a:solidFill>
                <a:effectLst/>
                <a:latin typeface="+mn-ea"/>
                <a:cs typeface="Times New Roman"/>
              </a:rPr>
              <a:t>感言</a:t>
            </a:r>
            <a:endParaRPr lang="zh-CN" altLang="en-US" sz="5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" y="1581150"/>
            <a:ext cx="12192000" cy="5287310"/>
          </a:xfrm>
        </p:spPr>
        <p:txBody>
          <a:bodyPr/>
          <a:lstStyle/>
          <a:p>
            <a:pPr marL="0" marR="0" indent="9715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“这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天国的福音要传遍天下，对万民作见证，然后末期才来到</a:t>
            </a:r>
            <a:r>
              <a:rPr lang="zh-CN" altLang="en-US" sz="4000" b="1" dirty="0" smtClean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。”</a:t>
            </a:r>
            <a:r>
              <a:rPr lang="zh-CN" altLang="en-US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（</a:t>
            </a: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太</a:t>
            </a:r>
            <a:r>
              <a:rPr lang="en-CA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24:14</a:t>
            </a: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）</a:t>
            </a: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  <a:p>
            <a:pPr marL="0" marR="0" indent="1028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主再来之前，这福音是必须要传遍天下的，神的心意</a:t>
            </a:r>
            <a:r>
              <a:rPr lang="zh-CN" altLang="en-US" sz="40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“愿意万人得救，明白真道”</a:t>
            </a:r>
            <a:r>
              <a:rPr lang="zh-CN" altLang="en-US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（提前</a:t>
            </a:r>
            <a:r>
              <a:rPr lang="en-CA" sz="4000" dirty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2:4</a:t>
            </a:r>
            <a:r>
              <a:rPr lang="zh-CN" altLang="en-US" sz="4000" dirty="0" smtClean="0">
                <a:solidFill>
                  <a:schemeClr val="tx1"/>
                </a:solidFill>
                <a:latin typeface="Calibri"/>
                <a:ea typeface="SimSun"/>
                <a:cs typeface="Times New Roman"/>
              </a:rPr>
              <a:t>）</a:t>
            </a:r>
            <a:endParaRPr lang="en-CA" sz="4000" dirty="0">
              <a:solidFill>
                <a:schemeClr val="tx1"/>
              </a:solidFill>
              <a:latin typeface="Calibri"/>
              <a:ea typeface="SimSun"/>
              <a:cs typeface="Times New Roman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D9E91-53C4-4B6F-B0E4-0BD86C09558B}" type="slidenum">
              <a:rPr lang="en-US" altLang="zh-CN">
                <a:solidFill>
                  <a:srgbClr val="55554A"/>
                </a:solidFill>
              </a:rPr>
              <a:pPr>
                <a:defRPr/>
              </a:pPr>
              <a:t>9</a:t>
            </a:fld>
            <a:endParaRPr lang="en-US" altLang="zh-CN" dirty="0">
              <a:solidFill>
                <a:srgbClr val="5555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8972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S101790490[1]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catur">
    <a:dk1>
      <a:sysClr val="windowText" lastClr="000000"/>
    </a:dk1>
    <a:lt1>
      <a:sysClr val="window" lastClr="FFFFFF"/>
    </a:lt1>
    <a:dk2>
      <a:srgbClr val="55554A"/>
    </a:dk2>
    <a:lt2>
      <a:srgbClr val="D7DAE1"/>
    </a:lt2>
    <a:accent1>
      <a:srgbClr val="F4680B"/>
    </a:accent1>
    <a:accent2>
      <a:srgbClr val="ABB19F"/>
    </a:accent2>
    <a:accent3>
      <a:srgbClr val="948774"/>
    </a:accent3>
    <a:accent4>
      <a:srgbClr val="7EB8E7"/>
    </a:accent4>
    <a:accent5>
      <a:srgbClr val="E3B651"/>
    </a:accent5>
    <a:accent6>
      <a:srgbClr val="96756C"/>
    </a:accent6>
    <a:hlink>
      <a:srgbClr val="66AACD"/>
    </a:hlink>
    <a:folHlink>
      <a:srgbClr val="809DB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1158</Words>
  <Application>Microsoft Office PowerPoint</Application>
  <PresentationFormat>Custom</PresentationFormat>
  <Paragraphs>61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WPS</vt:lpstr>
      <vt:lpstr>TS101790490[1]</vt:lpstr>
      <vt:lpstr>PowerPoint Presentation</vt:lpstr>
      <vt:lpstr>PowerPoint Presentation</vt:lpstr>
      <vt:lpstr>PowerPoint Presentation</vt:lpstr>
      <vt:lpstr>一、复活的主向保罗显现</vt:lpstr>
      <vt:lpstr>一、复活的主向保罗显现</vt:lpstr>
      <vt:lpstr>一、复活的主向保罗显现</vt:lpstr>
      <vt:lpstr>二、圣灵的能力与使命</vt:lpstr>
      <vt:lpstr>二、圣灵的能力与使命</vt:lpstr>
      <vt:lpstr>三、我去泰国宣教感言</vt:lpstr>
      <vt:lpstr>三、我去泰国宣教感言</vt:lpstr>
      <vt:lpstr>四、复活成为我们的应许和盼望</vt:lpstr>
      <vt:lpstr>四、复活成为我们的应许和盼望</vt:lpstr>
      <vt:lpstr>结语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Admin</dc:creator>
  <cp:lastModifiedBy>Leon Yang</cp:lastModifiedBy>
  <cp:revision>531</cp:revision>
  <dcterms:created xsi:type="dcterms:W3CDTF">2019-06-19T02:08:00Z</dcterms:created>
  <dcterms:modified xsi:type="dcterms:W3CDTF">2026-04-24T02:36:30Z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F06C898BA9B44871A24C284E236B0EBD_11</vt:lpwstr>
  </property>
</Properties>
</file>