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sldIdLst>
    <p:sldId id="305" r:id="rId3"/>
    <p:sldId id="306" r:id="rId4"/>
    <p:sldId id="328" r:id="rId5"/>
    <p:sldId id="345" r:id="rId6"/>
    <p:sldId id="346" r:id="rId7"/>
    <p:sldId id="338" r:id="rId8"/>
    <p:sldId id="339" r:id="rId9"/>
    <p:sldId id="340" r:id="rId10"/>
    <p:sldId id="344" r:id="rId11"/>
    <p:sldId id="259" r:id="rId12"/>
    <p:sldId id="329" r:id="rId13"/>
    <p:sldId id="330" r:id="rId14"/>
    <p:sldId id="331" r:id="rId15"/>
    <p:sldId id="335" r:id="rId16"/>
    <p:sldId id="347" r:id="rId17"/>
    <p:sldId id="343" r:id="rId18"/>
    <p:sldId id="342" r:id="rId19"/>
    <p:sldId id="341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lisa lu" userId="56c5a83dd9b34f27" providerId="LiveId" clId="{D9A921B3-15FC-4629-BAFE-367FA7699A72}"/>
    <pc:docChg chg="undo custSel addSld modSld sldOrd">
      <pc:chgData name="mellisa lu" userId="56c5a83dd9b34f27" providerId="LiveId" clId="{D9A921B3-15FC-4629-BAFE-367FA7699A72}" dt="2026-02-25T20:44:20.759" v="33" actId="14100"/>
      <pc:docMkLst>
        <pc:docMk/>
      </pc:docMkLst>
      <pc:sldChg chg="modSp mod">
        <pc:chgData name="mellisa lu" userId="56c5a83dd9b34f27" providerId="LiveId" clId="{D9A921B3-15FC-4629-BAFE-367FA7699A72}" dt="2026-02-25T20:44:20.759" v="33" actId="14100"/>
        <pc:sldMkLst>
          <pc:docMk/>
          <pc:sldMk cId="317718070" sldId="305"/>
        </pc:sldMkLst>
        <pc:spChg chg="mod">
          <ac:chgData name="mellisa lu" userId="56c5a83dd9b34f27" providerId="LiveId" clId="{D9A921B3-15FC-4629-BAFE-367FA7699A72}" dt="2026-02-25T20:44:20.759" v="33" actId="14100"/>
          <ac:spMkLst>
            <pc:docMk/>
            <pc:sldMk cId="317718070" sldId="305"/>
            <ac:spMk id="4" creationId="{BF9AF71C-421A-F98E-1037-C3352C59C885}"/>
          </ac:spMkLst>
        </pc:spChg>
      </pc:sldChg>
      <pc:sldChg chg="modSp mod">
        <pc:chgData name="mellisa lu" userId="56c5a83dd9b34f27" providerId="LiveId" clId="{D9A921B3-15FC-4629-BAFE-367FA7699A72}" dt="2026-02-25T20:43:43.753" v="30" actId="6549"/>
        <pc:sldMkLst>
          <pc:docMk/>
          <pc:sldMk cId="1123994706" sldId="325"/>
        </pc:sldMkLst>
        <pc:spChg chg="mod">
          <ac:chgData name="mellisa lu" userId="56c5a83dd9b34f27" providerId="LiveId" clId="{D9A921B3-15FC-4629-BAFE-367FA7699A72}" dt="2026-02-25T20:43:43.753" v="30" actId="6549"/>
          <ac:spMkLst>
            <pc:docMk/>
            <pc:sldMk cId="1123994706" sldId="325"/>
            <ac:spMk id="3" creationId="{DE556385-EBB6-8B45-7FCE-213D9FA3695B}"/>
          </ac:spMkLst>
        </pc:spChg>
      </pc:sldChg>
      <pc:sldChg chg="addSp delSp modSp mod ord">
        <pc:chgData name="mellisa lu" userId="56c5a83dd9b34f27" providerId="LiveId" clId="{D9A921B3-15FC-4629-BAFE-367FA7699A72}" dt="2026-02-25T20:43:18.801" v="25"/>
        <pc:sldMkLst>
          <pc:docMk/>
          <pc:sldMk cId="491643523" sldId="341"/>
        </pc:sldMkLst>
        <pc:spChg chg="del">
          <ac:chgData name="mellisa lu" userId="56c5a83dd9b34f27" providerId="LiveId" clId="{D9A921B3-15FC-4629-BAFE-367FA7699A72}" dt="2026-02-25T20:40:00.827" v="2" actId="478"/>
          <ac:spMkLst>
            <pc:docMk/>
            <pc:sldMk cId="491643523" sldId="341"/>
            <ac:spMk id="2" creationId="{2F268B18-797C-68E5-7F93-5DF6496D7BF2}"/>
          </ac:spMkLst>
        </pc:spChg>
        <pc:spChg chg="del">
          <ac:chgData name="mellisa lu" userId="56c5a83dd9b34f27" providerId="LiveId" clId="{D9A921B3-15FC-4629-BAFE-367FA7699A72}" dt="2026-02-25T20:39:57.970" v="1" actId="478"/>
          <ac:spMkLst>
            <pc:docMk/>
            <pc:sldMk cId="491643523" sldId="341"/>
            <ac:spMk id="3" creationId="{6A97ED4B-D224-C803-E8F0-4E35D76416F4}"/>
          </ac:spMkLst>
        </pc:spChg>
        <pc:spChg chg="add del mod">
          <ac:chgData name="mellisa lu" userId="56c5a83dd9b34f27" providerId="LiveId" clId="{D9A921B3-15FC-4629-BAFE-367FA7699A72}" dt="2026-02-25T20:41:57.399" v="11" actId="931"/>
          <ac:spMkLst>
            <pc:docMk/>
            <pc:sldMk cId="491643523" sldId="341"/>
            <ac:spMk id="5" creationId="{D7846728-A013-75CD-8AA4-4BCD80611816}"/>
          </ac:spMkLst>
        </pc:spChg>
        <pc:spChg chg="add mod">
          <ac:chgData name="mellisa lu" userId="56c5a83dd9b34f27" providerId="LiveId" clId="{D9A921B3-15FC-4629-BAFE-367FA7699A72}" dt="2026-02-25T20:42:36.730" v="18" actId="14100"/>
          <ac:spMkLst>
            <pc:docMk/>
            <pc:sldMk cId="491643523" sldId="341"/>
            <ac:spMk id="7" creationId="{704A00F4-7880-8258-A751-93BDF1FEBBA6}"/>
          </ac:spMkLst>
        </pc:spChg>
        <pc:picChg chg="add mod ord">
          <ac:chgData name="mellisa lu" userId="56c5a83dd9b34f27" providerId="LiveId" clId="{D9A921B3-15FC-4629-BAFE-367FA7699A72}" dt="2026-02-25T20:43:02.623" v="23" actId="14100"/>
          <ac:picMkLst>
            <pc:docMk/>
            <pc:sldMk cId="491643523" sldId="341"/>
            <ac:picMk id="9" creationId="{B18519E5-624D-6D6E-9D25-56F601BA42DC}"/>
          </ac:picMkLst>
        </pc:picChg>
      </pc:sldChg>
      <pc:sldChg chg="add">
        <pc:chgData name="mellisa lu" userId="56c5a83dd9b34f27" providerId="LiveId" clId="{D9A921B3-15FC-4629-BAFE-367FA7699A72}" dt="2026-02-25T20:39:48.399" v="0" actId="2890"/>
        <pc:sldMkLst>
          <pc:docMk/>
          <pc:sldMk cId="3268409325" sldId="34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2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8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1111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1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2086442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6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4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13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12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5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88489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5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2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8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2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9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82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1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01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4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26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85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53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7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6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45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5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9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1276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5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3025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8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8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6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Hv0ZyUE8-c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1371600"/>
            <a:ext cx="6693408" cy="2377440"/>
          </a:xfrm>
        </p:spPr>
        <p:txBody>
          <a:bodyPr/>
          <a:lstStyle/>
          <a:p>
            <a:r>
              <a:rPr lang="zh-CN" altLang="en-US" sz="57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以神为中心的家</a:t>
            </a:r>
            <a:br>
              <a:rPr lang="en-US" altLang="zh-CN" sz="6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4500" b="1" dirty="0">
                <a:solidFill>
                  <a:srgbClr val="002060"/>
                </a:solidFill>
              </a:rPr>
              <a:t>God Centre Home</a:t>
            </a:r>
            <a:endParaRPr lang="en-US" sz="4500" b="1" dirty="0">
              <a:solidFill>
                <a:srgbClr val="00206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9AF71C-421A-F98E-1037-C3352C59C885}"/>
              </a:ext>
            </a:extLst>
          </p:cNvPr>
          <p:cNvSpPr txBox="1"/>
          <p:nvPr/>
        </p:nvSpPr>
        <p:spPr>
          <a:xfrm>
            <a:off x="3731342" y="4469284"/>
            <a:ext cx="480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Pastor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Shirley</a:t>
            </a:r>
            <a:endParaRPr kumimoji="0" lang="en-CA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8DD4D-6845-BE13-27B4-0111CB19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477" y="134217"/>
            <a:ext cx="8861323" cy="1109368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申命记</a:t>
            </a:r>
            <a:r>
              <a:rPr 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 </a:t>
            </a:r>
            <a:r>
              <a:rPr lang="en-US" altLang="zh-CN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endParaRPr lang="en-US" sz="6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D50D1-3A80-DCCC-0FAC-376E7675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334" y="1243584"/>
            <a:ext cx="10471355" cy="53511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42913" indent="-4429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这是耶和华你们　神所吩咐教训你们的诫命、律例、典章、使你们在所要过去得为业的地上、遵行．</a:t>
            </a:r>
            <a:endParaRPr lang="en-CA" altLang="zh-CN" sz="35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2913" indent="-4429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好叫你和你子子孙孙、一生敬畏耶和华你的　神、谨守他的一切律例、诫命、就是我所吩咐你的、使你的日子得以长久。</a:t>
            </a:r>
            <a:endParaRPr lang="en-CA" altLang="zh-CN" sz="35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2913" indent="-4429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以色列阿、你要听、要谨守遵行、使你可以在那流奶与蜜之地、得以享福、人数极其增多、正如耶和华你列祖的　神所应许你的。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445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CF4F0-BB46-4A5D-C193-4CA745EA8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A8A10-2B0C-8B06-F006-CA286FCB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845" y="206478"/>
            <a:ext cx="10574594" cy="63882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42913" indent="-4429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以色列阿、你要听．耶和华我们　神是独一的主。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2913" indent="-4429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你要尽心、尽性、尽力、爱耶和华你的　神。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2913" indent="-4429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我今日所吩咐你的话、都要记在心上．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2913" indent="-4429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也要殷勤教训你的儿女、无论你坐在家里、行在路上、躺下、起来、都要谈论。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2913" indent="-4429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也要系在手上为记号、戴在额上为经文。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2913" indent="-4429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又要写在你房屋的门框上、并你的城门上。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776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34318-23EB-2F69-8234-E0623F584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2DA74-A331-56B9-B501-B82A14F22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567" y="235974"/>
            <a:ext cx="10323872" cy="63587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22313" indent="-7223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耶和华你的　神、领你进他向你列祖亚伯拉罕、以撒、雅各、起誓应许给你地．那里有城邑、又大又美、非你所建造的．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2313" indent="-7223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有房屋、装满各样美物、非你所装的．有凿成的水井、非你所凿成的．还有葡萄园、橄榄园、非你所栽种的、你吃了而且饱足．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2313" indent="-7223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那时你要谨慎、免得你忘记将你从埃及地为奴之家、领出来的耶和华。</a:t>
            </a:r>
          </a:p>
        </p:txBody>
      </p:sp>
    </p:spTree>
    <p:extLst>
      <p:ext uri="{BB962C8B-B14F-4D97-AF65-F5344CB8AC3E}">
        <p14:creationId xmlns:p14="http://schemas.microsoft.com/office/powerpoint/2010/main" val="51557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D7D8B-C011-5836-7E21-4341AFF6A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AECDF-6A30-CD04-5359-F5C5EFFB7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522" y="398206"/>
            <a:ext cx="9645445" cy="61965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22313" indent="-7223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你要敬畏耶和华你的　神、事奉他、指着他的名起誓。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2313" indent="-7223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不可随从别神、就是你们四围国民的神．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2313" indent="-7223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因为在你们中间的耶和华你　神、是忌邪的　神．惟恐耶和华你　神的怒气向你发作、就把你从地上除灭。</a:t>
            </a:r>
          </a:p>
        </p:txBody>
      </p:sp>
    </p:spTree>
    <p:extLst>
      <p:ext uri="{BB962C8B-B14F-4D97-AF65-F5344CB8AC3E}">
        <p14:creationId xmlns:p14="http://schemas.microsoft.com/office/powerpoint/2010/main" val="264180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1CB49-8C60-CC96-994A-EED8BA841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0D4B-50C4-9BD7-5F2E-7B66A9C1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34216"/>
            <a:ext cx="8613058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民数记</a:t>
            </a:r>
            <a:r>
              <a:rPr 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 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6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BF300-812F-7DD3-B145-311E708DB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09" y="1459779"/>
            <a:ext cx="9768199" cy="51349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11213" indent="-81121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 </a:t>
            </a:r>
            <a:r>
              <a:rPr lang="zh-CN" altLang="en-US" sz="4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愿耶和华赐福给你、保护你。</a:t>
            </a:r>
          </a:p>
          <a:p>
            <a:pPr marL="811213" indent="-81121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 </a:t>
            </a:r>
            <a:r>
              <a:rPr lang="zh-CN" altLang="en-US" sz="4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愿耶和华使他的脸光照你、赐恩给你。</a:t>
            </a:r>
            <a:endParaRPr lang="en-US" altLang="zh-CN" sz="40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11213" indent="-81121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 </a:t>
            </a:r>
            <a:r>
              <a:rPr lang="zh-CN" altLang="en-US" sz="4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愿耶和华向你仰脸、赐你平安。</a:t>
            </a:r>
          </a:p>
          <a:p>
            <a:pPr marL="811213" indent="-81121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 </a:t>
            </a:r>
            <a:r>
              <a:rPr lang="zh-CN" altLang="en-US" sz="4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他们要如此奉我的名、为以色列人祝福．我也要赐福给他们。</a:t>
            </a:r>
          </a:p>
        </p:txBody>
      </p:sp>
    </p:spTree>
    <p:extLst>
      <p:ext uri="{BB962C8B-B14F-4D97-AF65-F5344CB8AC3E}">
        <p14:creationId xmlns:p14="http://schemas.microsoft.com/office/powerpoint/2010/main" val="86217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37709-9D38-1028-D88C-D1EEC917D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99D1-06A8-43E9-6EDC-FD823C16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523" y="134216"/>
            <a:ext cx="8834283" cy="1325563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提摩太后书 </a:t>
            </a:r>
            <a:r>
              <a:rPr lang="en-CA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2:22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31A84-4C6E-F442-314A-EF5A4B50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9" y="1622323"/>
            <a:ext cx="8967355" cy="49724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5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你要逃避少年的私欲，</a:t>
            </a:r>
            <a:endParaRPr lang="en-CA" altLang="zh-CN" sz="50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5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同那清心祷告主的人追求公义，信德，仁爱，和平。</a:t>
            </a:r>
          </a:p>
        </p:txBody>
      </p:sp>
    </p:spTree>
    <p:extLst>
      <p:ext uri="{BB962C8B-B14F-4D97-AF65-F5344CB8AC3E}">
        <p14:creationId xmlns:p14="http://schemas.microsoft.com/office/powerpoint/2010/main" val="326840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A16A1-8CF2-BF68-9306-CA5565D1D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1C4F-0540-DEF5-9BF9-843A623E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1" y="176981"/>
            <a:ext cx="10670309" cy="1091380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诗篇</a:t>
            </a:r>
            <a:r>
              <a:rPr 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 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128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16802-4F80-6ACD-3C40-5D423DAF3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567" y="1459779"/>
            <a:ext cx="10279961" cy="50314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30225" indent="-530225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凡敬畏耶和华、遵行他道的人、便为有福。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30225" indent="-530225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你要吃劳碌得来的．你要享福、事情顺利。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30225" indent="-530225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你妻子在你的内室、好像多结果子的葡萄树．你儿女围绕你的桌子、好像橄榄栽子。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30225" indent="-530225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看哪、敬畏耶和华的人、必要这样蒙福。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zh-CN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3721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11A1F-B5DB-6437-0F23-EC4C5ABAE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C0A32-7F7A-FB5F-5904-43A89B39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05" y="648930"/>
            <a:ext cx="9940749" cy="59458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42913" indent="-44291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愿耶和华从锡安赐福给你。愿你一生一世、看见耶路撒冷的好处。</a:t>
            </a:r>
          </a:p>
          <a:p>
            <a:pPr marL="442913" indent="-44291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愿你看见你儿女的儿女。愿平安归于以色列。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zh-CN" alt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483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440FF-C818-BAA5-171E-23C75D1CB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8519E5-624D-6D6E-9D25-56F601BA4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41" y="1548581"/>
            <a:ext cx="8524569" cy="53094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04A00F4-7880-8258-A751-93BDF1FE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1"/>
            <a:ext cx="9585734" cy="15485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generations together  for my birthday and 5 generations serving God in Singapore</a:t>
            </a:r>
            <a:endParaRPr lang="en-C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4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6385-EBB6-8B45-7FCE-213D9FA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271" y="1131165"/>
            <a:ext cx="9423473" cy="49648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zh-CN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回应诗歌</a:t>
            </a:r>
            <a:r>
              <a:rPr lang="en-US" altLang="zh-CN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CN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一家人</a:t>
            </a:r>
            <a:endParaRPr lang="en-US" altLang="zh-CN" sz="6000" b="1" dirty="0" err="1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4500" dirty="0">
                <a:hlinkClick r:id="rId2"/>
              </a:rPr>
              <a:t>https://www.youtube.com/watch?v=sHv0ZyUE8-c</a:t>
            </a:r>
            <a:endParaRPr lang="en-US" altLang="zh-CN" sz="4500" dirty="0"/>
          </a:p>
          <a:p>
            <a:pPr marL="0" indent="0">
              <a:buNone/>
            </a:pPr>
            <a:endParaRPr lang="en-US" altLang="zh-CN" sz="4500" dirty="0"/>
          </a:p>
          <a:p>
            <a:pPr marL="0" indent="0">
              <a:buNone/>
            </a:pPr>
            <a:endParaRPr lang="en-US" altLang="zh-CN" sz="4500" dirty="0"/>
          </a:p>
          <a:p>
            <a:pPr marL="0" indent="0">
              <a:buNone/>
            </a:pPr>
            <a:endParaRPr lang="zh-CN" altLang="en-US" sz="4500" dirty="0"/>
          </a:p>
        </p:txBody>
      </p:sp>
    </p:spTree>
    <p:extLst>
      <p:ext uri="{BB962C8B-B14F-4D97-AF65-F5344CB8AC3E}">
        <p14:creationId xmlns:p14="http://schemas.microsoft.com/office/powerpoint/2010/main" val="112399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4F1C-3ADD-42EF-C2CC-B4F753B5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5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7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以神为中心的家</a:t>
            </a:r>
            <a:endParaRPr lang="en-US" sz="70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A827F-41D1-571C-A8F5-CE05098AC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1" y="2639961"/>
            <a:ext cx="8994057" cy="3537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5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一个充满爱，喜乐，平安，健康，笑声，合一，关爱和给予的家！</a:t>
            </a:r>
            <a:endParaRPr lang="en-US" sz="5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290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A3E7C-F12F-0FC5-E3F4-2B92EF500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DC4A-54B2-52F8-464B-6D35BC24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60" y="457201"/>
            <a:ext cx="8256639" cy="1845884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马太福音</a:t>
            </a:r>
            <a:r>
              <a:rPr 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33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20500-250F-EC57-EB7B-B388401EB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026" y="2365695"/>
            <a:ext cx="9303774" cy="38112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6000" b="1" i="0" dirty="0">
                <a:solidFill>
                  <a:schemeClr val="tx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你们要先求　神的国和他的义，这些东西都要加给你们了。</a:t>
            </a:r>
            <a:endParaRPr lang="en-US" sz="60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780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F1B82-2B99-D4BC-F704-780F1F5DC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1AD4-10D0-E683-3269-585DEFAA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3240"/>
            <a:ext cx="10018713" cy="1297857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以弗所书 </a:t>
            </a:r>
            <a:r>
              <a:rPr lang="en-CA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2:1-10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1E8F0-0D58-B7C4-ED38-225F5175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812" y="1401097"/>
            <a:ext cx="10191135" cy="52356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42913" indent="-442913" algn="just">
              <a:buNone/>
            </a:pPr>
            <a:r>
              <a:rPr lang="en-CA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你们死在过犯罪恶之中，他叫你们活过来，</a:t>
            </a:r>
          </a:p>
          <a:p>
            <a:pPr marL="442913" indent="-442913" algn="just"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那时你们在其中行事为人随从今世的风俗，顺服空中掌权者的首领，就是现今在悖逆之子心中运行的邪灵。</a:t>
            </a:r>
          </a:p>
          <a:p>
            <a:pPr marL="442913" indent="-442913" algn="just"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我们从前也都在他们中间，放纵肉体的私欲，随着肉体和心中所喜好的去行，本为可怒之子，和别人一样。</a:t>
            </a:r>
          </a:p>
          <a:p>
            <a:pPr marL="442913" indent="-442913" algn="just"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然而神既有丰富的怜悯。因他爱我们的大爱，</a:t>
            </a:r>
          </a:p>
        </p:txBody>
      </p:sp>
    </p:spTree>
    <p:extLst>
      <p:ext uri="{BB962C8B-B14F-4D97-AF65-F5344CB8AC3E}">
        <p14:creationId xmlns:p14="http://schemas.microsoft.com/office/powerpoint/2010/main" val="112724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9D9EA-1FA2-90B7-431F-AC0EC056D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A7CD-ADC3-4A10-81E8-AA75BEFA2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324465"/>
            <a:ext cx="10388142" cy="63430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30225" indent="-530225" algn="just">
              <a:spcBef>
                <a:spcPts val="600"/>
              </a:spcBef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当我们死在过犯中的时候，便叫我们与基督一同活过来。（你们得救是本乎恩）</a:t>
            </a:r>
          </a:p>
          <a:p>
            <a:pPr marL="530225" indent="-530225" algn="just">
              <a:spcBef>
                <a:spcPts val="600"/>
              </a:spcBef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他又叫我们与基督耶稣一同复活，一同坐在天上，</a:t>
            </a:r>
          </a:p>
          <a:p>
            <a:pPr marL="530225" indent="-530225" algn="just">
              <a:spcBef>
                <a:spcPts val="600"/>
              </a:spcBef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要将他极丰富的恩典，就是他在基督耶稣里向我们所施的恩慈，显明给后来的世代看。</a:t>
            </a:r>
          </a:p>
          <a:p>
            <a:pPr marL="530225" indent="-530225" algn="just">
              <a:spcBef>
                <a:spcPts val="600"/>
              </a:spcBef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你们得救是本乎恩，也因着信，这并不是出于自己，乃是神所赐的。</a:t>
            </a:r>
          </a:p>
          <a:p>
            <a:pPr marL="530225" indent="-530225" algn="just">
              <a:spcBef>
                <a:spcPts val="600"/>
              </a:spcBef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 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也不是出于行为，免得有人自夸。</a:t>
            </a:r>
          </a:p>
          <a:p>
            <a:pPr marL="530225" indent="-530225" algn="just">
              <a:spcBef>
                <a:spcPts val="600"/>
              </a:spcBef>
              <a:buNone/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我们原是他的工作，在基督耶稣里造成的，为要叫我们行善，就是神所预备叫我们行的。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513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C7C78-D01C-BB45-DBB4-556FDBE4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840B-AC54-EE1C-3189-C961EB0D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213" y="0"/>
            <a:ext cx="8347587" cy="1459779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以弗所书</a:t>
            </a:r>
            <a:r>
              <a:rPr 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 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5:18-29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42EA-8BAA-2432-4A12-D6506B90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787" y="1459779"/>
            <a:ext cx="9763767" cy="51349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22313" indent="-72231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18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不要醉酒、酒能使人放荡、乃要被圣灵充满。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722313" indent="-72231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19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当用诗章、颂词、灵歌、彼此对说、口唱心和的赞美主。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722313" indent="-72231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20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凡事要奉我们主耶稣基督的名、常常感谢父　神。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722313" indent="-72231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21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又当存敬畏基督的心、彼此顺服。</a:t>
            </a:r>
          </a:p>
        </p:txBody>
      </p:sp>
    </p:spTree>
    <p:extLst>
      <p:ext uri="{BB962C8B-B14F-4D97-AF65-F5344CB8AC3E}">
        <p14:creationId xmlns:p14="http://schemas.microsoft.com/office/powerpoint/2010/main" val="113163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9BD03-E57D-9FE1-687F-51048613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E1DE2-D1D8-FB96-3675-4E15ACA5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548" y="383458"/>
            <a:ext cx="9867006" cy="62113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22313" indent="-7223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22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你们作妻子的、当顺服自己的丈夫、如同顺服主。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2313" indent="-7223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23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因为丈夫是妻子的头、如同基督是教会的头．他又是教会全体的救主。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2313" indent="-7223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教会怎样顺服基督、妻子也要怎样凡事顺服丈夫。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2313" indent="-7223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你们作丈夫的、要爱你们的妻子、正如基督爱教会、为教会舍己。</a:t>
            </a:r>
          </a:p>
        </p:txBody>
      </p:sp>
    </p:spTree>
    <p:extLst>
      <p:ext uri="{BB962C8B-B14F-4D97-AF65-F5344CB8AC3E}">
        <p14:creationId xmlns:p14="http://schemas.microsoft.com/office/powerpoint/2010/main" val="308706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ECB6E-B1EE-C213-857F-21730491B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C5BBC-81DC-7E37-9265-F61E475AE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561" y="0"/>
            <a:ext cx="9984994" cy="65947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22313" indent="-7223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26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要用水借着道、把教会洗净、成为圣洁、</a:t>
            </a:r>
          </a:p>
          <a:p>
            <a:pPr marL="722313" indent="-7223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27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可以献给自己、作个荣耀的教会、毫无玷污皱纹等类的病、乃是圣洁没有瑕疵的。</a:t>
            </a:r>
          </a:p>
          <a:p>
            <a:pPr marL="722313" indent="-7223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28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丈夫也当照样爱妻子、如同爱自己的身子．爱妻子、便是爱自己了。</a:t>
            </a:r>
            <a:endParaRPr lang="en-CA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2313" indent="-72231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29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从来没有人恨恶自己的身子、总是保养顾惜、正像基督待教会一样。</a:t>
            </a:r>
          </a:p>
        </p:txBody>
      </p:sp>
    </p:spTree>
    <p:extLst>
      <p:ext uri="{BB962C8B-B14F-4D97-AF65-F5344CB8AC3E}">
        <p14:creationId xmlns:p14="http://schemas.microsoft.com/office/powerpoint/2010/main" val="87249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A7EFE-37F6-6384-C762-6AF389249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CBD6-1186-E8EE-21F5-E7DD419D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箴言</a:t>
            </a:r>
            <a:r>
              <a:rPr 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 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1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A94D-D8C0-0773-2008-C86CD62B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181" y="2666999"/>
            <a:ext cx="8582842" cy="3124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敬畏耶和华是智慧的开端，认识至圣者就是聪明。</a:t>
            </a:r>
          </a:p>
          <a:p>
            <a:pPr marL="0" indent="0" algn="just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7837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1_Office 主题​​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1180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Baskerville</vt:lpstr>
      <vt:lpstr>Gill Sans Light</vt:lpstr>
      <vt:lpstr>Microsoft JhengHei</vt:lpstr>
      <vt:lpstr>Microsoft YaHei</vt:lpstr>
      <vt:lpstr>Arial</vt:lpstr>
      <vt:lpstr>Baskerville Old Face</vt:lpstr>
      <vt:lpstr>Corbel</vt:lpstr>
      <vt:lpstr>Gill Sans Nova</vt:lpstr>
      <vt:lpstr>Gill Sans Nova Light</vt:lpstr>
      <vt:lpstr>Times New Roman</vt:lpstr>
      <vt:lpstr>1_Office 主题​​</vt:lpstr>
      <vt:lpstr>Parallax</vt:lpstr>
      <vt:lpstr>以神为中心的家 God Centre Home</vt:lpstr>
      <vt:lpstr>以神为中心的家</vt:lpstr>
      <vt:lpstr>马太福音 6:33</vt:lpstr>
      <vt:lpstr>以弗所书 2:1-10</vt:lpstr>
      <vt:lpstr>PowerPoint Presentation</vt:lpstr>
      <vt:lpstr>以弗所书  5:18-29</vt:lpstr>
      <vt:lpstr>PowerPoint Presentation</vt:lpstr>
      <vt:lpstr>PowerPoint Presentation</vt:lpstr>
      <vt:lpstr>箴言 9: 10</vt:lpstr>
      <vt:lpstr>申命记  6</vt:lpstr>
      <vt:lpstr>PowerPoint Presentation</vt:lpstr>
      <vt:lpstr>PowerPoint Presentation</vt:lpstr>
      <vt:lpstr>PowerPoint Presentation</vt:lpstr>
      <vt:lpstr>民数记  6</vt:lpstr>
      <vt:lpstr>提摩太后书 2:22</vt:lpstr>
      <vt:lpstr>诗篇  128</vt:lpstr>
      <vt:lpstr>PowerPoint Presentation</vt:lpstr>
      <vt:lpstr>Four generations together  for my birthday and 5 generations serving God in Singapore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mellisa lu</dc:creator>
  <cp:lastModifiedBy>mellisa lu</cp:lastModifiedBy>
  <cp:revision>185</cp:revision>
  <dcterms:created xsi:type="dcterms:W3CDTF">2024-06-06T05:34:19Z</dcterms:created>
  <dcterms:modified xsi:type="dcterms:W3CDTF">2026-02-25T20:44:28Z</dcterms:modified>
</cp:coreProperties>
</file>