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  <p:sldMasterId id="214748365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embeddedFontLst>
    <p:embeddedFont>
      <p:font typeface="Libre Franklin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-bold.fntdata"/><Relationship Id="rId11" Type="http://schemas.openxmlformats.org/officeDocument/2006/relationships/slide" Target="slides/slide5.xml"/><Relationship Id="rId22" Type="http://schemas.openxmlformats.org/officeDocument/2006/relationships/font" Target="fonts/LibreFranklin-boldItalic.fntdata"/><Relationship Id="rId10" Type="http://schemas.openxmlformats.org/officeDocument/2006/relationships/slide" Target="slides/slide4.xml"/><Relationship Id="rId21" Type="http://schemas.openxmlformats.org/officeDocument/2006/relationships/font" Target="fonts/LibreFranklin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LibreFranklin-regular.fnt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701fc6be14_1_5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66" name="Google Shape;66;g3701fc6be14_1_5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3701fc6be14_1_5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80ffc4a96_0_1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46" name="Google Shape;146;g3c80ffc4a96_0_1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3c80ffc4a96_0_1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7d6a865b8_0_47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55" name="Google Shape;155;g3c7d6a865b8_0_47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3c7d6a865b8_0_47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701fc6be14_1_152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4" name="Google Shape;164;g3701fc6be14_1_152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3701fc6be14_1_152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01fc6be14_1_10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75" name="Google Shape;75;g3701fc6be14_1_10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701fc6be14_1_10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ab5fb796cd_0_16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4" name="Google Shape;84;g3ab5fb796cd_0_16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3ab5fb796cd_0_16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7d6a865b8_0_13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93" name="Google Shape;93;g3c7d6a865b8_0_13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c7d6a865b8_0_13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80ffc4a96_0_0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01" name="Google Shape;101;g3c80ffc4a96_0_0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3c80ffc4a96_0_0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7d6a865b8_0_21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0" name="Google Shape;110;g3c7d6a865b8_0_21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c7d6a865b8_0_21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7d6a865b8_0_31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9" name="Google Shape;119;g3c7d6a865b8_0_31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3c7d6a865b8_0_31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c80ffc4a96_0_8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28" name="Google Shape;128;g3c80ffc4a96_0_8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3c80ffc4a96_0_8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c7d6a865b8_0_39:notes"/>
          <p:cNvSpPr/>
          <p:nvPr>
            <p:ph idx="2" type="sldImg"/>
          </p:nvPr>
        </p:nvSpPr>
        <p:spPr>
          <a:xfrm>
            <a:off x="1155424" y="685487"/>
            <a:ext cx="4547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37" name="Google Shape;137;g3c7d6a865b8_0_39:notes"/>
          <p:cNvSpPr txBox="1"/>
          <p:nvPr>
            <p:ph idx="1" type="body"/>
          </p:nvPr>
        </p:nvSpPr>
        <p:spPr>
          <a:xfrm>
            <a:off x="686421" y="4344025"/>
            <a:ext cx="54852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3c7d6a865b8_0_39:notes"/>
          <p:cNvSpPr txBox="1"/>
          <p:nvPr/>
        </p:nvSpPr>
        <p:spPr>
          <a:xfrm>
            <a:off x="3884025" y="8684926"/>
            <a:ext cx="29724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◆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8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Font typeface="Noto Sans Symbols"/>
              <a:buChar char="⮚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Font typeface="Noto Sans Symbols"/>
              <a:buChar char="⮚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/>
        </p:nvSpPr>
        <p:spPr>
          <a:xfrm>
            <a:off x="0" y="100012"/>
            <a:ext cx="9144000" cy="1454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" name="Google Shape;23;p4"/>
          <p:cNvSpPr txBox="1"/>
          <p:nvPr/>
        </p:nvSpPr>
        <p:spPr>
          <a:xfrm>
            <a:off x="0" y="168275"/>
            <a:ext cx="9144000" cy="115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marR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b="0" i="0" sz="2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6550" lvl="1" marL="914400" marR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30200" lvl="3" marL="1828800" marR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  <a:defRPr b="0" i="0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0" y="1368425"/>
            <a:ext cx="9144000" cy="149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descr="AGCF_Logo150透明背景.png" id="30" name="Google Shape;30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858125" y="285750"/>
            <a:ext cx="881062" cy="88106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youtu.be/TPJOYqQ97k8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爱的三重奏</a:t>
            </a:r>
            <a:endParaRPr b="1" sz="5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—在基督里共建夫妻之情</a:t>
            </a:r>
            <a:endParaRPr b="1" sz="500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5000">
              <a:solidFill>
                <a:srgbClr val="98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71" name="Google Shape;71;p1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72" name="Google Shape;72;p1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0" name="Google Shape;150;p19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四、三重爱的合一——以基督为中心</a:t>
            </a: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 弗5：31-32）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基督是榜样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建造基督为中心的家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近期特别节期的机会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51" name="Google Shape;151;p19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52" name="Google Shape;152;p19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9" name="Google Shape;159;p20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五、呼召与行动邀请</a:t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给夫妻的挑战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给单身的弟兄姐妹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给所有家庭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六、结束祷告与祝福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60" name="Google Shape;160;p20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61" name="Google Shape;161;p2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8" name="Google Shape;168;p2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0" lvl="0" marL="0" rtl="0" algn="l">
              <a:lnSpc>
                <a:spcPct val="12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 </a:t>
            </a:r>
            <a:r>
              <a:rPr b="1" lang="en-US" sz="48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回应诗歌：</a:t>
            </a:r>
            <a:r>
              <a:rPr lang="en-US" sz="4300">
                <a:solidFill>
                  <a:schemeClr val="dk1"/>
                </a:solidFill>
                <a:latin typeface="SimHei"/>
                <a:ea typeface="SimHei"/>
                <a:cs typeface="SimHei"/>
                <a:sym typeface="SimHei"/>
              </a:rPr>
              <a:t>《爱的家园》</a:t>
            </a:r>
            <a:endParaRPr sz="4300">
              <a:solidFill>
                <a:schemeClr val="dk1"/>
              </a:solidFill>
              <a:latin typeface="SimHei"/>
              <a:ea typeface="SimHei"/>
              <a:cs typeface="SimHei"/>
              <a:sym typeface="SimHe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rPr b="1" lang="en-US" sz="3600" u="sng">
                <a:solidFill>
                  <a:schemeClr val="hlink"/>
                </a:solidFill>
                <a:hlinkClick r:id="rId3"/>
              </a:rPr>
              <a:t>https://youtu.be/TPJOYqQ97k8</a:t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69" name="Google Shape;169;p2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70" name="Google Shape;170;p2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000">
                <a:solidFill>
                  <a:schemeClr val="dk1"/>
                </a:solidFill>
              </a:rPr>
              <a:t>主题经文：</a:t>
            </a:r>
            <a:endParaRPr b="1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创2：18，</a:t>
            </a: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来13：1,4；雅歌5：16；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创2：22-24； 弗5：31-32）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6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81" name="Google Shape;81;p1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8" name="Google Shape;88;p12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开场：在节日中回归核心</a:t>
            </a:r>
            <a:endParaRPr b="1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三个日子，一个核心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今年教会异象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夫妻关系是自然家的基石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89" name="Google Shape;89;p12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90" name="Google Shape;90;p12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一、第一重爱——亲情：风雨同舟的盟约之爱</a:t>
            </a:r>
            <a:r>
              <a:rPr b="1"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经文：创2:18，来13:1,4）</a:t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创2 ：18</a:t>
            </a:r>
            <a:r>
              <a:rPr lang="en-US" sz="30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耶和华　神说、那人独居不好、我要为他造一个配偶帮助他。</a:t>
            </a:r>
            <a:endParaRPr b="1" sz="30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rgbClr val="980000"/>
                </a:solidFill>
              </a:rPr>
              <a:t>来13：1，4</a:t>
            </a:r>
            <a:endParaRPr b="1" sz="30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13：1 你们务要常存弟兄相爱的心。</a:t>
            </a:r>
            <a:endParaRPr sz="30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13：4 婚姻、人人都当尊重、床也不可污秽．因为苟合行淫的人神必要审判。</a:t>
            </a:r>
            <a:endParaRPr sz="30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5" name="Google Shape;105;p14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一、第一重爱——亲情：风雨同舟的盟约之爱</a:t>
            </a: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 创2：18，来13：1,4）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亲情的本质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亲情的表现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本周实践行动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06" name="Google Shape;106;p14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07" name="Google Shape;107;p1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二、第二重爱——友情：心意相通的同伴之爱 </a:t>
            </a: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 雅歌5：16)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歌5：16 他的口极其甘甜．他全然可爱。</a:t>
            </a:r>
            <a:endParaRPr b="1" sz="34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耶路撒冷的众女子阿、这是我的良人、这</a:t>
            </a:r>
            <a:endParaRPr b="1" sz="34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是我的朋友。</a:t>
            </a:r>
            <a:endParaRPr b="1" sz="34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900">
              <a:solidFill>
                <a:srgbClr val="98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友情的核心</a:t>
            </a:r>
            <a:endParaRPr sz="3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培养夫妻友情</a:t>
            </a:r>
            <a:endParaRPr sz="3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本周实践行动</a:t>
            </a:r>
            <a:endParaRPr b="1" sz="3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三、第三重爱——爱情：独特专属的亲密之爱</a:t>
            </a:r>
            <a:r>
              <a:rPr b="1"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 创2：22-24）</a:t>
            </a:r>
            <a:endParaRPr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200">
                <a:solidFill>
                  <a:srgbClr val="980000"/>
                </a:solidFill>
              </a:rPr>
              <a:t>创2：22-24</a:t>
            </a:r>
            <a:endParaRPr b="1" sz="32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2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22 耶和华　神就用那人身上所取的肋骨、造成一个女人、领他到那人跟前。</a:t>
            </a:r>
            <a:endParaRPr b="1" sz="32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2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23 那人说、这是我骨中的骨、肉中的肉、可以称他为女人、因为他是从男人身上取出来的。</a:t>
            </a:r>
            <a:endParaRPr b="1" sz="32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2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24 因此、人要离开父母、与妻子连合、二人成为一体。</a:t>
            </a:r>
            <a:endParaRPr b="1" sz="320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24" name="Google Shape;124;p16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2" name="Google Shape;132;p17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三、第三重爱——爱情：独特专属的亲密之爱</a:t>
            </a:r>
            <a:r>
              <a:rPr b="1"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 创2：22-24）</a:t>
            </a:r>
            <a:endParaRPr sz="3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爱情的神圣设计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维护爱情的火花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本周实践行动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48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Noto Sans Symbols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"/>
          <p:cNvSpPr txBox="1"/>
          <p:nvPr>
            <p:ph type="title"/>
          </p:nvPr>
        </p:nvSpPr>
        <p:spPr>
          <a:xfrm>
            <a:off x="457200" y="182562"/>
            <a:ext cx="7329600" cy="11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Libre Franklin"/>
              <a:buNone/>
            </a:pPr>
            <a:r>
              <a:t/>
            </a:r>
            <a:endParaRPr b="0" sz="4400" cap="non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1" name="Google Shape;141;p18"/>
          <p:cNvSpPr txBox="1"/>
          <p:nvPr>
            <p:ph idx="1" type="body"/>
          </p:nvPr>
        </p:nvSpPr>
        <p:spPr>
          <a:xfrm>
            <a:off x="138175" y="1600200"/>
            <a:ext cx="85485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四、三重爱的合一——以基督为中心</a:t>
            </a:r>
            <a:r>
              <a:rPr b="1"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经文： 弗5：31-32）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弗5：31-32</a:t>
            </a:r>
            <a:endParaRPr b="1" sz="36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31 为这个缘故、人要离开父母、与妻子连合、二人成为一体。</a:t>
            </a:r>
            <a:endParaRPr b="1" sz="3600">
              <a:solidFill>
                <a:srgbClr val="980000"/>
              </a:solidFill>
              <a:highlight>
                <a:srgbClr val="E7F4FE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rgbClr val="980000"/>
                </a:solidFill>
                <a:highlight>
                  <a:srgbClr val="E7F4FE"/>
                </a:highlight>
                <a:latin typeface="Arial"/>
                <a:ea typeface="Arial"/>
                <a:cs typeface="Arial"/>
                <a:sym typeface="Arial"/>
              </a:rPr>
              <a:t>32 这是极大的奥秘、但我是指着基督和教会说的。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142" name="Google Shape;142;p18"/>
          <p:cNvSpPr txBox="1"/>
          <p:nvPr/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r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*</a:t>
            </a:r>
            <a:endParaRPr/>
          </a:p>
        </p:txBody>
      </p:sp>
      <p:sp>
        <p:nvSpPr>
          <p:cNvPr id="143" name="Google Shape;143;p18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None/>
            </a:pPr>
            <a:fld id="{00000000-1234-1234-1234-123412341234}" type="slidenum">
              <a:rPr b="0" i="0" lang="en-US" sz="1200" u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S101790490[1]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