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3.xml" ContentType="application/vnd.openxmlformats-officedocument.theme+xml"/>
  <Override PartName="/ppt/theme/theme4.xml" ContentType="application/vnd.openxmlformats-officedocument.theme+xml"/>
  <Override PartName="/ppt/tags/tag6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</p:sldMasterIdLst>
  <p:notesMasterIdLst>
    <p:notesMasterId r:id="rId15"/>
  </p:notesMasterIdLst>
  <p:handoutMasterIdLst>
    <p:handoutMasterId r:id="rId16"/>
  </p:handoutMasterIdLst>
  <p:sldIdLst>
    <p:sldId id="292" r:id="rId3"/>
    <p:sldId id="387" r:id="rId4"/>
    <p:sldId id="381" r:id="rId5"/>
    <p:sldId id="369" r:id="rId6"/>
    <p:sldId id="388" r:id="rId7"/>
    <p:sldId id="389" r:id="rId8"/>
    <p:sldId id="390" r:id="rId9"/>
    <p:sldId id="391" r:id="rId10"/>
    <p:sldId id="392" r:id="rId11"/>
    <p:sldId id="393" r:id="rId12"/>
    <p:sldId id="394" r:id="rId13"/>
    <p:sldId id="395" r:id="rId1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D14A0"/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0F1BDFC-5D05-2EDC-20B1-15C0DAE796D0}" v="28" dt="2025-08-09T16:38:07.37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134" autoAdjust="0"/>
    <p:restoredTop sz="94660"/>
  </p:normalViewPr>
  <p:slideViewPr>
    <p:cSldViewPr snapToGrid="0" showGuides="1">
      <p:cViewPr>
        <p:scale>
          <a:sx n="80" d="100"/>
          <a:sy n="80" d="100"/>
        </p:scale>
        <p:origin x="-163" y="-110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31" Type="http://schemas.microsoft.com/office/2016/11/relationships/changesInfo" Target="changesInfos/changesInfo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GCF CA" userId="b980ee22cbae3751" providerId="Windows Live" clId="Web-{0E2D0EF7-659D-ADB0-44D5-CD2306D0514A}"/>
    <pc:docChg chg="addSld modSld sldOrd">
      <pc:chgData name="AGCF CA" userId="b980ee22cbae3751" providerId="Windows Live" clId="Web-{0E2D0EF7-659D-ADB0-44D5-CD2306D0514A}" dt="2025-08-02T06:00:55.089" v="601" actId="20577"/>
      <pc:docMkLst>
        <pc:docMk/>
      </pc:docMkLst>
      <pc:sldChg chg="modSp">
        <pc:chgData name="AGCF CA" userId="b980ee22cbae3751" providerId="Windows Live" clId="Web-{0E2D0EF7-659D-ADB0-44D5-CD2306D0514A}" dt="2025-08-02T05:51:36.946" v="525" actId="14100"/>
        <pc:sldMkLst>
          <pc:docMk/>
          <pc:sldMk cId="0" sldId="256"/>
        </pc:sldMkLst>
        <pc:spChg chg="mod">
          <ac:chgData name="AGCF CA" userId="b980ee22cbae3751" providerId="Windows Live" clId="Web-{0E2D0EF7-659D-ADB0-44D5-CD2306D0514A}" dt="2025-08-02T05:51:36.946" v="525" actId="14100"/>
          <ac:spMkLst>
            <pc:docMk/>
            <pc:sldMk cId="0" sldId="256"/>
            <ac:spMk id="5" creationId="{00000000-0000-0000-0000-000000000000}"/>
          </ac:spMkLst>
        </pc:spChg>
      </pc:sldChg>
      <pc:sldChg chg="modSp">
        <pc:chgData name="AGCF CA" userId="b980ee22cbae3751" providerId="Windows Live" clId="Web-{0E2D0EF7-659D-ADB0-44D5-CD2306D0514A}" dt="2025-08-02T05:53:12.198" v="534" actId="20577"/>
        <pc:sldMkLst>
          <pc:docMk/>
          <pc:sldMk cId="0" sldId="257"/>
        </pc:sldMkLst>
      </pc:sldChg>
      <pc:sldChg chg="modSp">
        <pc:chgData name="AGCF CA" userId="b980ee22cbae3751" providerId="Windows Live" clId="Web-{0E2D0EF7-659D-ADB0-44D5-CD2306D0514A}" dt="2025-08-02T00:31:59.070" v="112" actId="20577"/>
        <pc:sldMkLst>
          <pc:docMk/>
          <pc:sldMk cId="0" sldId="258"/>
        </pc:sldMkLst>
      </pc:sldChg>
      <pc:sldChg chg="modSp">
        <pc:chgData name="AGCF CA" userId="b980ee22cbae3751" providerId="Windows Live" clId="Web-{0E2D0EF7-659D-ADB0-44D5-CD2306D0514A}" dt="2025-08-02T05:57:37.637" v="564" actId="20577"/>
        <pc:sldMkLst>
          <pc:docMk/>
          <pc:sldMk cId="0" sldId="259"/>
        </pc:sldMkLst>
      </pc:sldChg>
      <pc:sldChg chg="modSp">
        <pc:chgData name="AGCF CA" userId="b980ee22cbae3751" providerId="Windows Live" clId="Web-{0E2D0EF7-659D-ADB0-44D5-CD2306D0514A}" dt="2025-08-02T05:58:11.981" v="575" actId="20577"/>
        <pc:sldMkLst>
          <pc:docMk/>
          <pc:sldMk cId="0" sldId="260"/>
        </pc:sldMkLst>
      </pc:sldChg>
      <pc:sldChg chg="addSp delSp modSp">
        <pc:chgData name="AGCF CA" userId="b980ee22cbae3751" providerId="Windows Live" clId="Web-{0E2D0EF7-659D-ADB0-44D5-CD2306D0514A}" dt="2025-08-02T00:39:13.080" v="211" actId="14100"/>
        <pc:sldMkLst>
          <pc:docMk/>
          <pc:sldMk cId="0" sldId="261"/>
        </pc:sldMkLst>
      </pc:sldChg>
      <pc:sldChg chg="modSp">
        <pc:chgData name="AGCF CA" userId="b980ee22cbae3751" providerId="Windows Live" clId="Web-{0E2D0EF7-659D-ADB0-44D5-CD2306D0514A}" dt="2025-08-02T05:52:11.806" v="530" actId="20577"/>
        <pc:sldMkLst>
          <pc:docMk/>
          <pc:sldMk cId="0" sldId="296"/>
        </pc:sldMkLst>
      </pc:sldChg>
      <pc:sldChg chg="modSp">
        <pc:chgData name="AGCF CA" userId="b980ee22cbae3751" providerId="Windows Live" clId="Web-{0E2D0EF7-659D-ADB0-44D5-CD2306D0514A}" dt="2025-08-02T05:55:06.919" v="545" actId="20577"/>
        <pc:sldMkLst>
          <pc:docMk/>
          <pc:sldMk cId="0" sldId="298"/>
        </pc:sldMkLst>
      </pc:sldChg>
      <pc:sldChg chg="modSp">
        <pc:chgData name="AGCF CA" userId="b980ee22cbae3751" providerId="Windows Live" clId="Web-{0E2D0EF7-659D-ADB0-44D5-CD2306D0514A}" dt="2025-08-02T05:55:27.859" v="548" actId="20577"/>
        <pc:sldMkLst>
          <pc:docMk/>
          <pc:sldMk cId="0" sldId="299"/>
        </pc:sldMkLst>
      </pc:sldChg>
      <pc:sldChg chg="modSp">
        <pc:chgData name="AGCF CA" userId="b980ee22cbae3751" providerId="Windows Live" clId="Web-{0E2D0EF7-659D-ADB0-44D5-CD2306D0514A}" dt="2025-08-02T05:55:47.335" v="549" actId="20577"/>
        <pc:sldMkLst>
          <pc:docMk/>
          <pc:sldMk cId="0" sldId="300"/>
        </pc:sldMkLst>
      </pc:sldChg>
      <pc:sldChg chg="modSp">
        <pc:chgData name="AGCF CA" userId="b980ee22cbae3751" providerId="Windows Live" clId="Web-{0E2D0EF7-659D-ADB0-44D5-CD2306D0514A}" dt="2025-08-02T05:55:56.195" v="550" actId="20577"/>
        <pc:sldMkLst>
          <pc:docMk/>
          <pc:sldMk cId="0" sldId="301"/>
        </pc:sldMkLst>
      </pc:sldChg>
      <pc:sldChg chg="modSp">
        <pc:chgData name="AGCF CA" userId="b980ee22cbae3751" providerId="Windows Live" clId="Web-{0E2D0EF7-659D-ADB0-44D5-CD2306D0514A}" dt="2025-08-02T05:56:03.633" v="551" actId="20577"/>
        <pc:sldMkLst>
          <pc:docMk/>
          <pc:sldMk cId="0" sldId="302"/>
        </pc:sldMkLst>
      </pc:sldChg>
      <pc:sldChg chg="modSp">
        <pc:chgData name="AGCF CA" userId="b980ee22cbae3751" providerId="Windows Live" clId="Web-{0E2D0EF7-659D-ADB0-44D5-CD2306D0514A}" dt="2025-08-02T05:56:35.197" v="556" actId="20577"/>
        <pc:sldMkLst>
          <pc:docMk/>
          <pc:sldMk cId="0" sldId="303"/>
        </pc:sldMkLst>
      </pc:sldChg>
      <pc:sldChg chg="modSp">
        <pc:chgData name="AGCF CA" userId="b980ee22cbae3751" providerId="Windows Live" clId="Web-{0E2D0EF7-659D-ADB0-44D5-CD2306D0514A}" dt="2025-08-02T05:57:01.995" v="560" actId="20577"/>
        <pc:sldMkLst>
          <pc:docMk/>
          <pc:sldMk cId="0" sldId="304"/>
        </pc:sldMkLst>
      </pc:sldChg>
      <pc:sldChg chg="modSp">
        <pc:chgData name="AGCF CA" userId="b980ee22cbae3751" providerId="Windows Live" clId="Web-{0E2D0EF7-659D-ADB0-44D5-CD2306D0514A}" dt="2025-08-02T05:57:08.698" v="561" actId="20577"/>
        <pc:sldMkLst>
          <pc:docMk/>
          <pc:sldMk cId="0" sldId="305"/>
        </pc:sldMkLst>
      </pc:sldChg>
      <pc:sldChg chg="modSp">
        <pc:chgData name="AGCF CA" userId="b980ee22cbae3751" providerId="Windows Live" clId="Web-{0E2D0EF7-659D-ADB0-44D5-CD2306D0514A}" dt="2025-08-02T05:58:55.964" v="582" actId="20577"/>
        <pc:sldMkLst>
          <pc:docMk/>
          <pc:sldMk cId="0" sldId="307"/>
        </pc:sldMkLst>
      </pc:sldChg>
      <pc:sldChg chg="modSp">
        <pc:chgData name="AGCF CA" userId="b980ee22cbae3751" providerId="Windows Live" clId="Web-{0E2D0EF7-659D-ADB0-44D5-CD2306D0514A}" dt="2025-08-02T05:59:05.230" v="584" actId="20577"/>
        <pc:sldMkLst>
          <pc:docMk/>
          <pc:sldMk cId="0" sldId="308"/>
        </pc:sldMkLst>
      </pc:sldChg>
      <pc:sldChg chg="modSp">
        <pc:chgData name="AGCF CA" userId="b980ee22cbae3751" providerId="Windows Live" clId="Web-{0E2D0EF7-659D-ADB0-44D5-CD2306D0514A}" dt="2025-08-02T00:55:02.442" v="440" actId="20577"/>
        <pc:sldMkLst>
          <pc:docMk/>
          <pc:sldMk cId="0" sldId="309"/>
        </pc:sldMkLst>
      </pc:sldChg>
      <pc:sldChg chg="modSp">
        <pc:chgData name="AGCF CA" userId="b980ee22cbae3751" providerId="Windows Live" clId="Web-{0E2D0EF7-659D-ADB0-44D5-CD2306D0514A}" dt="2025-08-02T05:20:02.915" v="461" actId="20577"/>
        <pc:sldMkLst>
          <pc:docMk/>
          <pc:sldMk cId="0" sldId="310"/>
        </pc:sldMkLst>
      </pc:sldChg>
      <pc:sldChg chg="modSp">
        <pc:chgData name="AGCF CA" userId="b980ee22cbae3751" providerId="Windows Live" clId="Web-{0E2D0EF7-659D-ADB0-44D5-CD2306D0514A}" dt="2025-08-02T00:47:25.121" v="326" actId="14100"/>
        <pc:sldMkLst>
          <pc:docMk/>
          <pc:sldMk cId="0" sldId="311"/>
        </pc:sldMkLst>
      </pc:sldChg>
      <pc:sldChg chg="modSp">
        <pc:chgData name="AGCF CA" userId="b980ee22cbae3751" providerId="Windows Live" clId="Web-{0E2D0EF7-659D-ADB0-44D5-CD2306D0514A}" dt="2025-08-02T00:50:12.457" v="362" actId="1076"/>
        <pc:sldMkLst>
          <pc:docMk/>
          <pc:sldMk cId="0" sldId="312"/>
        </pc:sldMkLst>
      </pc:sldChg>
      <pc:sldChg chg="modSp">
        <pc:chgData name="AGCF CA" userId="b980ee22cbae3751" providerId="Windows Live" clId="Web-{0E2D0EF7-659D-ADB0-44D5-CD2306D0514A}" dt="2025-08-02T00:52:30.482" v="395" actId="14100"/>
        <pc:sldMkLst>
          <pc:docMk/>
          <pc:sldMk cId="0" sldId="315"/>
        </pc:sldMkLst>
      </pc:sldChg>
      <pc:sldChg chg="modSp">
        <pc:chgData name="AGCF CA" userId="b980ee22cbae3751" providerId="Windows Live" clId="Web-{0E2D0EF7-659D-ADB0-44D5-CD2306D0514A}" dt="2025-08-02T05:59:32.527" v="586" actId="20577"/>
        <pc:sldMkLst>
          <pc:docMk/>
          <pc:sldMk cId="0" sldId="316"/>
        </pc:sldMkLst>
      </pc:sldChg>
      <pc:sldChg chg="modSp">
        <pc:chgData name="AGCF CA" userId="b980ee22cbae3751" providerId="Windows Live" clId="Web-{0E2D0EF7-659D-ADB0-44D5-CD2306D0514A}" dt="2025-08-02T05:18:17.690" v="443" actId="20577"/>
        <pc:sldMkLst>
          <pc:docMk/>
          <pc:sldMk cId="0" sldId="317"/>
        </pc:sldMkLst>
      </pc:sldChg>
      <pc:sldChg chg="modSp">
        <pc:chgData name="AGCF CA" userId="b980ee22cbae3751" providerId="Windows Live" clId="Web-{0E2D0EF7-659D-ADB0-44D5-CD2306D0514A}" dt="2025-08-02T05:59:54.620" v="590" actId="20577"/>
        <pc:sldMkLst>
          <pc:docMk/>
          <pc:sldMk cId="0" sldId="319"/>
        </pc:sldMkLst>
      </pc:sldChg>
      <pc:sldChg chg="modSp">
        <pc:chgData name="AGCF CA" userId="b980ee22cbae3751" providerId="Windows Live" clId="Web-{0E2D0EF7-659D-ADB0-44D5-CD2306D0514A}" dt="2025-08-02T06:00:18.402" v="593" actId="20577"/>
        <pc:sldMkLst>
          <pc:docMk/>
          <pc:sldMk cId="0" sldId="321"/>
        </pc:sldMkLst>
      </pc:sldChg>
      <pc:sldChg chg="modSp">
        <pc:chgData name="AGCF CA" userId="b980ee22cbae3751" providerId="Windows Live" clId="Web-{0E2D0EF7-659D-ADB0-44D5-CD2306D0514A}" dt="2025-08-02T06:00:28.698" v="595" actId="20577"/>
        <pc:sldMkLst>
          <pc:docMk/>
          <pc:sldMk cId="0" sldId="322"/>
        </pc:sldMkLst>
      </pc:sldChg>
      <pc:sldChg chg="modSp">
        <pc:chgData name="AGCF CA" userId="b980ee22cbae3751" providerId="Windows Live" clId="Web-{0E2D0EF7-659D-ADB0-44D5-CD2306D0514A}" dt="2025-08-02T06:00:55.089" v="601" actId="20577"/>
        <pc:sldMkLst>
          <pc:docMk/>
          <pc:sldMk cId="0" sldId="324"/>
        </pc:sldMkLst>
      </pc:sldChg>
      <pc:sldChg chg="modSp">
        <pc:chgData name="AGCF CA" userId="b980ee22cbae3751" providerId="Windows Live" clId="Web-{0E2D0EF7-659D-ADB0-44D5-CD2306D0514A}" dt="2025-08-02T05:25:42.966" v="519" actId="14100"/>
        <pc:sldMkLst>
          <pc:docMk/>
          <pc:sldMk cId="0" sldId="325"/>
        </pc:sldMkLst>
      </pc:sldChg>
      <pc:sldChg chg="modSp">
        <pc:chgData name="AGCF CA" userId="b980ee22cbae3751" providerId="Windows Live" clId="Web-{0E2D0EF7-659D-ADB0-44D5-CD2306D0514A}" dt="2025-08-02T05:26:00.923" v="522" actId="14100"/>
        <pc:sldMkLst>
          <pc:docMk/>
          <pc:sldMk cId="0" sldId="335"/>
        </pc:sldMkLst>
      </pc:sldChg>
      <pc:sldChg chg="modSp">
        <pc:chgData name="AGCF CA" userId="b980ee22cbae3751" providerId="Windows Live" clId="Web-{0E2D0EF7-659D-ADB0-44D5-CD2306D0514A}" dt="2025-08-02T00:20:35.993" v="11" actId="20577"/>
        <pc:sldMkLst>
          <pc:docMk/>
          <pc:sldMk cId="0" sldId="336"/>
        </pc:sldMkLst>
        <pc:spChg chg="mod">
          <ac:chgData name="AGCF CA" userId="b980ee22cbae3751" providerId="Windows Live" clId="Web-{0E2D0EF7-659D-ADB0-44D5-CD2306D0514A}" dt="2025-08-02T00:20:35.993" v="11" actId="20577"/>
          <ac:spMkLst>
            <pc:docMk/>
            <pc:sldMk cId="0" sldId="336"/>
            <ac:spMk id="3" creationId="{00000000-0000-0000-0000-000000000000}"/>
          </ac:spMkLst>
        </pc:spChg>
        <pc:picChg chg="mod">
          <ac:chgData name="AGCF CA" userId="b980ee22cbae3751" providerId="Windows Live" clId="Web-{0E2D0EF7-659D-ADB0-44D5-CD2306D0514A}" dt="2025-08-02T00:19:46.959" v="4" actId="1076"/>
          <ac:picMkLst>
            <pc:docMk/>
            <pc:sldMk cId="0" sldId="336"/>
            <ac:picMk id="4" creationId="{00000000-0000-0000-0000-000000000000}"/>
          </ac:picMkLst>
        </pc:picChg>
      </pc:sldChg>
      <pc:sldChg chg="modSp">
        <pc:chgData name="AGCF CA" userId="b980ee22cbae3751" providerId="Windows Live" clId="Web-{0E2D0EF7-659D-ADB0-44D5-CD2306D0514A}" dt="2025-08-02T05:56:14.274" v="552" actId="20577"/>
        <pc:sldMkLst>
          <pc:docMk/>
          <pc:sldMk cId="0" sldId="337"/>
        </pc:sldMkLst>
      </pc:sldChg>
      <pc:sldChg chg="modSp">
        <pc:chgData name="AGCF CA" userId="b980ee22cbae3751" providerId="Windows Live" clId="Web-{0E2D0EF7-659D-ADB0-44D5-CD2306D0514A}" dt="2025-08-02T00:50:59.148" v="368" actId="14100"/>
        <pc:sldMkLst>
          <pc:docMk/>
          <pc:sldMk cId="0" sldId="338"/>
        </pc:sldMkLst>
      </pc:sldChg>
      <pc:sldChg chg="modSp">
        <pc:chgData name="AGCF CA" userId="b980ee22cbae3751" providerId="Windows Live" clId="Web-{0E2D0EF7-659D-ADB0-44D5-CD2306D0514A}" dt="2025-08-02T06:00:09.698" v="591" actId="20577"/>
        <pc:sldMkLst>
          <pc:docMk/>
          <pc:sldMk cId="0" sldId="339"/>
        </pc:sldMkLst>
      </pc:sldChg>
      <pc:sldChg chg="modSp">
        <pc:chgData name="AGCF CA" userId="b980ee22cbae3751" providerId="Windows Live" clId="Web-{0E2D0EF7-659D-ADB0-44D5-CD2306D0514A}" dt="2025-08-02T05:19:48.305" v="457" actId="20577"/>
        <pc:sldMkLst>
          <pc:docMk/>
          <pc:sldMk cId="0" sldId="340"/>
        </pc:sldMkLst>
      </pc:sldChg>
      <pc:sldChg chg="modSp">
        <pc:chgData name="AGCF CA" userId="b980ee22cbae3751" providerId="Windows Live" clId="Web-{0E2D0EF7-659D-ADB0-44D5-CD2306D0514A}" dt="2025-08-02T05:58:32.449" v="578" actId="20577"/>
        <pc:sldMkLst>
          <pc:docMk/>
          <pc:sldMk cId="0" sldId="341"/>
        </pc:sldMkLst>
      </pc:sldChg>
      <pc:sldChg chg="modSp">
        <pc:chgData name="AGCF CA" userId="b980ee22cbae3751" providerId="Windows Live" clId="Web-{0E2D0EF7-659D-ADB0-44D5-CD2306D0514A}" dt="2025-08-02T06:00:44.980" v="599" actId="20577"/>
        <pc:sldMkLst>
          <pc:docMk/>
          <pc:sldMk cId="0" sldId="342"/>
        </pc:sldMkLst>
      </pc:sldChg>
      <pc:sldChg chg="modSp add replId">
        <pc:chgData name="AGCF CA" userId="b980ee22cbae3751" providerId="Windows Live" clId="Web-{0E2D0EF7-659D-ADB0-44D5-CD2306D0514A}" dt="2025-08-02T05:53:39.589" v="537" actId="20577"/>
        <pc:sldMkLst>
          <pc:docMk/>
          <pc:sldMk cId="3288655445" sldId="343"/>
        </pc:sldMkLst>
      </pc:sldChg>
      <pc:sldChg chg="modSp add replId">
        <pc:chgData name="AGCF CA" userId="b980ee22cbae3751" providerId="Windows Live" clId="Web-{0E2D0EF7-659D-ADB0-44D5-CD2306D0514A}" dt="2025-08-02T05:54:13.355" v="539" actId="20577"/>
        <pc:sldMkLst>
          <pc:docMk/>
          <pc:sldMk cId="1295194355" sldId="344"/>
        </pc:sldMkLst>
      </pc:sldChg>
      <pc:sldChg chg="modSp add replId">
        <pc:chgData name="AGCF CA" userId="b980ee22cbae3751" providerId="Windows Live" clId="Web-{0E2D0EF7-659D-ADB0-44D5-CD2306D0514A}" dt="2025-08-02T05:57:27.542" v="562" actId="20577"/>
        <pc:sldMkLst>
          <pc:docMk/>
          <pc:sldMk cId="1266315279" sldId="345"/>
        </pc:sldMkLst>
      </pc:sldChg>
      <pc:sldChg chg="modSp add replId">
        <pc:chgData name="AGCF CA" userId="b980ee22cbae3751" providerId="Windows Live" clId="Web-{0E2D0EF7-659D-ADB0-44D5-CD2306D0514A}" dt="2025-08-02T05:57:49.121" v="566" actId="20577"/>
        <pc:sldMkLst>
          <pc:docMk/>
          <pc:sldMk cId="1621872024" sldId="346"/>
        </pc:sldMkLst>
      </pc:sldChg>
      <pc:sldChg chg="modSp add replId">
        <pc:chgData name="AGCF CA" userId="b980ee22cbae3751" providerId="Windows Live" clId="Web-{0E2D0EF7-659D-ADB0-44D5-CD2306D0514A}" dt="2025-08-02T05:58:46.199" v="580" actId="20577"/>
        <pc:sldMkLst>
          <pc:docMk/>
          <pc:sldMk cId="428129093" sldId="347"/>
        </pc:sldMkLst>
      </pc:sldChg>
      <pc:sldChg chg="modSp add replId">
        <pc:chgData name="AGCF CA" userId="b980ee22cbae3751" providerId="Windows Live" clId="Web-{0E2D0EF7-659D-ADB0-44D5-CD2306D0514A}" dt="2025-08-02T00:47:02.449" v="324" actId="20577"/>
        <pc:sldMkLst>
          <pc:docMk/>
          <pc:sldMk cId="3727485139" sldId="348"/>
        </pc:sldMkLst>
      </pc:sldChg>
      <pc:sldChg chg="modSp add replId">
        <pc:chgData name="AGCF CA" userId="b980ee22cbae3751" providerId="Windows Live" clId="Web-{0E2D0EF7-659D-ADB0-44D5-CD2306D0514A}" dt="2025-08-02T00:48:44.575" v="344" actId="20577"/>
        <pc:sldMkLst>
          <pc:docMk/>
          <pc:sldMk cId="2578977776" sldId="349"/>
        </pc:sldMkLst>
      </pc:sldChg>
      <pc:sldChg chg="modSp add ord replId">
        <pc:chgData name="AGCF CA" userId="b980ee22cbae3751" providerId="Windows Live" clId="Web-{0E2D0EF7-659D-ADB0-44D5-CD2306D0514A}" dt="2025-08-02T00:49:42.001" v="354"/>
        <pc:sldMkLst>
          <pc:docMk/>
          <pc:sldMk cId="599256575" sldId="350"/>
        </pc:sldMkLst>
      </pc:sldChg>
      <pc:sldChg chg="modSp add replId">
        <pc:chgData name="AGCF CA" userId="b980ee22cbae3751" providerId="Windows Live" clId="Web-{0E2D0EF7-659D-ADB0-44D5-CD2306D0514A}" dt="2025-08-02T00:52:47.546" v="403" actId="20577"/>
        <pc:sldMkLst>
          <pc:docMk/>
          <pc:sldMk cId="1904706615" sldId="351"/>
        </pc:sldMkLst>
      </pc:sldChg>
      <pc:sldChg chg="modSp add replId">
        <pc:chgData name="AGCF CA" userId="b980ee22cbae3751" providerId="Windows Live" clId="Web-{0E2D0EF7-659D-ADB0-44D5-CD2306D0514A}" dt="2025-08-02T05:59:41.386" v="588" actId="20577"/>
        <pc:sldMkLst>
          <pc:docMk/>
          <pc:sldMk cId="2156480886" sldId="352"/>
        </pc:sldMkLst>
      </pc:sldChg>
    </pc:docChg>
  </pc:docChgLst>
  <pc:docChgLst>
    <pc:chgData name="AGCF CA" userId="b980ee22cbae3751" providerId="Windows Live" clId="Web-{70F1BDFC-5D05-2EDC-20B1-15C0DAE796D0}"/>
    <pc:docChg chg="addSld modSld">
      <pc:chgData name="AGCF CA" userId="b980ee22cbae3751" providerId="Windows Live" clId="Web-{70F1BDFC-5D05-2EDC-20B1-15C0DAE796D0}" dt="2025-08-09T16:38:06.109" v="26" actId="20577"/>
      <pc:docMkLst>
        <pc:docMk/>
      </pc:docMkLst>
      <pc:sldChg chg="addSp delSp modSp">
        <pc:chgData name="AGCF CA" userId="b980ee22cbae3751" providerId="Windows Live" clId="Web-{70F1BDFC-5D05-2EDC-20B1-15C0DAE796D0}" dt="2025-08-09T16:38:06.109" v="26" actId="20577"/>
        <pc:sldMkLst>
          <pc:docMk/>
          <pc:sldMk cId="20242701" sldId="353"/>
        </pc:sldMkLst>
        <pc:spChg chg="mod">
          <ac:chgData name="AGCF CA" userId="b980ee22cbae3751" providerId="Windows Live" clId="Web-{70F1BDFC-5D05-2EDC-20B1-15C0DAE796D0}" dt="2025-08-09T16:37:21.029" v="11" actId="20577"/>
          <ac:spMkLst>
            <pc:docMk/>
            <pc:sldMk cId="20242701" sldId="353"/>
            <ac:spMk id="5" creationId="{00000000-0000-0000-0000-000000000000}"/>
          </ac:spMkLst>
        </pc:spChg>
        <pc:spChg chg="mod">
          <ac:chgData name="AGCF CA" userId="b980ee22cbae3751" providerId="Windows Live" clId="Web-{70F1BDFC-5D05-2EDC-20B1-15C0DAE796D0}" dt="2025-08-09T16:38:06.109" v="26" actId="20577"/>
          <ac:spMkLst>
            <pc:docMk/>
            <pc:sldMk cId="20242701" sldId="353"/>
            <ac:spMk id="6" creationId="{00000000-0000-0000-0000-000000000000}"/>
          </ac:spMkLst>
        </pc:spChg>
        <pc:graphicFrameChg chg="add del mod">
          <ac:chgData name="AGCF CA" userId="b980ee22cbae3751" providerId="Windows Live" clId="Web-{70F1BDFC-5D05-2EDC-20B1-15C0DAE796D0}" dt="2025-08-09T16:36:42.653" v="5"/>
          <ac:graphicFrameMkLst>
            <pc:docMk/>
            <pc:sldMk cId="20242701" sldId="353"/>
            <ac:graphicFrameMk id="3" creationId="{A2E6A45E-7F96-E564-DD68-7617010363A2}"/>
          </ac:graphicFrameMkLst>
        </pc:graphicFrameChg>
      </pc:sldChg>
      <pc:sldChg chg="add replId">
        <pc:chgData name="AGCF CA" userId="b980ee22cbae3751" providerId="Windows Live" clId="Web-{70F1BDFC-5D05-2EDC-20B1-15C0DAE796D0}" dt="2025-08-09T16:36:05.323" v="0"/>
        <pc:sldMkLst>
          <pc:docMk/>
          <pc:sldMk cId="3275598526" sldId="364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  <a:t>2026/1/22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t>2026/1/22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986092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1.xml"/><Relationship Id="rId4" Type="http://schemas.openxmlformats.org/officeDocument/2006/relationships/tags" Target="../tags/tag10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56.xml"/><Relationship Id="rId2" Type="http://schemas.openxmlformats.org/officeDocument/2006/relationships/tags" Target="../tags/tag55.xml"/><Relationship Id="rId1" Type="http://schemas.openxmlformats.org/officeDocument/2006/relationships/tags" Target="../tags/tag54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57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62.xml"/><Relationship Id="rId4" Type="http://schemas.openxmlformats.org/officeDocument/2006/relationships/tags" Target="../tags/tag6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14.xml"/><Relationship Id="rId2" Type="http://schemas.openxmlformats.org/officeDocument/2006/relationships/tags" Target="../tags/tag13.xml"/><Relationship Id="rId1" Type="http://schemas.openxmlformats.org/officeDocument/2006/relationships/tags" Target="../tags/tag12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6.xml"/><Relationship Id="rId4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19.xml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1.xml"/><Relationship Id="rId4" Type="http://schemas.openxmlformats.org/officeDocument/2006/relationships/tags" Target="../tags/tag20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6" Type="http://schemas.openxmlformats.org/officeDocument/2006/relationships/tags" Target="../tags/tag27.xml"/><Relationship Id="rId5" Type="http://schemas.openxmlformats.org/officeDocument/2006/relationships/tags" Target="../tags/tag26.xml"/><Relationship Id="rId4" Type="http://schemas.openxmlformats.org/officeDocument/2006/relationships/tags" Target="../tags/tag25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tags" Target="../tags/tag35.xml"/><Relationship Id="rId3" Type="http://schemas.openxmlformats.org/officeDocument/2006/relationships/tags" Target="../tags/tag30.xml"/><Relationship Id="rId7" Type="http://schemas.openxmlformats.org/officeDocument/2006/relationships/tags" Target="../tags/tag34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tags" Target="../tags/tag33.xml"/><Relationship Id="rId5" Type="http://schemas.openxmlformats.org/officeDocument/2006/relationships/tags" Target="../tags/tag32.xml"/><Relationship Id="rId4" Type="http://schemas.openxmlformats.org/officeDocument/2006/relationships/tags" Target="../tags/tag31.xml"/><Relationship Id="rId9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tags" Target="../tags/tag36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9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4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tags" Target="../tags/tag48.xml"/><Relationship Id="rId5" Type="http://schemas.openxmlformats.org/officeDocument/2006/relationships/tags" Target="../tags/tag47.xml"/><Relationship Id="rId4" Type="http://schemas.openxmlformats.org/officeDocument/2006/relationships/tags" Target="../tags/tag46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53.xml"/><Relationship Id="rId4" Type="http://schemas.openxmlformats.org/officeDocument/2006/relationships/tags" Target="../tags/tag5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2026/1/22</a:t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2026/1/22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2026/1/22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/>
              <a:t>单击此处编辑标题</a:t>
            </a: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5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bg>
      <p:bgPr>
        <a:gradFill rotWithShape="1">
          <a:gsLst>
            <a:gs pos="0">
              <a:srgbClr val="3E3E35"/>
            </a:gs>
            <a:gs pos="47501">
              <a:srgbClr val="70706A"/>
            </a:gs>
            <a:gs pos="58501">
              <a:srgbClr val="7C7C77"/>
            </a:gs>
            <a:gs pos="100000">
              <a:srgbClr val="3E3E35"/>
            </a:gs>
          </a:gsLst>
          <a:lin ang="36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/>
          <p:nvPr/>
        </p:nvSpPr>
        <p:spPr>
          <a:xfrm>
            <a:off x="0" y="2544763"/>
            <a:ext cx="12192000" cy="3255963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anchor="ctr"/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 sz="2400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5" name="Rectangle 6"/>
          <p:cNvSpPr/>
          <p:nvPr/>
        </p:nvSpPr>
        <p:spPr>
          <a:xfrm>
            <a:off x="0" y="2667001"/>
            <a:ext cx="12192000" cy="2740025"/>
          </a:xfrm>
          <a:prstGeom prst="rect">
            <a:avLst/>
          </a:prstGeom>
          <a:solidFill>
            <a:schemeClr val="accent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anchor="ctr"/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 sz="2400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6" name="Rectangle 7"/>
          <p:cNvSpPr/>
          <p:nvPr/>
        </p:nvSpPr>
        <p:spPr>
          <a:xfrm>
            <a:off x="0" y="5478465"/>
            <a:ext cx="12192000" cy="236537"/>
          </a:xfrm>
          <a:prstGeom prst="rect">
            <a:avLst/>
          </a:prstGeom>
          <a:solidFill>
            <a:schemeClr val="accent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anchor="ctr"/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 sz="2400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4197351" y="4260851"/>
            <a:ext cx="1625600" cy="779700"/>
          </a:xfrm>
          <a:prstGeom prst="rect">
            <a:avLst/>
          </a:prstGeom>
          <a:noFill/>
          <a:ln>
            <a:noFill/>
          </a:ln>
        </p:spPr>
        <p:txBody>
          <a:bodyPr lIns="121917" tIns="60958" rIns="121917" bIns="6095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r" defTabSz="121917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4300">
                <a:solidFill>
                  <a:srgbClr val="F4680B"/>
                </a:solidFill>
                <a:latin typeface="Franklin Gothic Book" pitchFamily="34" charset="0"/>
                <a:sym typeface="Wingdings" panose="05000000000000000000" pitchFamily="2" charset="2"/>
              </a:rPr>
              <a:t></a:t>
            </a:r>
            <a:endParaRPr lang="en-US" altLang="zh-CN" sz="4300">
              <a:solidFill>
                <a:srgbClr val="F4680B"/>
              </a:solidFill>
              <a:latin typeface="Franklin Gothic Book" pitchFamily="34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6426200" y="4260851"/>
            <a:ext cx="1625600" cy="779700"/>
          </a:xfrm>
          <a:prstGeom prst="rect">
            <a:avLst/>
          </a:prstGeom>
          <a:noFill/>
          <a:ln>
            <a:noFill/>
          </a:ln>
        </p:spPr>
        <p:txBody>
          <a:bodyPr lIns="121917" tIns="60958" rIns="121917" bIns="6095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4300">
                <a:solidFill>
                  <a:srgbClr val="F4680B"/>
                </a:solidFill>
                <a:latin typeface="Franklin Gothic Book" pitchFamily="34" charset="0"/>
                <a:sym typeface="Wingdings" panose="05000000000000000000" pitchFamily="2" charset="2"/>
              </a:rPr>
              <a:t></a:t>
            </a:r>
            <a:endParaRPr lang="en-US" altLang="zh-CN" sz="4300">
              <a:solidFill>
                <a:srgbClr val="F4680B"/>
              </a:solidFill>
              <a:latin typeface="Franklin Gothic Book" pitchFamily="34" charset="0"/>
            </a:endParaRPr>
          </a:p>
        </p:txBody>
      </p:sp>
      <p:pic>
        <p:nvPicPr>
          <p:cNvPr id="9" name="图片 15" descr="AGCF_Logo150透明背景1深色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3500" y="785813"/>
            <a:ext cx="152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799" y="2819401"/>
            <a:ext cx="11582400" cy="1470025"/>
          </a:xfrm>
        </p:spPr>
        <p:txBody>
          <a:bodyPr anchor="b">
            <a:noAutofit/>
          </a:bodyPr>
          <a:lstStyle>
            <a:lvl1pPr>
              <a:defRPr sz="8000" b="0" cap="none" spc="0">
                <a:ln w="13970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1999" y="4800600"/>
            <a:ext cx="10668000" cy="533400"/>
          </a:xfrm>
        </p:spPr>
        <p:txBody>
          <a:bodyPr>
            <a:normAutofit/>
          </a:bodyPr>
          <a:lstStyle>
            <a:lvl1pPr marL="0" indent="0" algn="ctr">
              <a:buNone/>
              <a:defRPr sz="2700">
                <a:solidFill>
                  <a:srgbClr val="FFFFFF"/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11" name="灯片编号占位符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8B616E-460A-41C6-87F7-6E50302701E1}" type="slidenum">
              <a:rPr lang="en-US" altLang="zh-CN">
                <a:solidFill>
                  <a:srgbClr val="D7DAE1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D7DAE1"/>
              </a:solidFill>
            </a:endParaRPr>
          </a:p>
        </p:txBody>
      </p:sp>
      <p:sp>
        <p:nvSpPr>
          <p:cNvPr id="12" name="页脚占位符 17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D7DAE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87894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Font typeface="Wingdings" panose="05000000000000000000" pitchFamily="2" charset="2"/>
              <a:buChar char="Ø"/>
              <a:defRPr/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55554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59480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bg>
      <p:bgPr>
        <a:gradFill rotWithShape="1">
          <a:gsLst>
            <a:gs pos="0">
              <a:srgbClr val="A0A3A8"/>
            </a:gs>
            <a:gs pos="47501">
              <a:srgbClr val="D0D3D9"/>
            </a:gs>
            <a:gs pos="58501">
              <a:srgbClr val="D2D5DA"/>
            </a:gs>
            <a:gs pos="100000">
              <a:srgbClr val="A0A3A8"/>
            </a:gs>
          </a:gsLst>
          <a:lin ang="36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2544763"/>
            <a:ext cx="12192000" cy="3255963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anchor="ctr"/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 sz="2400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5" name="Rectangle 7"/>
          <p:cNvSpPr/>
          <p:nvPr/>
        </p:nvSpPr>
        <p:spPr>
          <a:xfrm>
            <a:off x="0" y="2667001"/>
            <a:ext cx="12192000" cy="2740025"/>
          </a:xfrm>
          <a:prstGeom prst="rect">
            <a:avLst/>
          </a:prstGeom>
          <a:solidFill>
            <a:schemeClr val="accent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anchor="ctr"/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 sz="2400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6" name="Rectangle 8"/>
          <p:cNvSpPr/>
          <p:nvPr/>
        </p:nvSpPr>
        <p:spPr>
          <a:xfrm>
            <a:off x="0" y="5478465"/>
            <a:ext cx="12192000" cy="236537"/>
          </a:xfrm>
          <a:prstGeom prst="rect">
            <a:avLst/>
          </a:prstGeom>
          <a:solidFill>
            <a:schemeClr val="accent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anchor="ctr"/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 sz="2400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6426200" y="4260851"/>
            <a:ext cx="1625600" cy="779700"/>
          </a:xfrm>
          <a:prstGeom prst="rect">
            <a:avLst/>
          </a:prstGeom>
          <a:noFill/>
          <a:ln>
            <a:noFill/>
          </a:ln>
        </p:spPr>
        <p:txBody>
          <a:bodyPr lIns="121917" tIns="60958" rIns="121917" bIns="6095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4300">
                <a:solidFill>
                  <a:srgbClr val="FFFFFF"/>
                </a:solidFill>
                <a:latin typeface="Franklin Gothic Book" pitchFamily="34" charset="0"/>
                <a:sym typeface="Wingdings" panose="05000000000000000000" pitchFamily="2" charset="2"/>
              </a:rPr>
              <a:t></a:t>
            </a:r>
            <a:endParaRPr lang="en-US" altLang="zh-CN" sz="4300">
              <a:solidFill>
                <a:srgbClr val="FFFFFF"/>
              </a:solidFill>
              <a:latin typeface="Franklin Gothic Book" pitchFamily="34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197351" y="4260851"/>
            <a:ext cx="1625600" cy="779700"/>
          </a:xfrm>
          <a:prstGeom prst="rect">
            <a:avLst/>
          </a:prstGeom>
          <a:noFill/>
          <a:ln>
            <a:noFill/>
          </a:ln>
        </p:spPr>
        <p:txBody>
          <a:bodyPr lIns="121917" tIns="60958" rIns="121917" bIns="6095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r" defTabSz="121917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4300">
                <a:solidFill>
                  <a:srgbClr val="FFFFFF"/>
                </a:solidFill>
                <a:latin typeface="Franklin Gothic Book" pitchFamily="34" charset="0"/>
                <a:sym typeface="Wingdings" panose="05000000000000000000" pitchFamily="2" charset="2"/>
              </a:rPr>
              <a:t></a:t>
            </a:r>
            <a:endParaRPr lang="en-US" altLang="zh-CN" sz="4300">
              <a:solidFill>
                <a:srgbClr val="FFFFFF"/>
              </a:solidFill>
              <a:latin typeface="Franklin Gothic Book" pitchFamily="34" charset="0"/>
            </a:endParaRPr>
          </a:p>
        </p:txBody>
      </p:sp>
      <p:pic>
        <p:nvPicPr>
          <p:cNvPr id="9" name="图片 15" descr="AGCF_Logo150透明背景1深色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751" y="785813"/>
            <a:ext cx="152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799" y="2819400"/>
            <a:ext cx="11582400" cy="1463040"/>
          </a:xfrm>
        </p:spPr>
        <p:txBody>
          <a:bodyPr anchor="b">
            <a:noAutofit/>
          </a:bodyPr>
          <a:lstStyle>
            <a:lvl1pPr algn="ctr">
              <a:defRPr sz="8000" b="0" cap="none" baseline="0"/>
            </a:lvl1pPr>
          </a:lstStyle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1999" y="4800600"/>
            <a:ext cx="10668000" cy="548640"/>
          </a:xfrm>
        </p:spPr>
        <p:txBody>
          <a:bodyPr anchor="b"/>
          <a:lstStyle>
            <a:lvl1pPr marL="0" indent="0" algn="ctr">
              <a:buNone/>
              <a:defRPr sz="2700">
                <a:solidFill>
                  <a:srgbClr val="FFFFFF"/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21600" y="6356351"/>
            <a:ext cx="3860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55554A"/>
              </a:solidFill>
            </a:endParaRP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278969" y="4389439"/>
            <a:ext cx="1621367" cy="365125"/>
          </a:xfrm>
        </p:spPr>
        <p:txBody>
          <a:bodyPr/>
          <a:lstStyle>
            <a:lvl1pPr algn="ctr">
              <a:defRPr sz="3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580BDE66-8CD0-46E0-ADFF-C185EFD091F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052556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buFont typeface="Wingdings" panose="05000000000000000000" pitchFamily="2" charset="2"/>
              <a:buChar char="Ø"/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buFont typeface="Wingdings" panose="05000000000000000000" pitchFamily="2" charset="2"/>
              <a:buChar char="Ø"/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55554A"/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83115C-8B76-4425-A764-DE1DC9E9066A}" type="slidenum">
              <a:rPr lang="en-US" altLang="zh-CN">
                <a:solidFill>
                  <a:srgbClr val="55554A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24741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 algn="ctr">
              <a:buNone/>
              <a:defRPr sz="3200" b="1"/>
            </a:lvl1pPr>
            <a:lvl2pPr marL="609585" indent="0">
              <a:buNone/>
              <a:defRPr sz="2700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00" b="1"/>
            </a:lvl4pPr>
            <a:lvl5pPr marL="2438339" indent="0">
              <a:buNone/>
              <a:defRPr sz="2100" b="1"/>
            </a:lvl5pPr>
            <a:lvl6pPr marL="3047924" indent="0">
              <a:buNone/>
              <a:defRPr sz="2100" b="1"/>
            </a:lvl6pPr>
            <a:lvl7pPr marL="3657509" indent="0">
              <a:buNone/>
              <a:defRPr sz="2100" b="1"/>
            </a:lvl7pPr>
            <a:lvl8pPr marL="4267093" indent="0">
              <a:buNone/>
              <a:defRPr sz="2100" b="1"/>
            </a:lvl8pPr>
            <a:lvl9pPr marL="4876678" indent="0">
              <a:buNone/>
              <a:defRPr sz="21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buFont typeface="Wingdings" panose="05000000000000000000" pitchFamily="2" charset="2"/>
              <a:buChar char="Ø"/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3"/>
          </a:xfrm>
        </p:spPr>
        <p:txBody>
          <a:bodyPr anchor="b"/>
          <a:lstStyle>
            <a:lvl1pPr marL="0" indent="0" algn="ctr">
              <a:buNone/>
              <a:defRPr sz="3200" b="1"/>
            </a:lvl1pPr>
            <a:lvl2pPr marL="609585" indent="0">
              <a:buNone/>
              <a:defRPr sz="2700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00" b="1"/>
            </a:lvl4pPr>
            <a:lvl5pPr marL="2438339" indent="0">
              <a:buNone/>
              <a:defRPr sz="2100" b="1"/>
            </a:lvl5pPr>
            <a:lvl6pPr marL="3047924" indent="0">
              <a:buNone/>
              <a:defRPr sz="2100" b="1"/>
            </a:lvl6pPr>
            <a:lvl7pPr marL="3657509" indent="0">
              <a:buNone/>
              <a:defRPr sz="2100" b="1"/>
            </a:lvl7pPr>
            <a:lvl8pPr marL="4267093" indent="0">
              <a:buNone/>
              <a:defRPr sz="2100" b="1"/>
            </a:lvl8pPr>
            <a:lvl9pPr marL="4876678" indent="0">
              <a:buNone/>
              <a:defRPr sz="21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buFont typeface="Wingdings" panose="05000000000000000000" pitchFamily="2" charset="2"/>
              <a:buChar char="Ø"/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55554A"/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F756FA-624A-4BC6-BA19-F78C9CA25CD7}" type="slidenum">
              <a:rPr lang="en-US" altLang="zh-CN">
                <a:solidFill>
                  <a:srgbClr val="55554A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18493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lIns="121917" tIns="60958" rIns="121917" bIns="60958"/>
          <a:lstStyle>
            <a:lvl1pPr>
              <a:defRPr/>
            </a:lvl1pPr>
          </a:lstStyle>
          <a:p>
            <a:pPr defTabSz="1219170">
              <a:defRPr/>
            </a:pPr>
            <a:fld id="{9A400439-0681-4786-9A87-1A0F99C608BC}" type="datetime3">
              <a:rPr lang="zh-CN" altLang="en-US" sz="2400">
                <a:solidFill>
                  <a:srgbClr val="55554A"/>
                </a:solidFill>
              </a:rPr>
              <a:pPr defTabSz="1219170">
                <a:defRPr/>
              </a:pPr>
              <a:t>2026年1月22日星期四</a:t>
            </a:fld>
            <a:endParaRPr lang="en-US" altLang="zh-CN" sz="2400">
              <a:solidFill>
                <a:srgbClr val="55554A"/>
              </a:solidFill>
              <a:ea typeface="SimSun" panose="02010600030101010101" pitchFamily="2" charset="-122"/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55554A"/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CCCA31-49B0-44F7-9023-A88C74DD4F0E}" type="slidenum">
              <a:rPr lang="en-US" altLang="zh-CN">
                <a:solidFill>
                  <a:srgbClr val="55554A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22696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lIns="121917" tIns="60958" rIns="121917" bIns="60958"/>
          <a:lstStyle>
            <a:lvl1pPr>
              <a:defRPr/>
            </a:lvl1pPr>
          </a:lstStyle>
          <a:p>
            <a:pPr defTabSz="1219170">
              <a:defRPr/>
            </a:pPr>
            <a:fld id="{D6BE55F9-20D3-466A-BBB9-7B310D7DB210}" type="datetime3">
              <a:rPr lang="zh-CN" altLang="en-US" sz="2400">
                <a:solidFill>
                  <a:srgbClr val="55554A"/>
                </a:solidFill>
              </a:rPr>
              <a:pPr defTabSz="1219170">
                <a:defRPr/>
              </a:pPr>
              <a:t>2026年1月22日星期四</a:t>
            </a:fld>
            <a:endParaRPr lang="en-US" altLang="zh-CN" sz="2400">
              <a:solidFill>
                <a:srgbClr val="55554A"/>
              </a:solidFill>
              <a:ea typeface="SimSun" panose="02010600030101010101" pitchFamily="2" charset="-122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55554A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F8D41C-FEAD-4965-943D-A84FF7E6F7A7}" type="slidenum">
              <a:rPr lang="en-US" altLang="zh-CN">
                <a:solidFill>
                  <a:srgbClr val="55554A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52657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8229600" y="161926"/>
            <a:ext cx="3962400" cy="115252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anchor="ctr"/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 sz="2400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6" name="Rectangle 8"/>
          <p:cNvSpPr/>
          <p:nvPr/>
        </p:nvSpPr>
        <p:spPr>
          <a:xfrm>
            <a:off x="8193617" y="133351"/>
            <a:ext cx="101600" cy="121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anchor="ctr"/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 sz="2400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7" name="Rectangle 10"/>
          <p:cNvSpPr/>
          <p:nvPr/>
        </p:nvSpPr>
        <p:spPr>
          <a:xfrm>
            <a:off x="8193617" y="133351"/>
            <a:ext cx="101600" cy="121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anchor="ctr"/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 sz="2400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7518400" cy="946151"/>
          </a:xfrm>
        </p:spPr>
        <p:txBody>
          <a:bodyPr>
            <a:noAutofit/>
          </a:bodyPr>
          <a:lstStyle>
            <a:lvl1pPr algn="l">
              <a:defRPr sz="530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6" y="1719072"/>
            <a:ext cx="10997184" cy="4535424"/>
          </a:xfrm>
        </p:spPr>
        <p:txBody>
          <a:bodyPr/>
          <a:lstStyle>
            <a:lvl1pPr>
              <a:buFont typeface="Wingdings" panose="05000000000000000000" pitchFamily="2" charset="2"/>
              <a:buChar char="Ø"/>
              <a:defRPr sz="4300"/>
            </a:lvl1pPr>
            <a:lvl2pPr>
              <a:defRPr sz="37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1200" y="274320"/>
            <a:ext cx="3657600" cy="944880"/>
          </a:xfrm>
        </p:spPr>
        <p:txBody>
          <a:bodyPr anchor="ctr">
            <a:normAutofit/>
          </a:bodyPr>
          <a:lstStyle>
            <a:lvl1pPr marL="0" indent="0">
              <a:buNone/>
              <a:defRPr sz="2100">
                <a:solidFill>
                  <a:srgbClr val="FFFFFF"/>
                </a:solidFill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00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lIns="121917" tIns="60958" rIns="121917" bIns="60958"/>
          <a:lstStyle>
            <a:lvl1pPr>
              <a:defRPr/>
            </a:lvl1pPr>
          </a:lstStyle>
          <a:p>
            <a:pPr defTabSz="1219170">
              <a:defRPr/>
            </a:pPr>
            <a:fld id="{708C2A40-33CF-4A79-933F-B5FC3BC9902B}" type="datetime3">
              <a:rPr lang="zh-CN" altLang="en-US" sz="2400">
                <a:solidFill>
                  <a:srgbClr val="55554A"/>
                </a:solidFill>
              </a:rPr>
              <a:pPr defTabSz="1219170">
                <a:defRPr/>
              </a:pPr>
              <a:t>2026年1月22日星期四</a:t>
            </a:fld>
            <a:endParaRPr lang="en-US" altLang="zh-CN" sz="2400">
              <a:solidFill>
                <a:srgbClr val="55554A"/>
              </a:solidFill>
              <a:ea typeface="SimSun" panose="02010600030101010101" pitchFamily="2" charset="-122"/>
            </a:endParaRPr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55554A"/>
              </a:solidFill>
            </a:endParaRPr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CAAFEF-CB30-4EEE-AA69-1F602477EFAF}" type="slidenum">
              <a:rPr lang="en-US" altLang="zh-CN">
                <a:solidFill>
                  <a:srgbClr val="55554A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24417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2026/1/22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8229600" y="161926"/>
            <a:ext cx="3962400" cy="115252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anchor="ctr"/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 sz="2400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6" name="Rectangle 8"/>
          <p:cNvSpPr/>
          <p:nvPr/>
        </p:nvSpPr>
        <p:spPr>
          <a:xfrm>
            <a:off x="8193617" y="133351"/>
            <a:ext cx="101600" cy="121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anchor="ctr"/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 sz="2400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7" name="Rectangle 10"/>
          <p:cNvSpPr/>
          <p:nvPr/>
        </p:nvSpPr>
        <p:spPr>
          <a:xfrm>
            <a:off x="8193617" y="133351"/>
            <a:ext cx="101600" cy="121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anchor="ctr"/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 sz="2400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82507" y="1717040"/>
            <a:ext cx="10999893" cy="4531360"/>
          </a:xfrm>
          <a:solidFill>
            <a:schemeClr val="bg2">
              <a:lumMod val="60000"/>
              <a:lumOff val="40000"/>
            </a:schemeClr>
          </a:solidFill>
          <a:effectLst>
            <a:outerShdw blurRad="76200" dist="38100" dir="3600000" algn="ctr" rotWithShape="0">
              <a:srgbClr val="000000">
                <a:alpha val="50000"/>
              </a:srgbClr>
            </a:outerShdw>
          </a:effectLst>
        </p:spPr>
        <p:txBody>
          <a:bodyPr rtlCol="0">
            <a:normAutofit/>
          </a:bodyPr>
          <a:lstStyle>
            <a:lvl1pPr marL="0" indent="0">
              <a:buNone/>
              <a:defRPr sz="4300"/>
            </a:lvl1pPr>
            <a:lvl2pPr marL="609585" indent="0">
              <a:buNone/>
              <a:defRPr sz="3700"/>
            </a:lvl2pPr>
            <a:lvl3pPr marL="1219170" indent="0">
              <a:buNone/>
              <a:defRPr sz="3200"/>
            </a:lvl3pPr>
            <a:lvl4pPr marL="1828754" indent="0">
              <a:buNone/>
              <a:defRPr sz="2700"/>
            </a:lvl4pPr>
            <a:lvl5pPr marL="2438339" indent="0">
              <a:buNone/>
              <a:defRPr sz="2700"/>
            </a:lvl5pPr>
            <a:lvl6pPr marL="3047924" indent="0">
              <a:buNone/>
              <a:defRPr sz="2700"/>
            </a:lvl6pPr>
            <a:lvl7pPr marL="3657509" indent="0">
              <a:buNone/>
              <a:defRPr sz="2700"/>
            </a:lvl7pPr>
            <a:lvl8pPr marL="4267093" indent="0">
              <a:buNone/>
              <a:defRPr sz="2700"/>
            </a:lvl8pPr>
            <a:lvl9pPr marL="4876678" indent="0">
              <a:buNone/>
              <a:defRPr sz="2700"/>
            </a:lvl9pPr>
          </a:lstStyle>
          <a:p>
            <a:pPr lvl="0"/>
            <a:r>
              <a:rPr lang="zh-CN" altLang="en-US" noProof="0"/>
              <a:t>单击图标添加图片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28600"/>
            <a:ext cx="7518400" cy="1005840"/>
          </a:xfrm>
        </p:spPr>
        <p:txBody>
          <a:bodyPr>
            <a:noAutofit/>
          </a:bodyPr>
          <a:lstStyle>
            <a:lvl1pPr algn="l">
              <a:defRPr sz="530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1200" y="228600"/>
            <a:ext cx="3759200" cy="1005840"/>
          </a:xfrm>
        </p:spPr>
        <p:txBody>
          <a:bodyPr anchor="ctr">
            <a:normAutofit/>
          </a:bodyPr>
          <a:lstStyle>
            <a:lvl1pPr marL="0" indent="0">
              <a:buNone/>
              <a:defRPr sz="2100">
                <a:solidFill>
                  <a:srgbClr val="FFFFFF"/>
                </a:solidFill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00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lIns="121917" tIns="60958" rIns="121917" bIns="60958"/>
          <a:lstStyle>
            <a:lvl1pPr>
              <a:defRPr/>
            </a:lvl1pPr>
          </a:lstStyle>
          <a:p>
            <a:pPr defTabSz="1219170">
              <a:defRPr/>
            </a:pPr>
            <a:fld id="{380AA213-04D5-49A6-A31A-AFB86F89DD35}" type="datetime3">
              <a:rPr lang="zh-CN" altLang="en-US" sz="2400">
                <a:solidFill>
                  <a:srgbClr val="55554A"/>
                </a:solidFill>
              </a:rPr>
              <a:pPr defTabSz="1219170">
                <a:defRPr/>
              </a:pPr>
              <a:t>2026年1月22日星期四</a:t>
            </a:fld>
            <a:endParaRPr lang="en-US" altLang="zh-CN" sz="2400">
              <a:solidFill>
                <a:srgbClr val="55554A"/>
              </a:solidFill>
              <a:ea typeface="SimSun" panose="02010600030101010101" pitchFamily="2" charset="-122"/>
            </a:endParaRPr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55554A"/>
              </a:solidFill>
            </a:endParaRPr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55078A-61A4-41A6-96D6-3B4F0DB86023}" type="slidenum">
              <a:rPr lang="en-US" altLang="zh-CN">
                <a:solidFill>
                  <a:srgbClr val="55554A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473839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buFont typeface="Wingdings" panose="05000000000000000000" pitchFamily="2" charset="2"/>
              <a:buChar char="u"/>
              <a:defRPr/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lIns="121917" tIns="60958" rIns="121917" bIns="60958"/>
          <a:lstStyle>
            <a:lvl1pPr>
              <a:defRPr/>
            </a:lvl1pPr>
          </a:lstStyle>
          <a:p>
            <a:pPr defTabSz="1219170">
              <a:defRPr/>
            </a:pPr>
            <a:fld id="{D503C9B6-C6AA-4521-A0A0-771A4DD55D70}" type="datetime3">
              <a:rPr lang="zh-CN" altLang="en-US" sz="2400">
                <a:solidFill>
                  <a:srgbClr val="55554A"/>
                </a:solidFill>
              </a:rPr>
              <a:pPr defTabSz="1219170">
                <a:defRPr/>
              </a:pPr>
              <a:t>2026年1月22日星期四</a:t>
            </a:fld>
            <a:endParaRPr lang="en-US" altLang="zh-CN" sz="2400">
              <a:solidFill>
                <a:srgbClr val="55554A"/>
              </a:solidFill>
              <a:ea typeface="SimSun" panose="02010600030101010101" pitchFamily="2" charset="-122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55554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D7217B-BEEF-4D93-96E9-8118FF21A411}" type="slidenum">
              <a:rPr lang="en-US" altLang="zh-CN">
                <a:solidFill>
                  <a:srgbClr val="55554A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913416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 rot="5400000">
            <a:off x="7264400" y="2070100"/>
            <a:ext cx="6858000" cy="2717800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anchor="ctr"/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 sz="2400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5" name="Rectangle 7"/>
          <p:cNvSpPr/>
          <p:nvPr/>
        </p:nvSpPr>
        <p:spPr>
          <a:xfrm rot="5400000">
            <a:off x="7367059" y="2284942"/>
            <a:ext cx="6858000" cy="2288117"/>
          </a:xfrm>
          <a:prstGeom prst="rect">
            <a:avLst/>
          </a:prstGeom>
          <a:solidFill>
            <a:schemeClr val="accent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anchor="ctr"/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 sz="2400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6" name="Rectangle 8"/>
          <p:cNvSpPr/>
          <p:nvPr/>
        </p:nvSpPr>
        <p:spPr>
          <a:xfrm rot="5400000">
            <a:off x="6051551" y="3329518"/>
            <a:ext cx="6858000" cy="198967"/>
          </a:xfrm>
          <a:prstGeom prst="rect">
            <a:avLst/>
          </a:prstGeom>
          <a:solidFill>
            <a:schemeClr val="accent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anchor="ctr"/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 sz="2400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pic>
        <p:nvPicPr>
          <p:cNvPr id="7" name="图片 13" descr="AGCF_Logo150透明背景1深色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6502" y="214314"/>
            <a:ext cx="1333500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53600" y="1357300"/>
            <a:ext cx="1930400" cy="4768865"/>
          </a:xfrm>
        </p:spPr>
        <p:txBody>
          <a:bodyPr vert="eaVert" anchor="b"/>
          <a:lstStyle/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1" y="274639"/>
            <a:ext cx="8470900" cy="5851525"/>
          </a:xfrm>
        </p:spPr>
        <p:txBody>
          <a:bodyPr vert="eaVert"/>
          <a:lstStyle>
            <a:lvl1pPr>
              <a:buFont typeface="Wingdings" panose="05000000000000000000" pitchFamily="2" charset="2"/>
              <a:buChar char="u"/>
              <a:defRPr/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lIns="121917" tIns="60958" rIns="121917" bIns="60958"/>
          <a:lstStyle>
            <a:lvl1pPr>
              <a:defRPr/>
            </a:lvl1pPr>
          </a:lstStyle>
          <a:p>
            <a:pPr defTabSz="1219170">
              <a:defRPr/>
            </a:pPr>
            <a:fld id="{777DEC54-6D4C-4162-B571-EF9EA81DC2C0}" type="datetime3">
              <a:rPr lang="zh-CN" altLang="en-US" sz="2400">
                <a:solidFill>
                  <a:srgbClr val="55554A"/>
                </a:solidFill>
              </a:rPr>
              <a:pPr defTabSz="1219170">
                <a:defRPr/>
              </a:pPr>
              <a:t>2026年1月22日星期四</a:t>
            </a:fld>
            <a:endParaRPr lang="en-US" altLang="zh-CN" sz="2400">
              <a:solidFill>
                <a:srgbClr val="55554A"/>
              </a:solidFill>
              <a:ea typeface="SimSun" panose="02010600030101010101" pitchFamily="2" charset="-122"/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55554A"/>
              </a:solidFill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28000" y="6356351"/>
            <a:ext cx="10160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0CC54C-A312-4638-BB09-760122D3D7F7}" type="slidenum">
              <a:rPr lang="en-US" altLang="zh-CN">
                <a:solidFill>
                  <a:srgbClr val="55554A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27042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2026/1/22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2026/1/22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4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单击此处编辑文本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2026/1/22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2026/1/22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2026/1/22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1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2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  <a:t>2026/1/22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1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/>
              <a:t>单击此处编辑标题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2026/1/22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18" Type="http://schemas.openxmlformats.org/officeDocument/2006/relationships/tags" Target="../tags/tag6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tags" Target="../tags/tag5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3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4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5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6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  <a:t>2026/1/22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7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8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  <p:custDataLst>
      <p:tags r:id="rId13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100014"/>
            <a:ext cx="12192000" cy="1454151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anchor="ctr"/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 sz="2400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168277"/>
            <a:ext cx="12192000" cy="1154113"/>
          </a:xfrm>
          <a:prstGeom prst="rect">
            <a:avLst/>
          </a:prstGeom>
          <a:solidFill>
            <a:schemeClr val="accent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anchor="ctr"/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 sz="2400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82563"/>
            <a:ext cx="9772651" cy="1111251"/>
          </a:xfrm>
          <a:prstGeom prst="rect">
            <a:avLst/>
          </a:prstGeom>
        </p:spPr>
        <p:txBody>
          <a:bodyPr vert="horz" wrap="square" lIns="121917" tIns="60958" rIns="121917" bIns="60958" numCol="1" anchor="ctr" anchorCtr="0" compatLnSpc="1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  <a:endParaRPr lang="en-US" altLang="en-US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1917" tIns="60958" rIns="121917" bIns="60958" numCol="1" anchor="t" anchorCtr="0" compatLnSpc="1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wrap="square" lIns="121917" tIns="60958" rIns="121917" bIns="60958" numCol="1" anchor="ctr" anchorCtr="0" compatLnSpc="1"/>
          <a:lstStyle>
            <a:lvl1pPr algn="ctr" eaLnBrk="1" hangingPunct="1">
              <a:defRPr sz="1600">
                <a:solidFill>
                  <a:schemeClr val="tx2"/>
                </a:solidFill>
                <a:latin typeface="Franklin Gothic Book"/>
              </a:defRPr>
            </a:lvl1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srgbClr val="55554A"/>
              </a:solidFill>
              <a:ea typeface="SimSun" panose="02010600030101010101" pitchFamily="2" charset="-122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121917" tIns="60958" rIns="121917" bIns="60958" numCol="1" anchor="ctr" anchorCtr="0" compatLnSpc="1"/>
          <a:lstStyle>
            <a:lvl1pPr algn="r" eaLnBrk="1" hangingPunct="1">
              <a:defRPr sz="1600">
                <a:solidFill>
                  <a:schemeClr val="tx2"/>
                </a:solidFill>
                <a:latin typeface="Franklin Gothic Book" pitchFamily="34" charset="0"/>
              </a:defRPr>
            </a:lvl1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  <a:defRPr/>
            </a:pPr>
            <a:fld id="{B007E9B1-5DFC-408D-AEC5-D380FDDEAA58}" type="slidenum">
              <a:rPr lang="en-US" altLang="zh-CN">
                <a:solidFill>
                  <a:srgbClr val="55554A"/>
                </a:solidFill>
                <a:ea typeface="SimSun" panose="02010600030101010101" pitchFamily="2" charset="-122"/>
              </a:rPr>
              <a:pPr defTabSz="121917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zh-CN">
              <a:solidFill>
                <a:srgbClr val="55554A"/>
              </a:solidFill>
              <a:ea typeface="SimSun" panose="02010600030101010101" pitchFamily="2" charset="-122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1368426"/>
            <a:ext cx="12192000" cy="149225"/>
          </a:xfrm>
          <a:prstGeom prst="rect">
            <a:avLst/>
          </a:prstGeom>
          <a:solidFill>
            <a:schemeClr val="accent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anchor="ctr"/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 sz="2400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pic>
        <p:nvPicPr>
          <p:cNvPr id="1034" name="图片 9" descr="AGCF_Logo150透明背景.png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7502" y="285751"/>
            <a:ext cx="1174751" cy="881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011237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5900" kern="1200">
          <a:ln w="13970" cmpd="sng">
            <a:solidFill>
              <a:srgbClr val="FFFFFF"/>
            </a:solidFill>
            <a:prstDash val="solid"/>
          </a:ln>
          <a:solidFill>
            <a:srgbClr val="FFFFFF"/>
          </a:solidFill>
          <a:effectLst>
            <a:outerShdw blurRad="63500" dir="3600000" algn="tl" rotWithShape="0">
              <a:srgbClr val="000000">
                <a:alpha val="70000"/>
              </a:srgbClr>
            </a:outerShdw>
          </a:effectLst>
          <a:latin typeface="Arial" panose="020B0604020202020204" pitchFamily="34" charset="0"/>
          <a:ea typeface="+mn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Arial" panose="020B0604020202020204" pitchFamily="34" charset="0"/>
        </a:defRPr>
      </a:lvl5pPr>
      <a:lvl6pPr marL="609585" algn="ctr" rtl="0" fontAlgn="base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Arial" panose="020B0604020202020204" pitchFamily="34" charset="0"/>
        </a:defRPr>
      </a:lvl6pPr>
      <a:lvl7pPr marL="1219170" algn="ctr" rtl="0" fontAlgn="base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Arial" panose="020B0604020202020204" pitchFamily="34" charset="0"/>
        </a:defRPr>
      </a:lvl7pPr>
      <a:lvl8pPr marL="1828754" algn="ctr" rtl="0" fontAlgn="base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Arial" panose="020B0604020202020204" pitchFamily="34" charset="0"/>
        </a:defRPr>
      </a:lvl8pPr>
      <a:lvl9pPr marL="2438339" algn="ctr" rtl="0" fontAlgn="base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Arial" panose="020B0604020202020204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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Courier New" panose="02070309020205020404" pitchFamily="49" charset="0"/>
        <a:buChar char="o"/>
        <a:defRPr sz="2700" kern="1200">
          <a:solidFill>
            <a:schemeClr val="tx2"/>
          </a:solidFill>
          <a:latin typeface="+mn-lt"/>
          <a:ea typeface="+mn-ea"/>
          <a:cs typeface="+mn-cs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Clr>
          <a:srgbClr val="948774"/>
        </a:buClr>
        <a:buFont typeface="Arial" panose="020B0604020202020204" pitchFamily="34" charset="0"/>
        <a:buChar char="•"/>
        <a:defRPr sz="3200" kern="1200">
          <a:solidFill>
            <a:schemeClr val="tx2"/>
          </a:solidFill>
          <a:latin typeface="+mn-lt"/>
          <a:ea typeface="+mn-ea"/>
          <a:cs typeface="+mn-cs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Clr>
          <a:srgbClr val="7EB8E7"/>
        </a:buClr>
        <a:buFont typeface="Arial" panose="020B0604020202020204" pitchFamily="34" charset="0"/>
        <a:buChar char="•"/>
        <a:defRPr sz="2100" kern="1200">
          <a:solidFill>
            <a:schemeClr val="tx2"/>
          </a:solidFill>
          <a:latin typeface="+mn-lt"/>
          <a:ea typeface="+mn-ea"/>
          <a:cs typeface="+mn-cs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Clr>
          <a:srgbClr val="E3B651"/>
        </a:buClr>
        <a:buFont typeface="Arial" panose="020B0604020202020204" pitchFamily="34" charset="0"/>
        <a:buChar char="•"/>
        <a:defRPr sz="1900" kern="1200">
          <a:solidFill>
            <a:schemeClr val="tx2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Clr>
          <a:schemeClr val="accent6"/>
        </a:buClr>
        <a:buFont typeface="Arial" panose="020B0604020202020204" pitchFamily="34" charset="0"/>
        <a:buChar char="•"/>
        <a:defRPr sz="1900" kern="1200">
          <a:solidFill>
            <a:schemeClr val="tx2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900" kern="1200">
          <a:solidFill>
            <a:schemeClr val="tx2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Clr>
          <a:schemeClr val="accent4"/>
        </a:buClr>
        <a:buFont typeface="Arial" panose="020B0604020202020204" pitchFamily="34" charset="0"/>
        <a:buChar char="•"/>
        <a:defRPr sz="1900" kern="1200">
          <a:solidFill>
            <a:schemeClr val="tx2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Clr>
          <a:schemeClr val="accent5"/>
        </a:buClr>
        <a:buFont typeface="Arial" panose="020B0604020202020204" pitchFamily="34" charset="0"/>
        <a:buChar char="•"/>
        <a:defRPr sz="19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 descr="360截图2025073115204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" y="3810"/>
            <a:ext cx="12206605" cy="6850380"/>
          </a:xfrm>
          <a:prstGeom prst="rect">
            <a:avLst/>
          </a:prstGeom>
        </p:spPr>
      </p:pic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04850" y="1514475"/>
            <a:ext cx="10782300" cy="5210174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endParaRPr lang="en-US" altLang="zh-CN" sz="2000" b="1" dirty="0" smtClean="0">
              <a:solidFill>
                <a:srgbClr val="FF0000"/>
              </a:solidFill>
              <a:latin typeface="KaiTi" panose="02010609060101010101" pitchFamily="49" charset="-122"/>
              <a:ea typeface="KaiTi" panose="02010609060101010101" pitchFamily="49" charset="-122"/>
              <a:cs typeface="Times New Roman"/>
            </a:endParaRP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zh-CN" altLang="en-US" sz="7200" b="1" dirty="0" smtClean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建造</a:t>
            </a:r>
            <a:r>
              <a:rPr lang="zh-CN" altLang="en-US" sz="7200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神的</a:t>
            </a:r>
            <a:r>
              <a:rPr lang="zh-CN" altLang="en-US" sz="7200" b="1" dirty="0" smtClean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家</a:t>
            </a:r>
            <a:endParaRPr lang="zh-CN" altLang="en-US" sz="7200" b="1" kern="100" dirty="0">
              <a:ln>
                <a:solidFill>
                  <a:srgbClr val="FF0000"/>
                </a:solidFill>
              </a:ln>
              <a:solidFill>
                <a:srgbClr val="FF0000"/>
              </a:solidFill>
              <a:latin typeface="KaiTi" panose="02010609060101010101" pitchFamily="49" charset="-122"/>
              <a:ea typeface="KaiTi" panose="02010609060101010101" pitchFamily="49" charset="-122"/>
              <a:cs typeface="Times New Roman" panose="02020603050405020304"/>
              <a:sym typeface="方正公文楷体" charset="0"/>
            </a:endParaRPr>
          </a:p>
          <a:p>
            <a:pPr marL="0" marR="0" indent="0" algn="ctr">
              <a:spcBef>
                <a:spcPts val="600"/>
              </a:spcBef>
              <a:spcAft>
                <a:spcPts val="600"/>
              </a:spcAft>
              <a:buNone/>
            </a:pPr>
            <a:endParaRPr lang="en-US" altLang="zh-CN" b="1" kern="100" dirty="0">
              <a:solidFill>
                <a:srgbClr val="0070C0"/>
              </a:solidFill>
              <a:latin typeface="KaiTi" panose="02010609060101010101" pitchFamily="49" charset="-122"/>
              <a:ea typeface="KaiTi" panose="02010609060101010101" pitchFamily="49" charset="-122"/>
              <a:cs typeface="DengXian" panose="02010600030101010101" charset="-122"/>
              <a:sym typeface="+mn-ea"/>
            </a:endParaRPr>
          </a:p>
          <a:p>
            <a:pPr marL="0" marR="0" indent="0" algn="ctr">
              <a:spcBef>
                <a:spcPts val="600"/>
              </a:spcBef>
              <a:spcAft>
                <a:spcPts val="600"/>
              </a:spcAft>
              <a:buNone/>
            </a:pPr>
            <a:endParaRPr lang="en-US" altLang="zh-CN" b="1" kern="100" dirty="0">
              <a:solidFill>
                <a:srgbClr val="0070C0"/>
              </a:solidFill>
              <a:latin typeface="KaiTi" panose="02010609060101010101" pitchFamily="49" charset="-122"/>
              <a:ea typeface="KaiTi" panose="02010609060101010101" pitchFamily="49" charset="-122"/>
              <a:cs typeface="DengXian" panose="02010600030101010101" charset="-122"/>
              <a:sym typeface="+mn-ea"/>
            </a:endParaRPr>
          </a:p>
          <a:p>
            <a:pPr marL="0" marR="0" indent="0" algn="ctr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4400" b="1" kern="100" dirty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  <a:cs typeface="DengXian" panose="02010600030101010101" charset="-122"/>
                <a:sym typeface="+mn-ea"/>
              </a:rPr>
              <a:t>常彦牧师</a:t>
            </a:r>
            <a:endParaRPr lang="en-CA" sz="4400" b="1" kern="100" dirty="0">
              <a:solidFill>
                <a:srgbClr val="0070C0"/>
              </a:solidFill>
              <a:latin typeface="KaiTi" panose="02010609060101010101" pitchFamily="49" charset="-122"/>
              <a:ea typeface="KaiTi" panose="02010609060101010101" pitchFamily="49" charset="-122"/>
              <a:cs typeface="Times New Roman" panose="02020603050405020304"/>
            </a:endParaRPr>
          </a:p>
          <a:p>
            <a:pPr marL="0" indent="0" algn="ctr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4400" b="1" kern="100" dirty="0" smtClean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  <a:cs typeface="DengXian" panose="02010600030101010101" charset="-122"/>
                <a:sym typeface="+mn-ea"/>
              </a:rPr>
              <a:t>2026</a:t>
            </a:r>
            <a:r>
              <a:rPr lang="zh-CN" altLang="en-US" sz="4400" b="1" kern="100" dirty="0" smtClean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  <a:cs typeface="DengXian" panose="02010600030101010101" charset="-122"/>
                <a:sym typeface="+mn-ea"/>
              </a:rPr>
              <a:t>年</a:t>
            </a:r>
            <a:r>
              <a:rPr lang="en-US" altLang="zh-CN" sz="4400" b="1" kern="100" dirty="0" smtClean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  <a:cs typeface="DengXian" panose="02010600030101010101" charset="-122"/>
                <a:sym typeface="+mn-ea"/>
              </a:rPr>
              <a:t>1</a:t>
            </a:r>
            <a:r>
              <a:rPr lang="zh-CN" altLang="en-US" sz="4400" b="1" kern="100" dirty="0" smtClean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  <a:cs typeface="DengXian" panose="02010600030101010101" charset="-122"/>
                <a:sym typeface="+mn-ea"/>
              </a:rPr>
              <a:t>月</a:t>
            </a:r>
            <a:r>
              <a:rPr lang="en-US" altLang="zh-CN" sz="4400" b="1" kern="100" dirty="0" smtClean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  <a:cs typeface="DengXian" panose="02010600030101010101" charset="-122"/>
                <a:sym typeface="+mn-ea"/>
              </a:rPr>
              <a:t>24</a:t>
            </a:r>
            <a:r>
              <a:rPr lang="zh-CN" altLang="en-US" sz="4400" b="1" kern="100" dirty="0" smtClean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  <a:cs typeface="DengXian" panose="02010600030101010101" charset="-122"/>
                <a:sym typeface="+mn-ea"/>
              </a:rPr>
              <a:t>日</a:t>
            </a:r>
            <a:endParaRPr lang="en-US" altLang="zh-CN" sz="4400" b="1" dirty="0">
              <a:solidFill>
                <a:srgbClr val="0070C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US" altLang="zh-CN" sz="3600" b="1" dirty="0">
              <a:solidFill>
                <a:srgbClr val="0070C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77800"/>
            <a:ext cx="10160000" cy="1116013"/>
          </a:xfrm>
        </p:spPr>
        <p:txBody>
          <a:bodyPr>
            <a:noAutofit/>
          </a:bodyPr>
          <a:lstStyle/>
          <a:p>
            <a:pPr>
              <a:tabLst>
                <a:tab pos="5943302" algn="l"/>
              </a:tabLst>
            </a:pPr>
            <a:r>
              <a:rPr lang="zh-CN" altLang="en-US" sz="54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四、我们的回应</a:t>
            </a:r>
            <a:endParaRPr lang="zh-CN" altLang="en-US" sz="54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581150"/>
            <a:ext cx="12192000" cy="5287310"/>
          </a:xfrm>
        </p:spPr>
        <p:txBody>
          <a:bodyPr/>
          <a:lstStyle/>
          <a:p>
            <a:pPr marL="0" indent="1142942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r>
              <a:rPr lang="zh-CN" altLang="en-US" sz="4000" dirty="0" smtClean="0">
                <a:solidFill>
                  <a:schemeClr val="tx1"/>
                </a:solidFill>
                <a:latin typeface="Calibri"/>
                <a:ea typeface="SimSun"/>
                <a:cs typeface="Times New Roman"/>
              </a:rPr>
              <a:t>弗</a:t>
            </a:r>
            <a:r>
              <a:rPr lang="en-CA" sz="4000" dirty="0" smtClean="0">
                <a:solidFill>
                  <a:schemeClr val="tx1"/>
                </a:solidFill>
                <a:latin typeface="Calibri"/>
                <a:ea typeface="SimSun"/>
                <a:cs typeface="Times New Roman"/>
              </a:rPr>
              <a:t>2:19-22</a:t>
            </a:r>
          </a:p>
          <a:p>
            <a:pPr marL="0" indent="1142942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r>
              <a:rPr lang="zh-CN" altLang="en-US" sz="4000" b="1" dirty="0" smtClean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这样</a:t>
            </a:r>
            <a:r>
              <a:rPr lang="zh-CN" altLang="en-US" sz="4000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，你们不再作外人和客旅，是与圣徒同国，是神家里的人了。并且被建造在使徒和先知的根基上，有基督耶稣自己为房角石，各房靠他联络得合式，渐渐成为主的圣殿。你们也靠他同被建造，成为神藉着圣灵居住的所在</a:t>
            </a:r>
            <a:r>
              <a:rPr lang="zh-CN" altLang="en-US" sz="4000" b="1" dirty="0" smtClean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。</a:t>
            </a:r>
            <a:endParaRPr lang="en-CA" sz="4000" b="1" kern="100" dirty="0">
              <a:solidFill>
                <a:srgbClr val="FF0000"/>
              </a:solidFill>
              <a:latin typeface="KaiTi" panose="02010609060101010101" pitchFamily="49" charset="-122"/>
              <a:ea typeface="KaiTi" panose="02010609060101010101" pitchFamily="49" charset="-122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r>
              <a:rPr lang="en-US" sz="4000" kern="100" dirty="0">
                <a:latin typeface="Calibri"/>
                <a:ea typeface="DengXian"/>
                <a:cs typeface="Times New Roman"/>
              </a:rPr>
              <a:t> </a:t>
            </a:r>
            <a:endParaRPr lang="en-CA" sz="4000" kern="100" dirty="0">
              <a:latin typeface="Calibri"/>
              <a:ea typeface="DengXian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endParaRPr lang="zh-CN" altLang="en-US" sz="2800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pPr>
                <a:defRPr/>
              </a:pPr>
              <a:t>10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52260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77800"/>
            <a:ext cx="10160000" cy="1116013"/>
          </a:xfrm>
        </p:spPr>
        <p:txBody>
          <a:bodyPr>
            <a:noAutofit/>
          </a:bodyPr>
          <a:lstStyle/>
          <a:p>
            <a:pPr>
              <a:tabLst>
                <a:tab pos="5943302" algn="l"/>
              </a:tabLst>
            </a:pPr>
            <a:r>
              <a:rPr lang="zh-CN" altLang="en-US" sz="54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四、我们的回应</a:t>
            </a:r>
            <a:endParaRPr lang="zh-CN" altLang="en-US" sz="54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581150"/>
            <a:ext cx="12192000" cy="5287310"/>
          </a:xfrm>
        </p:spPr>
        <p:txBody>
          <a:bodyPr/>
          <a:lstStyle/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4000" kern="100" dirty="0">
                <a:latin typeface="Calibri"/>
                <a:ea typeface="DengXian"/>
                <a:cs typeface="Times New Roman"/>
              </a:rPr>
              <a:t> </a:t>
            </a:r>
            <a:r>
              <a:rPr lang="zh-CN" altLang="en-US" sz="4000" dirty="0">
                <a:solidFill>
                  <a:schemeClr val="tx1"/>
                </a:solidFill>
                <a:latin typeface="Calibri"/>
                <a:ea typeface="SimSun"/>
                <a:cs typeface="Times New Roman"/>
              </a:rPr>
              <a:t>这段经文让我们知道：</a:t>
            </a:r>
            <a:endParaRPr lang="en-CA" sz="4000" dirty="0">
              <a:solidFill>
                <a:schemeClr val="tx1"/>
              </a:solidFill>
              <a:latin typeface="Calibri"/>
              <a:ea typeface="SimSun"/>
              <a:cs typeface="Times New Roman"/>
            </a:endParaRPr>
          </a:p>
          <a:p>
            <a:pPr marL="342900" marR="0" lvl="0" indent="-3429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Symbol"/>
              <a:buChar char=""/>
            </a:pPr>
            <a:r>
              <a:rPr lang="zh-CN" altLang="en-US" sz="4000" dirty="0">
                <a:solidFill>
                  <a:schemeClr val="tx1"/>
                </a:solidFill>
                <a:latin typeface="Calibri"/>
                <a:ea typeface="SimSun"/>
                <a:cs typeface="Times New Roman"/>
              </a:rPr>
              <a:t>从前我们是外人，客旅。</a:t>
            </a:r>
            <a:endParaRPr lang="en-CA" sz="4000" dirty="0">
              <a:solidFill>
                <a:schemeClr val="tx1"/>
              </a:solidFill>
              <a:latin typeface="Calibri"/>
              <a:ea typeface="SimSun"/>
              <a:cs typeface="Times New Roman"/>
            </a:endParaRPr>
          </a:p>
          <a:p>
            <a:pPr marL="342900" marR="0" lvl="0" indent="-3429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Symbol"/>
              <a:buChar char=""/>
            </a:pPr>
            <a:r>
              <a:rPr lang="zh-CN" altLang="en-US" sz="4000" dirty="0">
                <a:solidFill>
                  <a:schemeClr val="tx1"/>
                </a:solidFill>
                <a:latin typeface="Calibri"/>
                <a:ea typeface="SimSun"/>
                <a:cs typeface="Times New Roman"/>
              </a:rPr>
              <a:t>如今我们是与圣徒同国、是神家里的人。</a:t>
            </a:r>
            <a:endParaRPr lang="en-CA" sz="4000" dirty="0">
              <a:solidFill>
                <a:schemeClr val="tx1"/>
              </a:solidFill>
              <a:latin typeface="Calibri"/>
              <a:ea typeface="SimSun"/>
              <a:cs typeface="Times New Roman"/>
            </a:endParaRPr>
          </a:p>
          <a:p>
            <a:pPr marL="342900" marR="0" lvl="0" indent="-3429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Symbol"/>
              <a:buChar char=""/>
            </a:pPr>
            <a:r>
              <a:rPr lang="zh-CN" altLang="en-US" sz="4000" dirty="0">
                <a:solidFill>
                  <a:schemeClr val="tx1"/>
                </a:solidFill>
                <a:latin typeface="Calibri"/>
                <a:ea typeface="SimSun"/>
                <a:cs typeface="Times New Roman"/>
              </a:rPr>
              <a:t>神让我们不只是“有归属感”更要“参与建造”</a:t>
            </a:r>
            <a:endParaRPr lang="en-CA" sz="4000" dirty="0">
              <a:solidFill>
                <a:schemeClr val="tx1"/>
              </a:solidFill>
              <a:latin typeface="Calibri"/>
              <a:ea typeface="SimSun"/>
              <a:cs typeface="Times New Roman"/>
            </a:endParaRPr>
          </a:p>
          <a:p>
            <a:pPr marL="342900" marR="0" lvl="0" indent="-3429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Symbol"/>
              <a:buChar char=""/>
            </a:pPr>
            <a:r>
              <a:rPr lang="zh-CN" altLang="en-US" sz="4000" dirty="0">
                <a:solidFill>
                  <a:schemeClr val="tx1"/>
                </a:solidFill>
                <a:latin typeface="Calibri"/>
                <a:ea typeface="SimSun"/>
                <a:cs typeface="Times New Roman"/>
              </a:rPr>
              <a:t>建造的根基是真理，建造的中心是基督。</a:t>
            </a:r>
            <a:endParaRPr lang="en-CA" sz="4000" dirty="0">
              <a:solidFill>
                <a:schemeClr val="tx1"/>
              </a:solidFill>
              <a:latin typeface="Calibri"/>
              <a:ea typeface="SimSun"/>
              <a:cs typeface="Times New Roman"/>
            </a:endParaRPr>
          </a:p>
          <a:p>
            <a:pPr marL="342900" marR="0" lvl="0" indent="-3429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Symbol"/>
              <a:buChar char=""/>
            </a:pPr>
            <a:r>
              <a:rPr lang="zh-CN" altLang="en-US" sz="4000" dirty="0">
                <a:solidFill>
                  <a:schemeClr val="tx1"/>
                </a:solidFill>
                <a:latin typeface="Calibri"/>
                <a:ea typeface="SimSun"/>
                <a:cs typeface="Times New Roman"/>
              </a:rPr>
              <a:t>目标是成为神借着圣灵居住的所在。</a:t>
            </a:r>
            <a:endParaRPr lang="en-CA" sz="4000" dirty="0">
              <a:solidFill>
                <a:schemeClr val="tx1"/>
              </a:solidFill>
              <a:latin typeface="Calibri"/>
              <a:ea typeface="SimSun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endParaRPr lang="en-CA" sz="4000" kern="100" dirty="0">
              <a:latin typeface="Calibri"/>
              <a:ea typeface="DengXian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endParaRPr lang="zh-CN" altLang="en-US" sz="2800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pPr>
                <a:defRPr/>
              </a:pPr>
              <a:t>11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05695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77800"/>
            <a:ext cx="10160000" cy="1116013"/>
          </a:xfrm>
        </p:spPr>
        <p:txBody>
          <a:bodyPr>
            <a:noAutofit/>
          </a:bodyPr>
          <a:lstStyle/>
          <a:p>
            <a:pPr>
              <a:tabLst>
                <a:tab pos="5943302" algn="l"/>
              </a:tabLst>
            </a:pPr>
            <a:r>
              <a:rPr lang="zh-CN" altLang="en-US" sz="54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四、我们的回应</a:t>
            </a:r>
            <a:endParaRPr lang="zh-CN" altLang="en-US" sz="54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581150"/>
            <a:ext cx="12192000" cy="5287310"/>
          </a:xfrm>
        </p:spPr>
        <p:txBody>
          <a:bodyPr/>
          <a:lstStyle/>
          <a:p>
            <a:pPr marL="0" indent="114300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r>
              <a:rPr lang="zh-CN" altLang="en-US" sz="4400" dirty="0" smtClean="0">
                <a:solidFill>
                  <a:schemeClr val="tx1"/>
                </a:solidFill>
                <a:latin typeface="Calibri"/>
                <a:ea typeface="SimSun"/>
                <a:cs typeface="Times New Roman"/>
              </a:rPr>
              <a:t>愿</a:t>
            </a:r>
            <a:r>
              <a:rPr lang="zh-CN" altLang="en-US" sz="4400" dirty="0">
                <a:solidFill>
                  <a:schemeClr val="tx1"/>
                </a:solidFill>
                <a:latin typeface="Calibri"/>
                <a:ea typeface="SimSun"/>
                <a:cs typeface="Times New Roman"/>
              </a:rPr>
              <a:t>主帮助我们不作旁观者，不作客旅的基督徒，而是以神家人的身份，回到基督这房角石上，彼此接纳、同被建造，使教会成为神同在的居所。阿们！</a:t>
            </a:r>
            <a:endParaRPr lang="en-CA" sz="4400" dirty="0">
              <a:solidFill>
                <a:schemeClr val="tx1"/>
              </a:solidFill>
              <a:latin typeface="Calibri"/>
              <a:ea typeface="SimSun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endParaRPr lang="en-CA" sz="4000" kern="100" dirty="0">
              <a:latin typeface="Calibri"/>
              <a:ea typeface="DengXian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endParaRPr lang="zh-CN" altLang="en-US" sz="2800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pPr>
                <a:defRPr/>
              </a:pPr>
              <a:t>12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05695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504950"/>
            <a:ext cx="12192000" cy="5363509"/>
          </a:xfrm>
        </p:spPr>
        <p:txBody>
          <a:bodyPr/>
          <a:lstStyle/>
          <a:p>
            <a:pPr marL="0" marR="0" lvl="0" indent="0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4800" b="1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弗</a:t>
            </a:r>
            <a:r>
              <a:rPr lang="en-US" sz="4800" b="1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2:</a:t>
            </a:r>
            <a:r>
              <a:rPr lang="en-CA" sz="4800" b="1" dirty="0" smtClean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19</a:t>
            </a:r>
          </a:p>
          <a:p>
            <a:pPr marL="0" indent="0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4800" b="1" dirty="0" smtClean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这样</a:t>
            </a:r>
            <a:r>
              <a:rPr lang="zh-CN" altLang="en-US" sz="4800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，你们不再作外人和客旅，是与圣徒同国，是神家里的人了</a:t>
            </a:r>
            <a:r>
              <a:rPr lang="zh-CN" altLang="en-US" sz="4800" b="1" dirty="0" smtClean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。</a:t>
            </a:r>
            <a:endParaRPr lang="en-US" altLang="zh-CN" sz="4800" b="1" dirty="0" smtClean="0">
              <a:solidFill>
                <a:srgbClr val="FF0000"/>
              </a:solidFill>
              <a:latin typeface="KaiTi" panose="02010609060101010101" pitchFamily="49" charset="-122"/>
              <a:ea typeface="KaiTi" panose="02010609060101010101" pitchFamily="49" charset="-122"/>
              <a:cs typeface="Times New Roman"/>
            </a:endParaRPr>
          </a:p>
          <a:p>
            <a:pPr marL="0" indent="0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altLang="zh-CN" sz="2000" b="1" dirty="0" smtClean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r>
              <a:rPr lang="en-US" sz="4000" kern="100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 </a:t>
            </a:r>
            <a:endParaRPr lang="en-CA" sz="4000" kern="100" dirty="0">
              <a:solidFill>
                <a:srgbClr val="FF0000"/>
              </a:solidFill>
              <a:latin typeface="KaiTi" panose="02010609060101010101" pitchFamily="49" charset="-122"/>
              <a:ea typeface="KaiTi" panose="02010609060101010101" pitchFamily="49" charset="-122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endParaRPr lang="zh-CN" altLang="en-US" sz="2800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pPr>
                <a:defRPr/>
              </a:pPr>
              <a:t>2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57365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476375"/>
            <a:ext cx="12192000" cy="5392085"/>
          </a:xfrm>
        </p:spPr>
        <p:txBody>
          <a:bodyPr/>
          <a:lstStyle/>
          <a:p>
            <a:pPr marL="0" indent="1085850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4000" dirty="0" smtClean="0">
                <a:solidFill>
                  <a:schemeClr val="tx1"/>
                </a:solidFill>
                <a:latin typeface="Calibri"/>
                <a:ea typeface="SimSun"/>
                <a:cs typeface="Times New Roman"/>
              </a:rPr>
              <a:t>凡</a:t>
            </a:r>
            <a:r>
              <a:rPr lang="zh-CN" altLang="en-US" sz="4000" dirty="0">
                <a:solidFill>
                  <a:schemeClr val="tx1"/>
                </a:solidFill>
                <a:latin typeface="Calibri"/>
                <a:ea typeface="SimSun"/>
                <a:cs typeface="Times New Roman"/>
              </a:rPr>
              <a:t>相信耶稣成为神儿女的基督徒，都是“神家里的人”。神拯救我们的目的，不只是让我们身份改变，享受天父的爱、领受主的恩典，更是让我们参与神家中的建造。换句话说：神给我们的身份，也给我们建造教会的呼召</a:t>
            </a:r>
            <a:r>
              <a:rPr lang="zh-CN" altLang="en-US" sz="4000" dirty="0" smtClean="0">
                <a:solidFill>
                  <a:schemeClr val="tx1"/>
                </a:solidFill>
                <a:latin typeface="Calibri"/>
                <a:ea typeface="SimSun"/>
                <a:cs typeface="Times New Roman"/>
              </a:rPr>
              <a:t>。</a:t>
            </a:r>
            <a:endParaRPr lang="en-US" altLang="zh-CN" sz="4000" dirty="0" smtClean="0">
              <a:solidFill>
                <a:schemeClr val="tx1"/>
              </a:solidFill>
              <a:latin typeface="Calibri"/>
              <a:ea typeface="SimSun"/>
              <a:cs typeface="Times New Roman"/>
            </a:endParaRPr>
          </a:p>
          <a:p>
            <a:pPr marL="0" lvl="0" indent="0">
              <a:spcBef>
                <a:spcPts val="600"/>
              </a:spcBef>
              <a:spcAft>
                <a:spcPts val="600"/>
              </a:spcAft>
              <a:buClr>
                <a:srgbClr val="F4680B"/>
              </a:buClr>
              <a:buNone/>
            </a:pPr>
            <a:r>
              <a:rPr lang="zh-CN" altLang="en-US" sz="4000" b="1" dirty="0">
                <a:solidFill>
                  <a:prstClr val="black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弗</a:t>
            </a:r>
            <a:r>
              <a:rPr lang="en-CA" sz="4000" b="1" dirty="0">
                <a:solidFill>
                  <a:prstClr val="black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4:11-12</a:t>
            </a:r>
          </a:p>
          <a:p>
            <a:pPr marL="0" lvl="0" indent="0">
              <a:spcBef>
                <a:spcPts val="600"/>
              </a:spcBef>
              <a:spcAft>
                <a:spcPts val="600"/>
              </a:spcAft>
              <a:buClr>
                <a:srgbClr val="F4680B"/>
              </a:buClr>
              <a:buNone/>
            </a:pPr>
            <a:r>
              <a:rPr lang="zh-CN" altLang="en-US" sz="4000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祂所赐的有使徒、有先知、有传福音的、有牧师和教师。为要成全圣徒，各尽其职，建立基督的身体。</a:t>
            </a:r>
            <a:endParaRPr lang="en-CA" sz="4000" kern="100" dirty="0">
              <a:solidFill>
                <a:srgbClr val="FF0000"/>
              </a:solidFill>
              <a:latin typeface="KaiTi" panose="02010609060101010101" pitchFamily="49" charset="-122"/>
              <a:ea typeface="KaiTi" panose="02010609060101010101" pitchFamily="49" charset="-122"/>
              <a:cs typeface="Times New Roman"/>
            </a:endParaRPr>
          </a:p>
          <a:p>
            <a:pPr marL="0" indent="1085850">
              <a:spcBef>
                <a:spcPts val="600"/>
              </a:spcBef>
              <a:spcAft>
                <a:spcPts val="0"/>
              </a:spcAft>
              <a:buNone/>
            </a:pPr>
            <a:endParaRPr lang="en-CA" sz="4400" dirty="0">
              <a:solidFill>
                <a:schemeClr val="tx1"/>
              </a:solidFill>
              <a:latin typeface="Calibri"/>
              <a:ea typeface="SimSun"/>
              <a:cs typeface="Times New Roman"/>
            </a:endParaRPr>
          </a:p>
          <a:p>
            <a:pPr marL="406400" marR="0" lvl="0" indent="-406400">
              <a:spcBef>
                <a:spcPts val="600"/>
              </a:spcBef>
              <a:spcAft>
                <a:spcPts val="0"/>
              </a:spcAft>
              <a:buNone/>
            </a:pPr>
            <a:endParaRPr lang="en-CA" sz="4000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r>
              <a:rPr lang="en-US" sz="4000" kern="100" dirty="0">
                <a:latin typeface="Calibri"/>
                <a:ea typeface="DengXian"/>
                <a:cs typeface="Times New Roman"/>
              </a:rPr>
              <a:t> </a:t>
            </a:r>
            <a:endParaRPr lang="en-CA" sz="4000" kern="100" dirty="0">
              <a:latin typeface="Calibri"/>
              <a:ea typeface="DengXian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endParaRPr lang="zh-CN" altLang="en-US" sz="2800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pPr>
                <a:defRPr/>
              </a:pPr>
              <a:t>3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7100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77800"/>
            <a:ext cx="10160000" cy="1116013"/>
          </a:xfrm>
        </p:spPr>
        <p:txBody>
          <a:bodyPr>
            <a:noAutofit/>
          </a:bodyPr>
          <a:lstStyle/>
          <a:p>
            <a:pPr>
              <a:tabLst>
                <a:tab pos="5943302" algn="l"/>
              </a:tabLst>
            </a:pPr>
            <a:r>
              <a:rPr lang="zh-CN" altLang="en-US" sz="60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一</a:t>
            </a:r>
            <a:r>
              <a:rPr lang="zh-CN" altLang="en-US" sz="6000" b="1" dirty="0" smtClean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、</a:t>
            </a:r>
            <a:r>
              <a:rPr lang="zh-CN" altLang="en-US" sz="54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建造神的家</a:t>
            </a:r>
            <a:endParaRPr lang="zh-CN" altLang="en-US" sz="54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581150"/>
            <a:ext cx="12192000" cy="5287310"/>
          </a:xfrm>
        </p:spPr>
        <p:txBody>
          <a:bodyPr/>
          <a:lstStyle/>
          <a:p>
            <a:pPr marL="0" marR="0" indent="1143000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4400" dirty="0">
                <a:solidFill>
                  <a:schemeClr val="tx1"/>
                </a:solidFill>
                <a:latin typeface="Calibri"/>
                <a:ea typeface="SimSun"/>
                <a:cs typeface="Times New Roman"/>
              </a:rPr>
              <a:t>教会不仅是敬拜神的家，更是门徒生命得以建造属灵的家。神赐下不同的恩赐和职分，让每一位弟兄姐妹在祂的教会中发挥作用。</a:t>
            </a:r>
            <a:endParaRPr lang="en-CA" sz="4400" dirty="0">
              <a:solidFill>
                <a:schemeClr val="tx1"/>
              </a:solidFill>
              <a:latin typeface="Calibri"/>
              <a:ea typeface="SimSun"/>
              <a:cs typeface="Times New Roman"/>
            </a:endParaRPr>
          </a:p>
          <a:p>
            <a:pPr marL="0" marR="0" indent="1143000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4400" dirty="0">
                <a:solidFill>
                  <a:schemeClr val="tx1"/>
                </a:solidFill>
                <a:latin typeface="Calibri"/>
                <a:ea typeface="SimSun"/>
                <a:cs typeface="Times New Roman"/>
              </a:rPr>
              <a:t>教会的建造是以爱为根基，以基督为中心。是一个彼此相爱、服侍、彼此接纳，共同活出神爱的的生命。最终目的是彰显基督的荣耀。</a:t>
            </a:r>
            <a:endParaRPr lang="en-CA" sz="4400" dirty="0">
              <a:solidFill>
                <a:schemeClr val="tx1"/>
              </a:solidFill>
              <a:latin typeface="Calibri"/>
              <a:ea typeface="SimSun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endParaRPr lang="en-CA" sz="4000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indent="1142942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endParaRPr lang="en-CA" sz="4000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r>
              <a:rPr lang="en-US" sz="4000" kern="100" dirty="0">
                <a:latin typeface="Calibri"/>
                <a:ea typeface="DengXian"/>
                <a:cs typeface="Times New Roman"/>
              </a:rPr>
              <a:t> </a:t>
            </a:r>
            <a:endParaRPr lang="en-CA" sz="4000" kern="100" dirty="0">
              <a:latin typeface="Calibri"/>
              <a:ea typeface="DengXian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endParaRPr lang="zh-CN" altLang="en-US" sz="2800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pPr>
                <a:defRPr/>
              </a:pPr>
              <a:t>4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55582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77800"/>
            <a:ext cx="10160000" cy="1116013"/>
          </a:xfrm>
        </p:spPr>
        <p:txBody>
          <a:bodyPr>
            <a:noAutofit/>
          </a:bodyPr>
          <a:lstStyle/>
          <a:p>
            <a:pPr>
              <a:tabLst>
                <a:tab pos="5943302" algn="l"/>
              </a:tabLst>
            </a:pPr>
            <a:r>
              <a:rPr lang="zh-CN" altLang="en-US" sz="60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一</a:t>
            </a:r>
            <a:r>
              <a:rPr lang="zh-CN" altLang="en-US" sz="6000" b="1" dirty="0" smtClean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、</a:t>
            </a:r>
            <a:r>
              <a:rPr lang="zh-CN" altLang="en-US" sz="54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建造神的家</a:t>
            </a:r>
            <a:endParaRPr lang="zh-CN" altLang="en-US" sz="54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581150"/>
            <a:ext cx="12192000" cy="5287310"/>
          </a:xfrm>
        </p:spPr>
        <p:txBody>
          <a:bodyPr/>
          <a:lstStyle/>
          <a:p>
            <a:pPr marL="0" indent="1143000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4400" dirty="0">
                <a:solidFill>
                  <a:schemeClr val="tx1"/>
                </a:solidFill>
                <a:latin typeface="Calibri"/>
                <a:ea typeface="SimSun"/>
                <a:cs typeface="Times New Roman"/>
              </a:rPr>
              <a:t>教会的建造不是单靠牧师或同工，而是全体弟兄姐妹共同参与的使命。当每个人都以爱心行动，用神所赐的恩赐对待、服侍他人，教会就能活出充满生命力的见证</a:t>
            </a:r>
            <a:r>
              <a:rPr lang="zh-CN" altLang="en-US" sz="4400" dirty="0" smtClean="0">
                <a:solidFill>
                  <a:schemeClr val="tx1"/>
                </a:solidFill>
                <a:latin typeface="Calibri"/>
                <a:ea typeface="SimSun"/>
                <a:cs typeface="Times New Roman"/>
              </a:rPr>
              <a:t>。</a:t>
            </a:r>
            <a:endParaRPr lang="en-CA" sz="4400" dirty="0">
              <a:solidFill>
                <a:schemeClr val="tx1"/>
              </a:solidFill>
              <a:latin typeface="Calibri"/>
              <a:ea typeface="SimSun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endParaRPr lang="en-CA" sz="4000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indent="1142942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endParaRPr lang="en-CA" sz="4000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r>
              <a:rPr lang="en-US" sz="4000" kern="100" dirty="0">
                <a:latin typeface="Calibri"/>
                <a:ea typeface="DengXian"/>
                <a:cs typeface="Times New Roman"/>
              </a:rPr>
              <a:t> </a:t>
            </a:r>
            <a:endParaRPr lang="en-CA" sz="4000" kern="100" dirty="0">
              <a:latin typeface="Calibri"/>
              <a:ea typeface="DengXian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endParaRPr lang="zh-CN" altLang="en-US" sz="2800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pPr>
                <a:defRPr/>
              </a:pPr>
              <a:t>5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31289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77800"/>
            <a:ext cx="10160000" cy="1116013"/>
          </a:xfrm>
        </p:spPr>
        <p:txBody>
          <a:bodyPr>
            <a:noAutofit/>
          </a:bodyPr>
          <a:lstStyle/>
          <a:p>
            <a:pPr>
              <a:tabLst>
                <a:tab pos="5943302" algn="l"/>
              </a:tabLst>
            </a:pPr>
            <a:r>
              <a:rPr lang="zh-CN" altLang="en-US" sz="60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二</a:t>
            </a:r>
            <a:r>
              <a:rPr lang="zh-CN" altLang="en-US" sz="6000" b="1" dirty="0" smtClean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、</a:t>
            </a:r>
            <a:r>
              <a:rPr lang="zh-CN" altLang="en-US" sz="54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在教会中我们要彼此接纳</a:t>
            </a:r>
            <a:endParaRPr lang="zh-CN" altLang="en-US" sz="54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581150"/>
            <a:ext cx="12192000" cy="5287310"/>
          </a:xfrm>
        </p:spPr>
        <p:txBody>
          <a:bodyPr/>
          <a:lstStyle/>
          <a:p>
            <a:pPr marL="0" marR="0" indent="971550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4400" dirty="0">
                <a:solidFill>
                  <a:schemeClr val="tx1"/>
                </a:solidFill>
                <a:latin typeface="Calibri"/>
                <a:ea typeface="SimSun"/>
                <a:cs typeface="Times New Roman"/>
              </a:rPr>
              <a:t>罗</a:t>
            </a:r>
            <a:r>
              <a:rPr lang="en-CA" sz="4400" dirty="0" smtClean="0">
                <a:solidFill>
                  <a:schemeClr val="tx1"/>
                </a:solidFill>
                <a:latin typeface="Calibri"/>
                <a:ea typeface="SimSun"/>
                <a:cs typeface="Times New Roman"/>
              </a:rPr>
              <a:t>14:7 </a:t>
            </a:r>
            <a:r>
              <a:rPr lang="zh-CN" altLang="en-US" sz="4400" b="1" dirty="0" smtClean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所以</a:t>
            </a:r>
            <a:r>
              <a:rPr lang="zh-CN" altLang="en-US" sz="4400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你们要彼此接纳，如同基督接纳你们一样，使荣耀归与神</a:t>
            </a:r>
            <a:r>
              <a:rPr lang="zh-CN" altLang="en-US" sz="4400" b="1" dirty="0" smtClean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。</a:t>
            </a:r>
            <a:endParaRPr lang="en-US" altLang="zh-CN" sz="4400" b="1" dirty="0" smtClean="0">
              <a:solidFill>
                <a:srgbClr val="FF0000"/>
              </a:solidFill>
              <a:latin typeface="KaiTi" panose="02010609060101010101" pitchFamily="49" charset="-122"/>
              <a:ea typeface="KaiTi" panose="02010609060101010101" pitchFamily="49" charset="-122"/>
              <a:cs typeface="Times New Roman"/>
            </a:endParaRPr>
          </a:p>
          <a:p>
            <a:pPr marL="0" marR="0" indent="971550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4400" dirty="0">
                <a:solidFill>
                  <a:schemeClr val="tx1"/>
                </a:solidFill>
                <a:latin typeface="Calibri"/>
                <a:ea typeface="SimSun"/>
                <a:cs typeface="Times New Roman"/>
              </a:rPr>
              <a:t>罗</a:t>
            </a:r>
            <a:r>
              <a:rPr lang="en-CA" sz="4400" dirty="0" smtClean="0">
                <a:solidFill>
                  <a:schemeClr val="tx1"/>
                </a:solidFill>
                <a:latin typeface="Calibri"/>
                <a:ea typeface="SimSun"/>
                <a:cs typeface="Times New Roman"/>
              </a:rPr>
              <a:t>5:8 </a:t>
            </a:r>
            <a:r>
              <a:rPr lang="zh-CN" altLang="en-US" sz="4400" b="1" dirty="0" smtClean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惟有</a:t>
            </a:r>
            <a:r>
              <a:rPr lang="zh-CN" altLang="en-US" sz="4400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基督在我们还作罪人的时候为我们死，神的爱就在此向我们显明了</a:t>
            </a:r>
            <a:r>
              <a:rPr lang="zh-CN" altLang="en-US" sz="4400" b="1" dirty="0" smtClean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。</a:t>
            </a:r>
            <a:endParaRPr lang="en-CA" sz="4400" b="1" dirty="0">
              <a:solidFill>
                <a:srgbClr val="FF0000"/>
              </a:solidFill>
              <a:latin typeface="KaiTi" panose="02010609060101010101" pitchFamily="49" charset="-122"/>
              <a:ea typeface="KaiTi" panose="02010609060101010101" pitchFamily="49" charset="-122"/>
              <a:cs typeface="Times New Roman"/>
            </a:endParaRPr>
          </a:p>
          <a:p>
            <a:pPr marL="0" marR="0" indent="971550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4400" dirty="0">
                <a:solidFill>
                  <a:schemeClr val="tx1"/>
                </a:solidFill>
                <a:latin typeface="Calibri"/>
                <a:ea typeface="SimSun"/>
                <a:cs typeface="Times New Roman"/>
              </a:rPr>
              <a:t>接纳是我们从内心主动认可，接受包容、理解对方，特别是与自己个性不同、或是不完全的人。</a:t>
            </a:r>
            <a:endParaRPr lang="en-CA" sz="4400" dirty="0">
              <a:solidFill>
                <a:schemeClr val="tx1"/>
              </a:solidFill>
              <a:latin typeface="Calibri"/>
              <a:ea typeface="SimSun"/>
              <a:cs typeface="Times New Roman"/>
            </a:endParaRPr>
          </a:p>
          <a:p>
            <a:pPr marL="0" indent="1142942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endParaRPr lang="en-CA" sz="4000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r>
              <a:rPr lang="en-US" sz="4000" kern="100" dirty="0">
                <a:latin typeface="Calibri"/>
                <a:ea typeface="DengXian"/>
                <a:cs typeface="Times New Roman"/>
              </a:rPr>
              <a:t> </a:t>
            </a:r>
            <a:endParaRPr lang="en-CA" sz="4000" kern="100" dirty="0">
              <a:latin typeface="Calibri"/>
              <a:ea typeface="DengXian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endParaRPr lang="zh-CN" altLang="en-US" sz="2800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pPr>
                <a:defRPr/>
              </a:pPr>
              <a:t>6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31289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77800"/>
            <a:ext cx="10160000" cy="1116013"/>
          </a:xfrm>
        </p:spPr>
        <p:txBody>
          <a:bodyPr>
            <a:noAutofit/>
          </a:bodyPr>
          <a:lstStyle/>
          <a:p>
            <a:pPr>
              <a:tabLst>
                <a:tab pos="5943302" algn="l"/>
              </a:tabLst>
            </a:pPr>
            <a:r>
              <a:rPr lang="zh-CN" altLang="en-US" sz="60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二</a:t>
            </a:r>
            <a:r>
              <a:rPr lang="zh-CN" altLang="en-US" sz="6000" b="1" dirty="0" smtClean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、</a:t>
            </a:r>
            <a:r>
              <a:rPr lang="zh-CN" altLang="en-US" sz="54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在教会中我们要彼此接纳</a:t>
            </a:r>
            <a:endParaRPr lang="zh-CN" altLang="en-US" sz="54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581150"/>
            <a:ext cx="12192000" cy="5287310"/>
          </a:xfrm>
        </p:spPr>
        <p:txBody>
          <a:bodyPr/>
          <a:lstStyle/>
          <a:p>
            <a:pPr marL="0" marR="0" indent="971550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4000" dirty="0">
                <a:solidFill>
                  <a:schemeClr val="tx1"/>
                </a:solidFill>
                <a:latin typeface="Calibri"/>
                <a:ea typeface="SimSun"/>
                <a:cs typeface="Times New Roman"/>
              </a:rPr>
              <a:t>为什么不能彼此接纳？按我们每个人主观的意识，自我的骄傲与自我中心的本性，我们很难去接纳与自己不同、不完全、或是我们觉得不如自己的人。</a:t>
            </a:r>
            <a:endParaRPr lang="en-CA" sz="4000" dirty="0">
              <a:solidFill>
                <a:schemeClr val="tx1"/>
              </a:solidFill>
              <a:latin typeface="Calibri"/>
              <a:ea typeface="SimSun"/>
              <a:cs typeface="Times New Roman"/>
            </a:endParaRPr>
          </a:p>
          <a:p>
            <a:pPr marL="0" marR="0" indent="971550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4000" dirty="0">
                <a:solidFill>
                  <a:schemeClr val="tx1"/>
                </a:solidFill>
                <a:latin typeface="Calibri"/>
                <a:ea typeface="SimSun"/>
                <a:cs typeface="Times New Roman"/>
              </a:rPr>
              <a:t>当我们不能彼此接纳造成的后果？在弟兄姐妹之间，常会有各样的成见、偏见、误解、伤害。我们会失去彼此和谐的关系，无法在一起服侍、同工。那些不被接纳的人，心里会受到伤害、或是产生自卑感。那些不接纳别人的人，也会自傲，但也会被孤立。</a:t>
            </a:r>
            <a:endParaRPr lang="en-CA" sz="4000" dirty="0">
              <a:solidFill>
                <a:schemeClr val="tx1"/>
              </a:solidFill>
              <a:latin typeface="Calibri"/>
              <a:ea typeface="SimSun"/>
              <a:cs typeface="Times New Roman"/>
            </a:endParaRPr>
          </a:p>
          <a:p>
            <a:pPr marL="0" indent="1142942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endParaRPr lang="en-CA" sz="4000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r>
              <a:rPr lang="en-US" sz="4000" kern="100" dirty="0">
                <a:latin typeface="Calibri"/>
                <a:ea typeface="DengXian"/>
                <a:cs typeface="Times New Roman"/>
              </a:rPr>
              <a:t> </a:t>
            </a:r>
            <a:endParaRPr lang="en-CA" sz="4000" kern="100" dirty="0">
              <a:latin typeface="Calibri"/>
              <a:ea typeface="DengXian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endParaRPr lang="zh-CN" altLang="en-US" sz="2800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pPr>
                <a:defRPr/>
              </a:pPr>
              <a:t>7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22914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77800"/>
            <a:ext cx="10160000" cy="1116013"/>
          </a:xfrm>
        </p:spPr>
        <p:txBody>
          <a:bodyPr>
            <a:noAutofit/>
          </a:bodyPr>
          <a:lstStyle/>
          <a:p>
            <a:pPr>
              <a:tabLst>
                <a:tab pos="5943302" algn="l"/>
              </a:tabLst>
            </a:pPr>
            <a:r>
              <a:rPr lang="zh-CN" altLang="en-US" sz="54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三、圣经的教导，神的心意</a:t>
            </a:r>
            <a:endParaRPr lang="zh-CN" altLang="en-US" sz="54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581150"/>
            <a:ext cx="12192000" cy="5287310"/>
          </a:xfrm>
        </p:spPr>
        <p:txBody>
          <a:bodyPr/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4000" dirty="0">
                <a:solidFill>
                  <a:schemeClr val="tx1"/>
                </a:solidFill>
                <a:latin typeface="Calibri"/>
                <a:ea typeface="SimSun"/>
                <a:cs typeface="Times New Roman"/>
              </a:rPr>
              <a:t>林前</a:t>
            </a:r>
            <a:r>
              <a:rPr lang="en-CA" sz="4000" dirty="0" smtClean="0">
                <a:solidFill>
                  <a:schemeClr val="tx1"/>
                </a:solidFill>
                <a:latin typeface="Calibri"/>
                <a:ea typeface="SimSun"/>
                <a:cs typeface="Times New Roman"/>
              </a:rPr>
              <a:t>12:4-6 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4000" b="1" dirty="0" smtClean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恩赐</a:t>
            </a:r>
            <a:r>
              <a:rPr lang="zh-CN" altLang="en-US" sz="4000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原有分别，圣灵卻是一位；职事也有分别，主却是一位；功用也有分别，神却是一位，在众人里面运行一切的事</a:t>
            </a:r>
            <a:r>
              <a:rPr lang="zh-CN" altLang="en-US" sz="4000" b="1" dirty="0" smtClean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。</a:t>
            </a:r>
            <a:endParaRPr lang="en-US" altLang="zh-CN" sz="4000" b="1" dirty="0" smtClean="0">
              <a:solidFill>
                <a:srgbClr val="FF0000"/>
              </a:solidFill>
              <a:latin typeface="KaiTi" panose="02010609060101010101" pitchFamily="49" charset="-122"/>
              <a:ea typeface="KaiTi" panose="02010609060101010101" pitchFamily="49" charset="-122"/>
              <a:cs typeface="Times New Roman"/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en-US" altLang="zh-CN" sz="2000" dirty="0" smtClean="0">
              <a:solidFill>
                <a:schemeClr val="tx1"/>
              </a:solidFill>
              <a:latin typeface="Calibri"/>
              <a:ea typeface="SimSun"/>
              <a:cs typeface="Times New Roman"/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4000" dirty="0" smtClean="0">
                <a:solidFill>
                  <a:schemeClr val="tx1"/>
                </a:solidFill>
                <a:latin typeface="Calibri"/>
                <a:ea typeface="SimSun"/>
                <a:cs typeface="Times New Roman"/>
              </a:rPr>
              <a:t>林</a:t>
            </a:r>
            <a:r>
              <a:rPr lang="zh-CN" altLang="en-US" sz="4000" dirty="0">
                <a:solidFill>
                  <a:schemeClr val="tx1"/>
                </a:solidFill>
                <a:latin typeface="Calibri"/>
                <a:ea typeface="SimSun"/>
                <a:cs typeface="Times New Roman"/>
              </a:rPr>
              <a:t>前</a:t>
            </a:r>
            <a:r>
              <a:rPr lang="en-CA" sz="4000" dirty="0" smtClean="0">
                <a:solidFill>
                  <a:schemeClr val="tx1"/>
                </a:solidFill>
                <a:latin typeface="Calibri"/>
                <a:ea typeface="SimSun"/>
                <a:cs typeface="Times New Roman"/>
              </a:rPr>
              <a:t>12:12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4000" b="1" dirty="0" smtClean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就</a:t>
            </a:r>
            <a:r>
              <a:rPr lang="zh-CN" altLang="en-US" sz="4000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如身子是一个，却有许多肢体；而且肢体虽多，仍是一个身子。基督也是这样</a:t>
            </a:r>
            <a:r>
              <a:rPr lang="zh-CN" altLang="en-US" sz="4000" b="1" dirty="0" smtClean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。</a:t>
            </a:r>
            <a:endParaRPr lang="en-CA" sz="4000" b="1" dirty="0">
              <a:solidFill>
                <a:srgbClr val="FF0000"/>
              </a:solidFill>
              <a:latin typeface="KaiTi" panose="02010609060101010101" pitchFamily="49" charset="-122"/>
              <a:ea typeface="KaiTi" panose="02010609060101010101" pitchFamily="49" charset="-122"/>
              <a:cs typeface="Times New Roman"/>
            </a:endParaRPr>
          </a:p>
          <a:p>
            <a:pPr marL="0" indent="1142942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endParaRPr lang="en-CA" sz="4000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r>
              <a:rPr lang="en-US" sz="4000" kern="100" dirty="0">
                <a:latin typeface="Calibri"/>
                <a:ea typeface="DengXian"/>
                <a:cs typeface="Times New Roman"/>
              </a:rPr>
              <a:t> </a:t>
            </a:r>
            <a:endParaRPr lang="en-CA" sz="4000" kern="100" dirty="0">
              <a:latin typeface="Calibri"/>
              <a:ea typeface="DengXian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endParaRPr lang="zh-CN" altLang="en-US" sz="2800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pPr>
                <a:defRPr/>
              </a:pPr>
              <a:t>8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22914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77800"/>
            <a:ext cx="10160000" cy="1116013"/>
          </a:xfrm>
        </p:spPr>
        <p:txBody>
          <a:bodyPr>
            <a:noAutofit/>
          </a:bodyPr>
          <a:lstStyle/>
          <a:p>
            <a:pPr>
              <a:tabLst>
                <a:tab pos="5943302" algn="l"/>
              </a:tabLst>
            </a:pPr>
            <a:r>
              <a:rPr lang="zh-CN" altLang="en-US" sz="54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三、圣经的教导，神的心意</a:t>
            </a:r>
            <a:endParaRPr lang="zh-CN" altLang="en-US" sz="54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581150"/>
            <a:ext cx="12192000" cy="5287310"/>
          </a:xfrm>
        </p:spPr>
        <p:txBody>
          <a:bodyPr/>
          <a:lstStyle/>
          <a:p>
            <a:pPr marL="0" indent="1142942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r>
              <a:rPr lang="zh-CN" altLang="en-US" sz="4000" dirty="0">
                <a:solidFill>
                  <a:schemeClr val="tx1"/>
                </a:solidFill>
                <a:latin typeface="Calibri"/>
                <a:ea typeface="SimSun"/>
                <a:cs typeface="Times New Roman"/>
              </a:rPr>
              <a:t>我们每个人的能力、才干虽有不同，但在神的眼中，卻是缺一不可，每一位所有的一切，都是神所赐的，所以不要自高自大，我们要彼此接纳</a:t>
            </a:r>
            <a:r>
              <a:rPr lang="zh-CN" altLang="en-US" sz="4000" dirty="0" smtClean="0">
                <a:solidFill>
                  <a:schemeClr val="tx1"/>
                </a:solidFill>
                <a:latin typeface="Calibri"/>
                <a:ea typeface="SimSun"/>
                <a:cs typeface="Times New Roman"/>
              </a:rPr>
              <a:t>。</a:t>
            </a:r>
            <a:endParaRPr lang="en-US" altLang="zh-CN" sz="4000" dirty="0" smtClean="0">
              <a:solidFill>
                <a:schemeClr val="tx1"/>
              </a:solidFill>
              <a:latin typeface="Calibri"/>
              <a:ea typeface="SimSun"/>
              <a:cs typeface="Times New Roman"/>
            </a:endParaRPr>
          </a:p>
          <a:p>
            <a:pPr marL="0" indent="1142942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r>
              <a:rPr lang="zh-CN" altLang="en-US" sz="4000" dirty="0" smtClean="0">
                <a:solidFill>
                  <a:schemeClr val="tx1"/>
                </a:solidFill>
                <a:latin typeface="Calibri"/>
                <a:ea typeface="SimSun"/>
                <a:cs typeface="Times New Roman"/>
              </a:rPr>
              <a:t>圣经</a:t>
            </a:r>
            <a:r>
              <a:rPr lang="zh-CN" altLang="en-US" sz="4000" dirty="0">
                <a:solidFill>
                  <a:schemeClr val="tx1"/>
                </a:solidFill>
                <a:latin typeface="Calibri"/>
                <a:ea typeface="SimSun"/>
                <a:cs typeface="Times New Roman"/>
              </a:rPr>
              <a:t>教导我们，</a:t>
            </a:r>
            <a:r>
              <a:rPr lang="zh-CN" altLang="en-US" sz="4000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“凡事不可结党，不可贪图虚浮的荣耀，只要存心谦卑，各人看别人比自己强”。</a:t>
            </a:r>
            <a:r>
              <a:rPr lang="zh-CN" altLang="en-US" sz="4000" dirty="0">
                <a:solidFill>
                  <a:schemeClr val="tx1"/>
                </a:solidFill>
                <a:latin typeface="Calibri"/>
                <a:ea typeface="SimSun"/>
                <a:cs typeface="Times New Roman"/>
              </a:rPr>
              <a:t>（腓</a:t>
            </a:r>
            <a:r>
              <a:rPr lang="en-CA" sz="4000" dirty="0">
                <a:solidFill>
                  <a:schemeClr val="tx1"/>
                </a:solidFill>
                <a:latin typeface="Calibri"/>
                <a:ea typeface="SimSun"/>
                <a:cs typeface="Times New Roman"/>
              </a:rPr>
              <a:t>2:3</a:t>
            </a:r>
            <a:r>
              <a:rPr lang="zh-CN" altLang="en-US" sz="4000" dirty="0">
                <a:solidFill>
                  <a:schemeClr val="tx1"/>
                </a:solidFill>
                <a:latin typeface="Calibri"/>
                <a:ea typeface="SimSun"/>
                <a:cs typeface="Times New Roman"/>
              </a:rPr>
              <a:t>）</a:t>
            </a:r>
            <a:endParaRPr lang="en-CA" sz="4000" dirty="0">
              <a:solidFill>
                <a:schemeClr val="tx1"/>
              </a:solidFill>
              <a:latin typeface="Calibri"/>
              <a:ea typeface="SimSun"/>
              <a:cs typeface="Times New Roman"/>
            </a:endParaRPr>
          </a:p>
          <a:p>
            <a:pPr marL="0" indent="1142942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endParaRPr lang="en-CA" sz="4000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r>
              <a:rPr lang="en-US" sz="4000" kern="100" dirty="0">
                <a:latin typeface="Calibri"/>
                <a:ea typeface="DengXian"/>
                <a:cs typeface="Times New Roman"/>
              </a:rPr>
              <a:t> </a:t>
            </a:r>
            <a:endParaRPr lang="en-CA" sz="4000" kern="100" dirty="0">
              <a:latin typeface="Calibri"/>
              <a:ea typeface="DengXian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endParaRPr lang="zh-CN" altLang="en-US" sz="2800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pPr>
                <a:defRPr/>
              </a:pPr>
              <a:t>9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522604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S101790490[1]">
  <a:themeElements>
    <a:clrScheme name="Decatur">
      <a:dk1>
        <a:sysClr val="windowText" lastClr="000000"/>
      </a:dk1>
      <a:lt1>
        <a:sysClr val="window" lastClr="FFFFFF"/>
      </a:lt1>
      <a:dk2>
        <a:srgbClr val="55554A"/>
      </a:dk2>
      <a:lt2>
        <a:srgbClr val="D7DAE1"/>
      </a:lt2>
      <a:accent1>
        <a:srgbClr val="F4680B"/>
      </a:accent1>
      <a:accent2>
        <a:srgbClr val="ABB19F"/>
      </a:accent2>
      <a:accent3>
        <a:srgbClr val="948774"/>
      </a:accent3>
      <a:accent4>
        <a:srgbClr val="7EB8E7"/>
      </a:accent4>
      <a:accent5>
        <a:srgbClr val="E3B651"/>
      </a:accent5>
      <a:accent6>
        <a:srgbClr val="96756C"/>
      </a:accent6>
      <a:hlink>
        <a:srgbClr val="66AACD"/>
      </a:hlink>
      <a:folHlink>
        <a:srgbClr val="809DB3"/>
      </a:folHlink>
    </a:clrScheme>
    <a:fontScheme name="Decatur">
      <a:majorFont>
        <a:latin typeface="Bodoni MT Condensed"/>
        <a:ea typeface=""/>
        <a:cs typeface=""/>
        <a:font script="Grek" typeface="Times New Roman"/>
        <a:font script="Cyrl" typeface="Times New Roman"/>
        <a:font script="Jpan" typeface="HG明朝E"/>
        <a:font script="Hang" typeface="HY목각파임B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catur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  <a:satMod val="110000"/>
              </a:schemeClr>
            </a:gs>
            <a:gs pos="47500">
              <a:schemeClr val="phClr">
                <a:tint val="53000"/>
                <a:satMod val="120000"/>
              </a:schemeClr>
            </a:gs>
            <a:gs pos="58500">
              <a:schemeClr val="phClr">
                <a:tint val="53000"/>
                <a:satMod val="120000"/>
              </a:schemeClr>
            </a:gs>
            <a:gs pos="100000">
              <a:schemeClr val="phClr">
                <a:tint val="90000"/>
                <a:satMod val="110000"/>
              </a:schemeClr>
            </a:gs>
          </a:gsLst>
          <a:lin ang="3600000" scaled="1"/>
        </a:gradFill>
        <a:gradFill rotWithShape="1">
          <a:gsLst>
            <a:gs pos="0">
              <a:schemeClr val="phClr">
                <a:shade val="54000"/>
                <a:satMod val="105000"/>
              </a:schemeClr>
            </a:gs>
            <a:gs pos="47500">
              <a:schemeClr val="phClr">
                <a:shade val="88000"/>
                <a:satMod val="105000"/>
              </a:schemeClr>
            </a:gs>
            <a:gs pos="58500">
              <a:schemeClr val="phClr">
                <a:shade val="88000"/>
                <a:satMod val="105000"/>
              </a:schemeClr>
            </a:gs>
            <a:gs pos="100000">
              <a:schemeClr val="phClr">
                <a:shade val="54000"/>
                <a:satMod val="105000"/>
              </a:schemeClr>
            </a:gs>
          </a:gsLst>
          <a:lin ang="36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82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3600000" algn="r" rotWithShape="0">
              <a:srgbClr val="000000">
                <a:alpha val="30000"/>
              </a:srgbClr>
            </a:outerShdw>
          </a:effectLst>
        </a:effectStyle>
        <a:effectStyle>
          <a:effectLst>
            <a:outerShdw blurRad="63500" dist="25400" dir="3600000" algn="r" rotWithShape="0">
              <a:srgbClr val="000000">
                <a:alpha val="36000"/>
              </a:srgbClr>
            </a:outerShdw>
          </a:effectLst>
          <a:scene3d>
            <a:camera prst="orthographicFront">
              <a:rot lat="0" lon="0" rev="0"/>
            </a:camera>
            <a:lightRig rig="harsh" dir="tl">
              <a:rot lat="0" lon="0" rev="9000000"/>
            </a:lightRig>
          </a:scene3d>
          <a:sp3d prstMaterial="flat">
            <a:bevelT w="38100" h="50800" prst="softRound"/>
          </a:sp3d>
        </a:effectStyle>
        <a:effectStyle>
          <a:effectLst>
            <a:outerShdw blurRad="76200" dist="38100" dir="3600000" algn="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harsh" dir="tl">
              <a:rot lat="0" lon="0" rev="9000000"/>
            </a:lightRig>
          </a:scene3d>
          <a:sp3d contourW="44450" prstMaterial="flat">
            <a:bevelT w="38100" h="50800" prst="softRound"/>
            <a:contourClr>
              <a:schemeClr val="phClr">
                <a:tint val="5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52000"/>
                <a:satMod val="105000"/>
              </a:schemeClr>
            </a:gs>
            <a:gs pos="47500">
              <a:schemeClr val="phClr">
                <a:tint val="90000"/>
                <a:shade val="89000"/>
                <a:satMod val="105000"/>
              </a:schemeClr>
            </a:gs>
            <a:gs pos="58500">
              <a:schemeClr val="phClr">
                <a:tint val="85000"/>
                <a:shade val="89000"/>
                <a:satMod val="105000"/>
              </a:schemeClr>
            </a:gs>
            <a:gs pos="100000">
              <a:schemeClr val="phClr">
                <a:tint val="100000"/>
                <a:shade val="52000"/>
                <a:satMod val="105000"/>
              </a:schemeClr>
            </a:gs>
          </a:gsLst>
          <a:lin ang="36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5000"/>
                <a:satMod val="120000"/>
              </a:schemeClr>
            </a:duotone>
          </a:blip>
          <a:tile tx="0" ty="0" sx="52000" sy="52000" flip="none" algn="tl"/>
        </a:blipFill>
      </a:bgFillStyleLst>
    </a:fmtScheme>
  </a:themeElements>
  <a:objectDefaults>
    <a:lnDef>
      <a:spPr>
        <a:ln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Decatur">
    <a:dk1>
      <a:sysClr val="windowText" lastClr="000000"/>
    </a:dk1>
    <a:lt1>
      <a:sysClr val="window" lastClr="FFFFFF"/>
    </a:lt1>
    <a:dk2>
      <a:srgbClr val="55554A"/>
    </a:dk2>
    <a:lt2>
      <a:srgbClr val="D7DAE1"/>
    </a:lt2>
    <a:accent1>
      <a:srgbClr val="F4680B"/>
    </a:accent1>
    <a:accent2>
      <a:srgbClr val="ABB19F"/>
    </a:accent2>
    <a:accent3>
      <a:srgbClr val="948774"/>
    </a:accent3>
    <a:accent4>
      <a:srgbClr val="7EB8E7"/>
    </a:accent4>
    <a:accent5>
      <a:srgbClr val="E3B651"/>
    </a:accent5>
    <a:accent6>
      <a:srgbClr val="96756C"/>
    </a:accent6>
    <a:hlink>
      <a:srgbClr val="66AACD"/>
    </a:hlink>
    <a:folHlink>
      <a:srgbClr val="809DB3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163</TotalTime>
  <Words>799</Words>
  <Application>Microsoft Office PowerPoint</Application>
  <PresentationFormat>Custom</PresentationFormat>
  <Paragraphs>75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WPS</vt:lpstr>
      <vt:lpstr>TS101790490[1]</vt:lpstr>
      <vt:lpstr>PowerPoint Presentation</vt:lpstr>
      <vt:lpstr>PowerPoint Presentation</vt:lpstr>
      <vt:lpstr>PowerPoint Presentation</vt:lpstr>
      <vt:lpstr>一、建造神的家</vt:lpstr>
      <vt:lpstr>一、建造神的家</vt:lpstr>
      <vt:lpstr>二、在教会中我们要彼此接纳</vt:lpstr>
      <vt:lpstr>二、在教会中我们要彼此接纳</vt:lpstr>
      <vt:lpstr>三、圣经的教导，神的心意</vt:lpstr>
      <vt:lpstr>三、圣经的教导，神的心意</vt:lpstr>
      <vt:lpstr>四、我们的回应</vt:lpstr>
      <vt:lpstr>四、我们的回应</vt:lpstr>
      <vt:lpstr>四、我们的回应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>Admin</dc:creator>
  <cp:lastModifiedBy>Leon Yang</cp:lastModifiedBy>
  <cp:revision>526</cp:revision>
  <dcterms:created xsi:type="dcterms:W3CDTF">2019-06-19T02:08:00Z</dcterms:created>
  <dcterms:modified xsi:type="dcterms:W3CDTF">2026-01-23T05:14:49Z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2052-12.1.0.21915</vt:lpwstr>
  </property>
  <property fmtid="{D5CDD505-2E9C-101B-9397-08002B2CF9AE}" pid="3" name="ICV">
    <vt:lpwstr>F06C898BA9B44871A24C284E236B0EBD_11</vt:lpwstr>
  </property>
</Properties>
</file>