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theme/theme3.xml" ContentType="application/vnd.openxmlformats-officedocument.theme+xml"/>
  <Override PartName="/ppt/theme/theme4.xml" ContentType="application/vnd.openxmlformats-officedocument.theme+xml"/>
  <Override PartName="/ppt/tags/tag6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2"/>
  </p:sldMasterIdLst>
  <p:notesMasterIdLst>
    <p:notesMasterId r:id="rId22"/>
  </p:notesMasterIdLst>
  <p:handoutMasterIdLst>
    <p:handoutMasterId r:id="rId23"/>
  </p:handoutMasterIdLst>
  <p:sldIdLst>
    <p:sldId id="292" r:id="rId3"/>
    <p:sldId id="381" r:id="rId4"/>
    <p:sldId id="382" r:id="rId5"/>
    <p:sldId id="356" r:id="rId6"/>
    <p:sldId id="369" r:id="rId7"/>
    <p:sldId id="384" r:id="rId8"/>
    <p:sldId id="383" r:id="rId9"/>
    <p:sldId id="370" r:id="rId10"/>
    <p:sldId id="371" r:id="rId11"/>
    <p:sldId id="372" r:id="rId12"/>
    <p:sldId id="380" r:id="rId13"/>
    <p:sldId id="385" r:id="rId14"/>
    <p:sldId id="373" r:id="rId15"/>
    <p:sldId id="374" r:id="rId16"/>
    <p:sldId id="375" r:id="rId17"/>
    <p:sldId id="376" r:id="rId18"/>
    <p:sldId id="378" r:id="rId19"/>
    <p:sldId id="386" r:id="rId20"/>
    <p:sldId id="379" r:id="rId21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D14A0"/>
    <a:srgbClr val="FFFFFF"/>
    <a:srgbClr val="DCDCDC"/>
    <a:srgbClr val="F0F0F0"/>
    <a:srgbClr val="E6E6E6"/>
    <a:srgbClr val="C8C8C8"/>
    <a:srgbClr val="FAFAFA"/>
    <a:srgbClr val="BEB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0F1BDFC-5D05-2EDC-20B1-15C0DAE796D0}" v="28" dt="2025-08-09T16:38:07.37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134" autoAdjust="0"/>
    <p:restoredTop sz="94660"/>
  </p:normalViewPr>
  <p:slideViewPr>
    <p:cSldViewPr snapToGrid="0" showGuides="1">
      <p:cViewPr>
        <p:scale>
          <a:sx n="90" d="100"/>
          <a:sy n="90" d="100"/>
        </p:scale>
        <p:origin x="-499" y="-58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25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heme" Target="theme/theme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microsoft.com/office/2016/11/relationships/changesInfo" Target="changesInfos/changesInfo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Relationship Id="rId30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GCF CA" userId="b980ee22cbae3751" providerId="Windows Live" clId="Web-{0E2D0EF7-659D-ADB0-44D5-CD2306D0514A}"/>
    <pc:docChg chg="addSld modSld sldOrd">
      <pc:chgData name="AGCF CA" userId="b980ee22cbae3751" providerId="Windows Live" clId="Web-{0E2D0EF7-659D-ADB0-44D5-CD2306D0514A}" dt="2025-08-02T06:00:55.089" v="601" actId="20577"/>
      <pc:docMkLst>
        <pc:docMk/>
      </pc:docMkLst>
      <pc:sldChg chg="modSp">
        <pc:chgData name="AGCF CA" userId="b980ee22cbae3751" providerId="Windows Live" clId="Web-{0E2D0EF7-659D-ADB0-44D5-CD2306D0514A}" dt="2025-08-02T05:51:36.946" v="525" actId="14100"/>
        <pc:sldMkLst>
          <pc:docMk/>
          <pc:sldMk cId="0" sldId="256"/>
        </pc:sldMkLst>
        <pc:spChg chg="mod">
          <ac:chgData name="AGCF CA" userId="b980ee22cbae3751" providerId="Windows Live" clId="Web-{0E2D0EF7-659D-ADB0-44D5-CD2306D0514A}" dt="2025-08-02T05:51:36.946" v="525" actId="14100"/>
          <ac:spMkLst>
            <pc:docMk/>
            <pc:sldMk cId="0" sldId="256"/>
            <ac:spMk id="5" creationId="{00000000-0000-0000-0000-000000000000}"/>
          </ac:spMkLst>
        </pc:spChg>
      </pc:sldChg>
      <pc:sldChg chg="modSp">
        <pc:chgData name="AGCF CA" userId="b980ee22cbae3751" providerId="Windows Live" clId="Web-{0E2D0EF7-659D-ADB0-44D5-CD2306D0514A}" dt="2025-08-02T05:53:12.198" v="534" actId="20577"/>
        <pc:sldMkLst>
          <pc:docMk/>
          <pc:sldMk cId="0" sldId="257"/>
        </pc:sldMkLst>
      </pc:sldChg>
      <pc:sldChg chg="modSp">
        <pc:chgData name="AGCF CA" userId="b980ee22cbae3751" providerId="Windows Live" clId="Web-{0E2D0EF7-659D-ADB0-44D5-CD2306D0514A}" dt="2025-08-02T00:31:59.070" v="112" actId="20577"/>
        <pc:sldMkLst>
          <pc:docMk/>
          <pc:sldMk cId="0" sldId="258"/>
        </pc:sldMkLst>
      </pc:sldChg>
      <pc:sldChg chg="modSp">
        <pc:chgData name="AGCF CA" userId="b980ee22cbae3751" providerId="Windows Live" clId="Web-{0E2D0EF7-659D-ADB0-44D5-CD2306D0514A}" dt="2025-08-02T05:57:37.637" v="564" actId="20577"/>
        <pc:sldMkLst>
          <pc:docMk/>
          <pc:sldMk cId="0" sldId="259"/>
        </pc:sldMkLst>
      </pc:sldChg>
      <pc:sldChg chg="modSp">
        <pc:chgData name="AGCF CA" userId="b980ee22cbae3751" providerId="Windows Live" clId="Web-{0E2D0EF7-659D-ADB0-44D5-CD2306D0514A}" dt="2025-08-02T05:58:11.981" v="575" actId="20577"/>
        <pc:sldMkLst>
          <pc:docMk/>
          <pc:sldMk cId="0" sldId="260"/>
        </pc:sldMkLst>
      </pc:sldChg>
      <pc:sldChg chg="addSp delSp modSp">
        <pc:chgData name="AGCF CA" userId="b980ee22cbae3751" providerId="Windows Live" clId="Web-{0E2D0EF7-659D-ADB0-44D5-CD2306D0514A}" dt="2025-08-02T00:39:13.080" v="211" actId="14100"/>
        <pc:sldMkLst>
          <pc:docMk/>
          <pc:sldMk cId="0" sldId="261"/>
        </pc:sldMkLst>
      </pc:sldChg>
      <pc:sldChg chg="modSp">
        <pc:chgData name="AGCF CA" userId="b980ee22cbae3751" providerId="Windows Live" clId="Web-{0E2D0EF7-659D-ADB0-44D5-CD2306D0514A}" dt="2025-08-02T05:52:11.806" v="530" actId="20577"/>
        <pc:sldMkLst>
          <pc:docMk/>
          <pc:sldMk cId="0" sldId="296"/>
        </pc:sldMkLst>
      </pc:sldChg>
      <pc:sldChg chg="modSp">
        <pc:chgData name="AGCF CA" userId="b980ee22cbae3751" providerId="Windows Live" clId="Web-{0E2D0EF7-659D-ADB0-44D5-CD2306D0514A}" dt="2025-08-02T05:55:06.919" v="545" actId="20577"/>
        <pc:sldMkLst>
          <pc:docMk/>
          <pc:sldMk cId="0" sldId="298"/>
        </pc:sldMkLst>
      </pc:sldChg>
      <pc:sldChg chg="modSp">
        <pc:chgData name="AGCF CA" userId="b980ee22cbae3751" providerId="Windows Live" clId="Web-{0E2D0EF7-659D-ADB0-44D5-CD2306D0514A}" dt="2025-08-02T05:55:27.859" v="548" actId="20577"/>
        <pc:sldMkLst>
          <pc:docMk/>
          <pc:sldMk cId="0" sldId="299"/>
        </pc:sldMkLst>
      </pc:sldChg>
      <pc:sldChg chg="modSp">
        <pc:chgData name="AGCF CA" userId="b980ee22cbae3751" providerId="Windows Live" clId="Web-{0E2D0EF7-659D-ADB0-44D5-CD2306D0514A}" dt="2025-08-02T05:55:47.335" v="549" actId="20577"/>
        <pc:sldMkLst>
          <pc:docMk/>
          <pc:sldMk cId="0" sldId="300"/>
        </pc:sldMkLst>
      </pc:sldChg>
      <pc:sldChg chg="modSp">
        <pc:chgData name="AGCF CA" userId="b980ee22cbae3751" providerId="Windows Live" clId="Web-{0E2D0EF7-659D-ADB0-44D5-CD2306D0514A}" dt="2025-08-02T05:55:56.195" v="550" actId="20577"/>
        <pc:sldMkLst>
          <pc:docMk/>
          <pc:sldMk cId="0" sldId="301"/>
        </pc:sldMkLst>
      </pc:sldChg>
      <pc:sldChg chg="modSp">
        <pc:chgData name="AGCF CA" userId="b980ee22cbae3751" providerId="Windows Live" clId="Web-{0E2D0EF7-659D-ADB0-44D5-CD2306D0514A}" dt="2025-08-02T05:56:03.633" v="551" actId="20577"/>
        <pc:sldMkLst>
          <pc:docMk/>
          <pc:sldMk cId="0" sldId="302"/>
        </pc:sldMkLst>
      </pc:sldChg>
      <pc:sldChg chg="modSp">
        <pc:chgData name="AGCF CA" userId="b980ee22cbae3751" providerId="Windows Live" clId="Web-{0E2D0EF7-659D-ADB0-44D5-CD2306D0514A}" dt="2025-08-02T05:56:35.197" v="556" actId="20577"/>
        <pc:sldMkLst>
          <pc:docMk/>
          <pc:sldMk cId="0" sldId="303"/>
        </pc:sldMkLst>
      </pc:sldChg>
      <pc:sldChg chg="modSp">
        <pc:chgData name="AGCF CA" userId="b980ee22cbae3751" providerId="Windows Live" clId="Web-{0E2D0EF7-659D-ADB0-44D5-CD2306D0514A}" dt="2025-08-02T05:57:01.995" v="560" actId="20577"/>
        <pc:sldMkLst>
          <pc:docMk/>
          <pc:sldMk cId="0" sldId="304"/>
        </pc:sldMkLst>
      </pc:sldChg>
      <pc:sldChg chg="modSp">
        <pc:chgData name="AGCF CA" userId="b980ee22cbae3751" providerId="Windows Live" clId="Web-{0E2D0EF7-659D-ADB0-44D5-CD2306D0514A}" dt="2025-08-02T05:57:08.698" v="561" actId="20577"/>
        <pc:sldMkLst>
          <pc:docMk/>
          <pc:sldMk cId="0" sldId="305"/>
        </pc:sldMkLst>
      </pc:sldChg>
      <pc:sldChg chg="modSp">
        <pc:chgData name="AGCF CA" userId="b980ee22cbae3751" providerId="Windows Live" clId="Web-{0E2D0EF7-659D-ADB0-44D5-CD2306D0514A}" dt="2025-08-02T05:58:55.964" v="582" actId="20577"/>
        <pc:sldMkLst>
          <pc:docMk/>
          <pc:sldMk cId="0" sldId="307"/>
        </pc:sldMkLst>
      </pc:sldChg>
      <pc:sldChg chg="modSp">
        <pc:chgData name="AGCF CA" userId="b980ee22cbae3751" providerId="Windows Live" clId="Web-{0E2D0EF7-659D-ADB0-44D5-CD2306D0514A}" dt="2025-08-02T05:59:05.230" v="584" actId="20577"/>
        <pc:sldMkLst>
          <pc:docMk/>
          <pc:sldMk cId="0" sldId="308"/>
        </pc:sldMkLst>
      </pc:sldChg>
      <pc:sldChg chg="modSp">
        <pc:chgData name="AGCF CA" userId="b980ee22cbae3751" providerId="Windows Live" clId="Web-{0E2D0EF7-659D-ADB0-44D5-CD2306D0514A}" dt="2025-08-02T00:55:02.442" v="440" actId="20577"/>
        <pc:sldMkLst>
          <pc:docMk/>
          <pc:sldMk cId="0" sldId="309"/>
        </pc:sldMkLst>
      </pc:sldChg>
      <pc:sldChg chg="modSp">
        <pc:chgData name="AGCF CA" userId="b980ee22cbae3751" providerId="Windows Live" clId="Web-{0E2D0EF7-659D-ADB0-44D5-CD2306D0514A}" dt="2025-08-02T05:20:02.915" v="461" actId="20577"/>
        <pc:sldMkLst>
          <pc:docMk/>
          <pc:sldMk cId="0" sldId="310"/>
        </pc:sldMkLst>
      </pc:sldChg>
      <pc:sldChg chg="modSp">
        <pc:chgData name="AGCF CA" userId="b980ee22cbae3751" providerId="Windows Live" clId="Web-{0E2D0EF7-659D-ADB0-44D5-CD2306D0514A}" dt="2025-08-02T00:47:25.121" v="326" actId="14100"/>
        <pc:sldMkLst>
          <pc:docMk/>
          <pc:sldMk cId="0" sldId="311"/>
        </pc:sldMkLst>
      </pc:sldChg>
      <pc:sldChg chg="modSp">
        <pc:chgData name="AGCF CA" userId="b980ee22cbae3751" providerId="Windows Live" clId="Web-{0E2D0EF7-659D-ADB0-44D5-CD2306D0514A}" dt="2025-08-02T00:50:12.457" v="362" actId="1076"/>
        <pc:sldMkLst>
          <pc:docMk/>
          <pc:sldMk cId="0" sldId="312"/>
        </pc:sldMkLst>
      </pc:sldChg>
      <pc:sldChg chg="modSp">
        <pc:chgData name="AGCF CA" userId="b980ee22cbae3751" providerId="Windows Live" clId="Web-{0E2D0EF7-659D-ADB0-44D5-CD2306D0514A}" dt="2025-08-02T00:52:30.482" v="395" actId="14100"/>
        <pc:sldMkLst>
          <pc:docMk/>
          <pc:sldMk cId="0" sldId="315"/>
        </pc:sldMkLst>
      </pc:sldChg>
      <pc:sldChg chg="modSp">
        <pc:chgData name="AGCF CA" userId="b980ee22cbae3751" providerId="Windows Live" clId="Web-{0E2D0EF7-659D-ADB0-44D5-CD2306D0514A}" dt="2025-08-02T05:59:32.527" v="586" actId="20577"/>
        <pc:sldMkLst>
          <pc:docMk/>
          <pc:sldMk cId="0" sldId="316"/>
        </pc:sldMkLst>
      </pc:sldChg>
      <pc:sldChg chg="modSp">
        <pc:chgData name="AGCF CA" userId="b980ee22cbae3751" providerId="Windows Live" clId="Web-{0E2D0EF7-659D-ADB0-44D5-CD2306D0514A}" dt="2025-08-02T05:18:17.690" v="443" actId="20577"/>
        <pc:sldMkLst>
          <pc:docMk/>
          <pc:sldMk cId="0" sldId="317"/>
        </pc:sldMkLst>
      </pc:sldChg>
      <pc:sldChg chg="modSp">
        <pc:chgData name="AGCF CA" userId="b980ee22cbae3751" providerId="Windows Live" clId="Web-{0E2D0EF7-659D-ADB0-44D5-CD2306D0514A}" dt="2025-08-02T05:59:54.620" v="590" actId="20577"/>
        <pc:sldMkLst>
          <pc:docMk/>
          <pc:sldMk cId="0" sldId="319"/>
        </pc:sldMkLst>
      </pc:sldChg>
      <pc:sldChg chg="modSp">
        <pc:chgData name="AGCF CA" userId="b980ee22cbae3751" providerId="Windows Live" clId="Web-{0E2D0EF7-659D-ADB0-44D5-CD2306D0514A}" dt="2025-08-02T06:00:18.402" v="593" actId="20577"/>
        <pc:sldMkLst>
          <pc:docMk/>
          <pc:sldMk cId="0" sldId="321"/>
        </pc:sldMkLst>
      </pc:sldChg>
      <pc:sldChg chg="modSp">
        <pc:chgData name="AGCF CA" userId="b980ee22cbae3751" providerId="Windows Live" clId="Web-{0E2D0EF7-659D-ADB0-44D5-CD2306D0514A}" dt="2025-08-02T06:00:28.698" v="595" actId="20577"/>
        <pc:sldMkLst>
          <pc:docMk/>
          <pc:sldMk cId="0" sldId="322"/>
        </pc:sldMkLst>
      </pc:sldChg>
      <pc:sldChg chg="modSp">
        <pc:chgData name="AGCF CA" userId="b980ee22cbae3751" providerId="Windows Live" clId="Web-{0E2D0EF7-659D-ADB0-44D5-CD2306D0514A}" dt="2025-08-02T06:00:55.089" v="601" actId="20577"/>
        <pc:sldMkLst>
          <pc:docMk/>
          <pc:sldMk cId="0" sldId="324"/>
        </pc:sldMkLst>
      </pc:sldChg>
      <pc:sldChg chg="modSp">
        <pc:chgData name="AGCF CA" userId="b980ee22cbae3751" providerId="Windows Live" clId="Web-{0E2D0EF7-659D-ADB0-44D5-CD2306D0514A}" dt="2025-08-02T05:25:42.966" v="519" actId="14100"/>
        <pc:sldMkLst>
          <pc:docMk/>
          <pc:sldMk cId="0" sldId="325"/>
        </pc:sldMkLst>
      </pc:sldChg>
      <pc:sldChg chg="modSp">
        <pc:chgData name="AGCF CA" userId="b980ee22cbae3751" providerId="Windows Live" clId="Web-{0E2D0EF7-659D-ADB0-44D5-CD2306D0514A}" dt="2025-08-02T05:26:00.923" v="522" actId="14100"/>
        <pc:sldMkLst>
          <pc:docMk/>
          <pc:sldMk cId="0" sldId="335"/>
        </pc:sldMkLst>
      </pc:sldChg>
      <pc:sldChg chg="modSp">
        <pc:chgData name="AGCF CA" userId="b980ee22cbae3751" providerId="Windows Live" clId="Web-{0E2D0EF7-659D-ADB0-44D5-CD2306D0514A}" dt="2025-08-02T00:20:35.993" v="11" actId="20577"/>
        <pc:sldMkLst>
          <pc:docMk/>
          <pc:sldMk cId="0" sldId="336"/>
        </pc:sldMkLst>
        <pc:spChg chg="mod">
          <ac:chgData name="AGCF CA" userId="b980ee22cbae3751" providerId="Windows Live" clId="Web-{0E2D0EF7-659D-ADB0-44D5-CD2306D0514A}" dt="2025-08-02T00:20:35.993" v="11" actId="20577"/>
          <ac:spMkLst>
            <pc:docMk/>
            <pc:sldMk cId="0" sldId="336"/>
            <ac:spMk id="3" creationId="{00000000-0000-0000-0000-000000000000}"/>
          </ac:spMkLst>
        </pc:spChg>
        <pc:picChg chg="mod">
          <ac:chgData name="AGCF CA" userId="b980ee22cbae3751" providerId="Windows Live" clId="Web-{0E2D0EF7-659D-ADB0-44D5-CD2306D0514A}" dt="2025-08-02T00:19:46.959" v="4" actId="1076"/>
          <ac:picMkLst>
            <pc:docMk/>
            <pc:sldMk cId="0" sldId="336"/>
            <ac:picMk id="4" creationId="{00000000-0000-0000-0000-000000000000}"/>
          </ac:picMkLst>
        </pc:picChg>
      </pc:sldChg>
      <pc:sldChg chg="modSp">
        <pc:chgData name="AGCF CA" userId="b980ee22cbae3751" providerId="Windows Live" clId="Web-{0E2D0EF7-659D-ADB0-44D5-CD2306D0514A}" dt="2025-08-02T05:56:14.274" v="552" actId="20577"/>
        <pc:sldMkLst>
          <pc:docMk/>
          <pc:sldMk cId="0" sldId="337"/>
        </pc:sldMkLst>
      </pc:sldChg>
      <pc:sldChg chg="modSp">
        <pc:chgData name="AGCF CA" userId="b980ee22cbae3751" providerId="Windows Live" clId="Web-{0E2D0EF7-659D-ADB0-44D5-CD2306D0514A}" dt="2025-08-02T00:50:59.148" v="368" actId="14100"/>
        <pc:sldMkLst>
          <pc:docMk/>
          <pc:sldMk cId="0" sldId="338"/>
        </pc:sldMkLst>
      </pc:sldChg>
      <pc:sldChg chg="modSp">
        <pc:chgData name="AGCF CA" userId="b980ee22cbae3751" providerId="Windows Live" clId="Web-{0E2D0EF7-659D-ADB0-44D5-CD2306D0514A}" dt="2025-08-02T06:00:09.698" v="591" actId="20577"/>
        <pc:sldMkLst>
          <pc:docMk/>
          <pc:sldMk cId="0" sldId="339"/>
        </pc:sldMkLst>
      </pc:sldChg>
      <pc:sldChg chg="modSp">
        <pc:chgData name="AGCF CA" userId="b980ee22cbae3751" providerId="Windows Live" clId="Web-{0E2D0EF7-659D-ADB0-44D5-CD2306D0514A}" dt="2025-08-02T05:19:48.305" v="457" actId="20577"/>
        <pc:sldMkLst>
          <pc:docMk/>
          <pc:sldMk cId="0" sldId="340"/>
        </pc:sldMkLst>
      </pc:sldChg>
      <pc:sldChg chg="modSp">
        <pc:chgData name="AGCF CA" userId="b980ee22cbae3751" providerId="Windows Live" clId="Web-{0E2D0EF7-659D-ADB0-44D5-CD2306D0514A}" dt="2025-08-02T05:58:32.449" v="578" actId="20577"/>
        <pc:sldMkLst>
          <pc:docMk/>
          <pc:sldMk cId="0" sldId="341"/>
        </pc:sldMkLst>
      </pc:sldChg>
      <pc:sldChg chg="modSp">
        <pc:chgData name="AGCF CA" userId="b980ee22cbae3751" providerId="Windows Live" clId="Web-{0E2D0EF7-659D-ADB0-44D5-CD2306D0514A}" dt="2025-08-02T06:00:44.980" v="599" actId="20577"/>
        <pc:sldMkLst>
          <pc:docMk/>
          <pc:sldMk cId="0" sldId="342"/>
        </pc:sldMkLst>
      </pc:sldChg>
      <pc:sldChg chg="modSp add replId">
        <pc:chgData name="AGCF CA" userId="b980ee22cbae3751" providerId="Windows Live" clId="Web-{0E2D0EF7-659D-ADB0-44D5-CD2306D0514A}" dt="2025-08-02T05:53:39.589" v="537" actId="20577"/>
        <pc:sldMkLst>
          <pc:docMk/>
          <pc:sldMk cId="3288655445" sldId="343"/>
        </pc:sldMkLst>
      </pc:sldChg>
      <pc:sldChg chg="modSp add replId">
        <pc:chgData name="AGCF CA" userId="b980ee22cbae3751" providerId="Windows Live" clId="Web-{0E2D0EF7-659D-ADB0-44D5-CD2306D0514A}" dt="2025-08-02T05:54:13.355" v="539" actId="20577"/>
        <pc:sldMkLst>
          <pc:docMk/>
          <pc:sldMk cId="1295194355" sldId="344"/>
        </pc:sldMkLst>
      </pc:sldChg>
      <pc:sldChg chg="modSp add replId">
        <pc:chgData name="AGCF CA" userId="b980ee22cbae3751" providerId="Windows Live" clId="Web-{0E2D0EF7-659D-ADB0-44D5-CD2306D0514A}" dt="2025-08-02T05:57:27.542" v="562" actId="20577"/>
        <pc:sldMkLst>
          <pc:docMk/>
          <pc:sldMk cId="1266315279" sldId="345"/>
        </pc:sldMkLst>
      </pc:sldChg>
      <pc:sldChg chg="modSp add replId">
        <pc:chgData name="AGCF CA" userId="b980ee22cbae3751" providerId="Windows Live" clId="Web-{0E2D0EF7-659D-ADB0-44D5-CD2306D0514A}" dt="2025-08-02T05:57:49.121" v="566" actId="20577"/>
        <pc:sldMkLst>
          <pc:docMk/>
          <pc:sldMk cId="1621872024" sldId="346"/>
        </pc:sldMkLst>
      </pc:sldChg>
      <pc:sldChg chg="modSp add replId">
        <pc:chgData name="AGCF CA" userId="b980ee22cbae3751" providerId="Windows Live" clId="Web-{0E2D0EF7-659D-ADB0-44D5-CD2306D0514A}" dt="2025-08-02T05:58:46.199" v="580" actId="20577"/>
        <pc:sldMkLst>
          <pc:docMk/>
          <pc:sldMk cId="428129093" sldId="347"/>
        </pc:sldMkLst>
      </pc:sldChg>
      <pc:sldChg chg="modSp add replId">
        <pc:chgData name="AGCF CA" userId="b980ee22cbae3751" providerId="Windows Live" clId="Web-{0E2D0EF7-659D-ADB0-44D5-CD2306D0514A}" dt="2025-08-02T00:47:02.449" v="324" actId="20577"/>
        <pc:sldMkLst>
          <pc:docMk/>
          <pc:sldMk cId="3727485139" sldId="348"/>
        </pc:sldMkLst>
      </pc:sldChg>
      <pc:sldChg chg="modSp add replId">
        <pc:chgData name="AGCF CA" userId="b980ee22cbae3751" providerId="Windows Live" clId="Web-{0E2D0EF7-659D-ADB0-44D5-CD2306D0514A}" dt="2025-08-02T00:48:44.575" v="344" actId="20577"/>
        <pc:sldMkLst>
          <pc:docMk/>
          <pc:sldMk cId="2578977776" sldId="349"/>
        </pc:sldMkLst>
      </pc:sldChg>
      <pc:sldChg chg="modSp add ord replId">
        <pc:chgData name="AGCF CA" userId="b980ee22cbae3751" providerId="Windows Live" clId="Web-{0E2D0EF7-659D-ADB0-44D5-CD2306D0514A}" dt="2025-08-02T00:49:42.001" v="354"/>
        <pc:sldMkLst>
          <pc:docMk/>
          <pc:sldMk cId="599256575" sldId="350"/>
        </pc:sldMkLst>
      </pc:sldChg>
      <pc:sldChg chg="modSp add replId">
        <pc:chgData name="AGCF CA" userId="b980ee22cbae3751" providerId="Windows Live" clId="Web-{0E2D0EF7-659D-ADB0-44D5-CD2306D0514A}" dt="2025-08-02T00:52:47.546" v="403" actId="20577"/>
        <pc:sldMkLst>
          <pc:docMk/>
          <pc:sldMk cId="1904706615" sldId="351"/>
        </pc:sldMkLst>
      </pc:sldChg>
      <pc:sldChg chg="modSp add replId">
        <pc:chgData name="AGCF CA" userId="b980ee22cbae3751" providerId="Windows Live" clId="Web-{0E2D0EF7-659D-ADB0-44D5-CD2306D0514A}" dt="2025-08-02T05:59:41.386" v="588" actId="20577"/>
        <pc:sldMkLst>
          <pc:docMk/>
          <pc:sldMk cId="2156480886" sldId="352"/>
        </pc:sldMkLst>
      </pc:sldChg>
    </pc:docChg>
  </pc:docChgLst>
  <pc:docChgLst>
    <pc:chgData name="AGCF CA" userId="b980ee22cbae3751" providerId="Windows Live" clId="Web-{70F1BDFC-5D05-2EDC-20B1-15C0DAE796D0}"/>
    <pc:docChg chg="addSld modSld">
      <pc:chgData name="AGCF CA" userId="b980ee22cbae3751" providerId="Windows Live" clId="Web-{70F1BDFC-5D05-2EDC-20B1-15C0DAE796D0}" dt="2025-08-09T16:38:06.109" v="26" actId="20577"/>
      <pc:docMkLst>
        <pc:docMk/>
      </pc:docMkLst>
      <pc:sldChg chg="addSp delSp modSp">
        <pc:chgData name="AGCF CA" userId="b980ee22cbae3751" providerId="Windows Live" clId="Web-{70F1BDFC-5D05-2EDC-20B1-15C0DAE796D0}" dt="2025-08-09T16:38:06.109" v="26" actId="20577"/>
        <pc:sldMkLst>
          <pc:docMk/>
          <pc:sldMk cId="20242701" sldId="353"/>
        </pc:sldMkLst>
        <pc:spChg chg="mod">
          <ac:chgData name="AGCF CA" userId="b980ee22cbae3751" providerId="Windows Live" clId="Web-{70F1BDFC-5D05-2EDC-20B1-15C0DAE796D0}" dt="2025-08-09T16:37:21.029" v="11" actId="20577"/>
          <ac:spMkLst>
            <pc:docMk/>
            <pc:sldMk cId="20242701" sldId="353"/>
            <ac:spMk id="5" creationId="{00000000-0000-0000-0000-000000000000}"/>
          </ac:spMkLst>
        </pc:spChg>
        <pc:spChg chg="mod">
          <ac:chgData name="AGCF CA" userId="b980ee22cbae3751" providerId="Windows Live" clId="Web-{70F1BDFC-5D05-2EDC-20B1-15C0DAE796D0}" dt="2025-08-09T16:38:06.109" v="26" actId="20577"/>
          <ac:spMkLst>
            <pc:docMk/>
            <pc:sldMk cId="20242701" sldId="353"/>
            <ac:spMk id="6" creationId="{00000000-0000-0000-0000-000000000000}"/>
          </ac:spMkLst>
        </pc:spChg>
        <pc:graphicFrameChg chg="add del mod">
          <ac:chgData name="AGCF CA" userId="b980ee22cbae3751" providerId="Windows Live" clId="Web-{70F1BDFC-5D05-2EDC-20B1-15C0DAE796D0}" dt="2025-08-09T16:36:42.653" v="5"/>
          <ac:graphicFrameMkLst>
            <pc:docMk/>
            <pc:sldMk cId="20242701" sldId="353"/>
            <ac:graphicFrameMk id="3" creationId="{A2E6A45E-7F96-E564-DD68-7617010363A2}"/>
          </ac:graphicFrameMkLst>
        </pc:graphicFrameChg>
      </pc:sldChg>
      <pc:sldChg chg="add replId">
        <pc:chgData name="AGCF CA" userId="b980ee22cbae3751" providerId="Windows Live" clId="Web-{70F1BDFC-5D05-2EDC-20B1-15C0DAE796D0}" dt="2025-08-09T16:36:05.323" v="0"/>
        <pc:sldMkLst>
          <pc:docMk/>
          <pc:sldMk cId="3275598526" sldId="364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/>
              <a:t>2025/11/21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  <a:t>2025/11/21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986092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9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11.xml"/><Relationship Id="rId4" Type="http://schemas.openxmlformats.org/officeDocument/2006/relationships/tags" Target="../tags/tag10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56.xml"/><Relationship Id="rId2" Type="http://schemas.openxmlformats.org/officeDocument/2006/relationships/tags" Target="../tags/tag55.xml"/><Relationship Id="rId1" Type="http://schemas.openxmlformats.org/officeDocument/2006/relationships/tags" Target="../tags/tag54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57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tags" Target="../tags/tag60.xml"/><Relationship Id="rId2" Type="http://schemas.openxmlformats.org/officeDocument/2006/relationships/tags" Target="../tags/tag59.xml"/><Relationship Id="rId1" Type="http://schemas.openxmlformats.org/officeDocument/2006/relationships/tags" Target="../tags/tag58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62.xml"/><Relationship Id="rId4" Type="http://schemas.openxmlformats.org/officeDocument/2006/relationships/tags" Target="../tags/tag6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tags" Target="../tags/tag14.xml"/><Relationship Id="rId2" Type="http://schemas.openxmlformats.org/officeDocument/2006/relationships/tags" Target="../tags/tag13.xml"/><Relationship Id="rId1" Type="http://schemas.openxmlformats.org/officeDocument/2006/relationships/tags" Target="../tags/tag12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16.xml"/><Relationship Id="rId4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tags" Target="../tags/tag19.xml"/><Relationship Id="rId2" Type="http://schemas.openxmlformats.org/officeDocument/2006/relationships/tags" Target="../tags/tag18.xml"/><Relationship Id="rId1" Type="http://schemas.openxmlformats.org/officeDocument/2006/relationships/tags" Target="../tags/tag17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1.xml"/><Relationship Id="rId4" Type="http://schemas.openxmlformats.org/officeDocument/2006/relationships/tags" Target="../tags/tag20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6" Type="http://schemas.openxmlformats.org/officeDocument/2006/relationships/tags" Target="../tags/tag27.xml"/><Relationship Id="rId5" Type="http://schemas.openxmlformats.org/officeDocument/2006/relationships/tags" Target="../tags/tag26.xml"/><Relationship Id="rId4" Type="http://schemas.openxmlformats.org/officeDocument/2006/relationships/tags" Target="../tags/tag25.xml"/></Relationships>
</file>

<file path=ppt/slideLayouts/_rels/slideLayout5.xml.rels><?xml version="1.0" encoding="UTF-8" standalone="yes"?>
<Relationships xmlns="http://schemas.openxmlformats.org/package/2006/relationships"><Relationship Id="rId8" Type="http://schemas.openxmlformats.org/officeDocument/2006/relationships/tags" Target="../tags/tag35.xml"/><Relationship Id="rId3" Type="http://schemas.openxmlformats.org/officeDocument/2006/relationships/tags" Target="../tags/tag30.xml"/><Relationship Id="rId7" Type="http://schemas.openxmlformats.org/officeDocument/2006/relationships/tags" Target="../tags/tag34.xml"/><Relationship Id="rId2" Type="http://schemas.openxmlformats.org/officeDocument/2006/relationships/tags" Target="../tags/tag29.xml"/><Relationship Id="rId1" Type="http://schemas.openxmlformats.org/officeDocument/2006/relationships/tags" Target="../tags/tag28.xml"/><Relationship Id="rId6" Type="http://schemas.openxmlformats.org/officeDocument/2006/relationships/tags" Target="../tags/tag33.xml"/><Relationship Id="rId5" Type="http://schemas.openxmlformats.org/officeDocument/2006/relationships/tags" Target="../tags/tag32.xml"/><Relationship Id="rId4" Type="http://schemas.openxmlformats.org/officeDocument/2006/relationships/tags" Target="../tags/tag31.xml"/><Relationship Id="rId9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tags" Target="../tags/tag36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9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4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45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4.xml"/><Relationship Id="rId1" Type="http://schemas.openxmlformats.org/officeDocument/2006/relationships/tags" Target="../tags/tag43.xml"/><Relationship Id="rId6" Type="http://schemas.openxmlformats.org/officeDocument/2006/relationships/tags" Target="../tags/tag48.xml"/><Relationship Id="rId5" Type="http://schemas.openxmlformats.org/officeDocument/2006/relationships/tags" Target="../tags/tag47.xml"/><Relationship Id="rId4" Type="http://schemas.openxmlformats.org/officeDocument/2006/relationships/tags" Target="../tags/tag46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51.xml"/><Relationship Id="rId2" Type="http://schemas.openxmlformats.org/officeDocument/2006/relationships/tags" Target="../tags/tag50.xml"/><Relationship Id="rId1" Type="http://schemas.openxmlformats.org/officeDocument/2006/relationships/tags" Target="../tags/tag49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53.xml"/><Relationship Id="rId4" Type="http://schemas.openxmlformats.org/officeDocument/2006/relationships/tags" Target="../tags/tag5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>
          <a:xfrm>
            <a:off x="1198800" y="914400"/>
            <a:ext cx="9799200" cy="2570400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6000"/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2"/>
            </p:custDataLst>
          </p:nvPr>
        </p:nvSpPr>
        <p:spPr>
          <a:xfrm>
            <a:off x="1198800" y="3560400"/>
            <a:ext cx="9799200" cy="147240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spc="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单击此处编辑母版副标题样式</a:t>
            </a:r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2025/11/21</a:t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2025/11/21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4"/>
            </p:custDataLst>
          </p:nvPr>
        </p:nvSpPr>
        <p:spPr>
          <a:xfrm>
            <a:off x="608400" y="774000"/>
            <a:ext cx="10972800" cy="5482800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2025/11/21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4"/>
            </p:custDataLst>
          </p:nvPr>
        </p:nvSpPr>
        <p:spPr>
          <a:xfrm>
            <a:off x="1198800" y="2484000"/>
            <a:ext cx="9799200" cy="10188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6000"/>
            </a:lvl1pPr>
          </a:lstStyle>
          <a:p>
            <a:pPr lvl="0"/>
            <a:r>
              <a:rPr lang="zh-CN" altLang="en-US"/>
              <a:t>单击此处编辑标题</a:t>
            </a:r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5"/>
            </p:custDataLst>
          </p:nvPr>
        </p:nvSpPr>
        <p:spPr>
          <a:xfrm>
            <a:off x="1198800" y="3560400"/>
            <a:ext cx="9799200" cy="471600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2400" spc="200"/>
            </a:lvl1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bg>
      <p:bgPr>
        <a:gradFill rotWithShape="1">
          <a:gsLst>
            <a:gs pos="0">
              <a:srgbClr val="3E3E35"/>
            </a:gs>
            <a:gs pos="47501">
              <a:srgbClr val="70706A"/>
            </a:gs>
            <a:gs pos="58501">
              <a:srgbClr val="7C7C77"/>
            </a:gs>
            <a:gs pos="100000">
              <a:srgbClr val="3E3E35"/>
            </a:gs>
          </a:gsLst>
          <a:lin ang="36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9"/>
          <p:cNvSpPr/>
          <p:nvPr/>
        </p:nvSpPr>
        <p:spPr>
          <a:xfrm>
            <a:off x="0" y="2544763"/>
            <a:ext cx="12192000" cy="3255963"/>
          </a:xfrm>
          <a:prstGeom prst="rect">
            <a:avLst/>
          </a:prstGeom>
          <a:solidFill>
            <a:srgbClr val="FFFFFF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anchor="ctr"/>
          <a:lstStyle/>
          <a:p>
            <a:pPr algn="ctr" defTabSz="121917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CN" sz="2400">
              <a:solidFill>
                <a:srgbClr val="FFFFFF"/>
              </a:solidFill>
              <a:ea typeface="SimSun" panose="02010600030101010101" pitchFamily="2" charset="-122"/>
            </a:endParaRPr>
          </a:p>
        </p:txBody>
      </p:sp>
      <p:sp>
        <p:nvSpPr>
          <p:cNvPr id="5" name="Rectangle 6"/>
          <p:cNvSpPr/>
          <p:nvPr/>
        </p:nvSpPr>
        <p:spPr>
          <a:xfrm>
            <a:off x="0" y="2667001"/>
            <a:ext cx="12192000" cy="2740025"/>
          </a:xfrm>
          <a:prstGeom prst="rect">
            <a:avLst/>
          </a:prstGeom>
          <a:solidFill>
            <a:schemeClr val="accent2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anchor="ctr"/>
          <a:lstStyle/>
          <a:p>
            <a:pPr algn="ctr" defTabSz="121917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CN" sz="2400">
              <a:solidFill>
                <a:srgbClr val="FFFFFF"/>
              </a:solidFill>
              <a:ea typeface="SimSun" panose="02010600030101010101" pitchFamily="2" charset="-122"/>
            </a:endParaRPr>
          </a:p>
        </p:txBody>
      </p:sp>
      <p:sp>
        <p:nvSpPr>
          <p:cNvPr id="6" name="Rectangle 7"/>
          <p:cNvSpPr/>
          <p:nvPr/>
        </p:nvSpPr>
        <p:spPr>
          <a:xfrm>
            <a:off x="0" y="5478465"/>
            <a:ext cx="12192000" cy="236537"/>
          </a:xfrm>
          <a:prstGeom prst="rect">
            <a:avLst/>
          </a:prstGeom>
          <a:solidFill>
            <a:schemeClr val="accent1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anchor="ctr"/>
          <a:lstStyle/>
          <a:p>
            <a:pPr algn="ctr" defTabSz="121917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CN" sz="2400">
              <a:solidFill>
                <a:srgbClr val="FFFFFF"/>
              </a:solidFill>
              <a:ea typeface="SimSun" panose="02010600030101010101" pitchFamily="2" charset="-122"/>
            </a:endParaRP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4197351" y="4260851"/>
            <a:ext cx="1625600" cy="779700"/>
          </a:xfrm>
          <a:prstGeom prst="rect">
            <a:avLst/>
          </a:prstGeom>
          <a:noFill/>
          <a:ln>
            <a:noFill/>
          </a:ln>
        </p:spPr>
        <p:txBody>
          <a:bodyPr lIns="121917" tIns="60958" rIns="121917" bIns="60958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algn="r" defTabSz="121917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CN" sz="4300">
                <a:solidFill>
                  <a:srgbClr val="F4680B"/>
                </a:solidFill>
                <a:latin typeface="Franklin Gothic Book" pitchFamily="34" charset="0"/>
                <a:sym typeface="Wingdings" panose="05000000000000000000" pitchFamily="2" charset="2"/>
              </a:rPr>
              <a:t></a:t>
            </a:r>
            <a:endParaRPr lang="en-US" altLang="zh-CN" sz="4300">
              <a:solidFill>
                <a:srgbClr val="F4680B"/>
              </a:solidFill>
              <a:latin typeface="Franklin Gothic Book" pitchFamily="34" charset="0"/>
            </a:endParaRP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6426200" y="4260851"/>
            <a:ext cx="1625600" cy="779700"/>
          </a:xfrm>
          <a:prstGeom prst="rect">
            <a:avLst/>
          </a:prstGeom>
          <a:noFill/>
          <a:ln>
            <a:noFill/>
          </a:ln>
        </p:spPr>
        <p:txBody>
          <a:bodyPr lIns="121917" tIns="60958" rIns="121917" bIns="60958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defTabSz="121917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CN" sz="4300">
                <a:solidFill>
                  <a:srgbClr val="F4680B"/>
                </a:solidFill>
                <a:latin typeface="Franklin Gothic Book" pitchFamily="34" charset="0"/>
                <a:sym typeface="Wingdings" panose="05000000000000000000" pitchFamily="2" charset="2"/>
              </a:rPr>
              <a:t></a:t>
            </a:r>
            <a:endParaRPr lang="en-US" altLang="zh-CN" sz="4300">
              <a:solidFill>
                <a:srgbClr val="F4680B"/>
              </a:solidFill>
              <a:latin typeface="Franklin Gothic Book" pitchFamily="34" charset="0"/>
            </a:endParaRPr>
          </a:p>
        </p:txBody>
      </p:sp>
      <p:pic>
        <p:nvPicPr>
          <p:cNvPr id="9" name="图片 15" descr="AGCF_Logo150透明背景1深色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3500" y="785813"/>
            <a:ext cx="1524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799" y="2819401"/>
            <a:ext cx="11582400" cy="1470025"/>
          </a:xfrm>
        </p:spPr>
        <p:txBody>
          <a:bodyPr anchor="b">
            <a:noAutofit/>
          </a:bodyPr>
          <a:lstStyle>
            <a:lvl1pPr>
              <a:defRPr sz="8000" b="0" cap="none" spc="0">
                <a:ln w="13970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1999" y="4800600"/>
            <a:ext cx="10668000" cy="533400"/>
          </a:xfrm>
        </p:spPr>
        <p:txBody>
          <a:bodyPr>
            <a:normAutofit/>
          </a:bodyPr>
          <a:lstStyle>
            <a:lvl1pPr marL="0" indent="0" algn="ctr">
              <a:buNone/>
              <a:defRPr sz="2700">
                <a:solidFill>
                  <a:srgbClr val="FFFFFF"/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11" name="灯片编号占位符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8B616E-460A-41C6-87F7-6E50302701E1}" type="slidenum">
              <a:rPr lang="en-US" altLang="zh-CN">
                <a:solidFill>
                  <a:srgbClr val="D7DAE1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D7DAE1"/>
              </a:solidFill>
            </a:endParaRPr>
          </a:p>
        </p:txBody>
      </p:sp>
      <p:sp>
        <p:nvSpPr>
          <p:cNvPr id="12" name="页脚占位符 17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D7DAE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87894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Font typeface="Wingdings" panose="05000000000000000000" pitchFamily="2" charset="2"/>
              <a:buChar char="Ø"/>
              <a:defRPr/>
            </a:lvl1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55554A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8D9E91-53C4-4B6F-B0E4-0BD86C09558B}" type="slidenum">
              <a:rPr lang="en-US" altLang="zh-CN">
                <a:solidFill>
                  <a:srgbClr val="55554A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594807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bg>
      <p:bgPr>
        <a:gradFill rotWithShape="1">
          <a:gsLst>
            <a:gs pos="0">
              <a:srgbClr val="A0A3A8"/>
            </a:gs>
            <a:gs pos="47501">
              <a:srgbClr val="D0D3D9"/>
            </a:gs>
            <a:gs pos="58501">
              <a:srgbClr val="D2D5DA"/>
            </a:gs>
            <a:gs pos="100000">
              <a:srgbClr val="A0A3A8"/>
            </a:gs>
          </a:gsLst>
          <a:lin ang="36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0" y="2544763"/>
            <a:ext cx="12192000" cy="3255963"/>
          </a:xfrm>
          <a:prstGeom prst="rect">
            <a:avLst/>
          </a:prstGeom>
          <a:solidFill>
            <a:srgbClr val="FFFFFF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anchor="ctr"/>
          <a:lstStyle/>
          <a:p>
            <a:pPr algn="ctr" defTabSz="121917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CN" sz="2400">
              <a:solidFill>
                <a:srgbClr val="FFFFFF"/>
              </a:solidFill>
              <a:ea typeface="SimSun" panose="02010600030101010101" pitchFamily="2" charset="-122"/>
            </a:endParaRPr>
          </a:p>
        </p:txBody>
      </p:sp>
      <p:sp>
        <p:nvSpPr>
          <p:cNvPr id="5" name="Rectangle 7"/>
          <p:cNvSpPr/>
          <p:nvPr/>
        </p:nvSpPr>
        <p:spPr>
          <a:xfrm>
            <a:off x="0" y="2667001"/>
            <a:ext cx="12192000" cy="2740025"/>
          </a:xfrm>
          <a:prstGeom prst="rect">
            <a:avLst/>
          </a:prstGeom>
          <a:solidFill>
            <a:schemeClr val="accent1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anchor="ctr"/>
          <a:lstStyle/>
          <a:p>
            <a:pPr algn="ctr" defTabSz="121917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CN" sz="2400">
              <a:solidFill>
                <a:srgbClr val="FFFFFF"/>
              </a:solidFill>
              <a:ea typeface="SimSun" panose="02010600030101010101" pitchFamily="2" charset="-122"/>
            </a:endParaRPr>
          </a:p>
        </p:txBody>
      </p:sp>
      <p:sp>
        <p:nvSpPr>
          <p:cNvPr id="6" name="Rectangle 8"/>
          <p:cNvSpPr/>
          <p:nvPr/>
        </p:nvSpPr>
        <p:spPr>
          <a:xfrm>
            <a:off x="0" y="5478465"/>
            <a:ext cx="12192000" cy="236537"/>
          </a:xfrm>
          <a:prstGeom prst="rect">
            <a:avLst/>
          </a:prstGeom>
          <a:solidFill>
            <a:schemeClr val="accent2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anchor="ctr"/>
          <a:lstStyle/>
          <a:p>
            <a:pPr algn="ctr" defTabSz="121917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CN" sz="2400">
              <a:solidFill>
                <a:srgbClr val="FFFFFF"/>
              </a:solidFill>
              <a:ea typeface="SimSun" panose="02010600030101010101" pitchFamily="2" charset="-122"/>
            </a:endParaRP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6426200" y="4260851"/>
            <a:ext cx="1625600" cy="779700"/>
          </a:xfrm>
          <a:prstGeom prst="rect">
            <a:avLst/>
          </a:prstGeom>
          <a:noFill/>
          <a:ln>
            <a:noFill/>
          </a:ln>
        </p:spPr>
        <p:txBody>
          <a:bodyPr lIns="121917" tIns="60958" rIns="121917" bIns="60958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defTabSz="121917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CN" sz="4300">
                <a:solidFill>
                  <a:srgbClr val="FFFFFF"/>
                </a:solidFill>
                <a:latin typeface="Franklin Gothic Book" pitchFamily="34" charset="0"/>
                <a:sym typeface="Wingdings" panose="05000000000000000000" pitchFamily="2" charset="2"/>
              </a:rPr>
              <a:t></a:t>
            </a:r>
            <a:endParaRPr lang="en-US" altLang="zh-CN" sz="4300">
              <a:solidFill>
                <a:srgbClr val="FFFFFF"/>
              </a:solidFill>
              <a:latin typeface="Franklin Gothic Book" pitchFamily="34" charset="0"/>
            </a:endParaRP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4197351" y="4260851"/>
            <a:ext cx="1625600" cy="779700"/>
          </a:xfrm>
          <a:prstGeom prst="rect">
            <a:avLst/>
          </a:prstGeom>
          <a:noFill/>
          <a:ln>
            <a:noFill/>
          </a:ln>
        </p:spPr>
        <p:txBody>
          <a:bodyPr lIns="121917" tIns="60958" rIns="121917" bIns="60958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algn="r" defTabSz="121917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CN" sz="4300">
                <a:solidFill>
                  <a:srgbClr val="FFFFFF"/>
                </a:solidFill>
                <a:latin typeface="Franklin Gothic Book" pitchFamily="34" charset="0"/>
                <a:sym typeface="Wingdings" panose="05000000000000000000" pitchFamily="2" charset="2"/>
              </a:rPr>
              <a:t></a:t>
            </a:r>
            <a:endParaRPr lang="en-US" altLang="zh-CN" sz="4300">
              <a:solidFill>
                <a:srgbClr val="FFFFFF"/>
              </a:solidFill>
              <a:latin typeface="Franklin Gothic Book" pitchFamily="34" charset="0"/>
            </a:endParaRPr>
          </a:p>
        </p:txBody>
      </p:sp>
      <p:pic>
        <p:nvPicPr>
          <p:cNvPr id="9" name="图片 15" descr="AGCF_Logo150透明背景1深色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38751" y="785813"/>
            <a:ext cx="1524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799" y="2819400"/>
            <a:ext cx="11582400" cy="1463040"/>
          </a:xfrm>
        </p:spPr>
        <p:txBody>
          <a:bodyPr anchor="b">
            <a:noAutofit/>
          </a:bodyPr>
          <a:lstStyle>
            <a:lvl1pPr algn="ctr">
              <a:defRPr sz="8000" b="0" cap="none" baseline="0"/>
            </a:lvl1pPr>
          </a:lstStyle>
          <a:p>
            <a:r>
              <a:rPr lang="zh-CN" altLang="en-US" dirty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1999" y="4800600"/>
            <a:ext cx="10668000" cy="548640"/>
          </a:xfrm>
        </p:spPr>
        <p:txBody>
          <a:bodyPr anchor="b"/>
          <a:lstStyle>
            <a:lvl1pPr marL="0" indent="0" algn="ctr">
              <a:buNone/>
              <a:defRPr sz="2700">
                <a:solidFill>
                  <a:srgbClr val="FFFFFF"/>
                </a:solidFill>
              </a:defRPr>
            </a:lvl1pPr>
            <a:lvl2pPr marL="609585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21600" y="6356351"/>
            <a:ext cx="3860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55554A"/>
              </a:solidFill>
            </a:endParaRPr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278969" y="4389439"/>
            <a:ext cx="1621367" cy="365125"/>
          </a:xfrm>
        </p:spPr>
        <p:txBody>
          <a:bodyPr/>
          <a:lstStyle>
            <a:lvl1pPr algn="ctr">
              <a:defRPr sz="32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580BDE66-8CD0-46E0-ADFF-C185EFD091F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0525561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buFont typeface="Wingdings" panose="05000000000000000000" pitchFamily="2" charset="2"/>
              <a:buChar char="Ø"/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buFont typeface="Wingdings" panose="05000000000000000000" pitchFamily="2" charset="2"/>
              <a:buChar char="Ø"/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55554A"/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83115C-8B76-4425-A764-DE1DC9E9066A}" type="slidenum">
              <a:rPr lang="en-US" altLang="zh-CN">
                <a:solidFill>
                  <a:srgbClr val="55554A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247412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3"/>
          </a:xfrm>
        </p:spPr>
        <p:txBody>
          <a:bodyPr anchor="b"/>
          <a:lstStyle>
            <a:lvl1pPr marL="0" indent="0" algn="ctr">
              <a:buNone/>
              <a:defRPr sz="3200" b="1"/>
            </a:lvl1pPr>
            <a:lvl2pPr marL="609585" indent="0">
              <a:buNone/>
              <a:defRPr sz="2700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00" b="1"/>
            </a:lvl4pPr>
            <a:lvl5pPr marL="2438339" indent="0">
              <a:buNone/>
              <a:defRPr sz="2100" b="1"/>
            </a:lvl5pPr>
            <a:lvl6pPr marL="3047924" indent="0">
              <a:buNone/>
              <a:defRPr sz="2100" b="1"/>
            </a:lvl6pPr>
            <a:lvl7pPr marL="3657509" indent="0">
              <a:buNone/>
              <a:defRPr sz="2100" b="1"/>
            </a:lvl7pPr>
            <a:lvl8pPr marL="4267093" indent="0">
              <a:buNone/>
              <a:defRPr sz="2100" b="1"/>
            </a:lvl8pPr>
            <a:lvl9pPr marL="4876678" indent="0">
              <a:buNone/>
              <a:defRPr sz="21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buFont typeface="Wingdings" panose="05000000000000000000" pitchFamily="2" charset="2"/>
              <a:buChar char="Ø"/>
              <a:defRPr sz="3200"/>
            </a:lvl1pPr>
            <a:lvl2pPr>
              <a:defRPr sz="27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3"/>
          </a:xfrm>
        </p:spPr>
        <p:txBody>
          <a:bodyPr anchor="b"/>
          <a:lstStyle>
            <a:lvl1pPr marL="0" indent="0" algn="ctr">
              <a:buNone/>
              <a:defRPr sz="3200" b="1"/>
            </a:lvl1pPr>
            <a:lvl2pPr marL="609585" indent="0">
              <a:buNone/>
              <a:defRPr sz="2700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00" b="1"/>
            </a:lvl4pPr>
            <a:lvl5pPr marL="2438339" indent="0">
              <a:buNone/>
              <a:defRPr sz="2100" b="1"/>
            </a:lvl5pPr>
            <a:lvl6pPr marL="3047924" indent="0">
              <a:buNone/>
              <a:defRPr sz="2100" b="1"/>
            </a:lvl6pPr>
            <a:lvl7pPr marL="3657509" indent="0">
              <a:buNone/>
              <a:defRPr sz="2100" b="1"/>
            </a:lvl7pPr>
            <a:lvl8pPr marL="4267093" indent="0">
              <a:buNone/>
              <a:defRPr sz="2100" b="1"/>
            </a:lvl8pPr>
            <a:lvl9pPr marL="4876678" indent="0">
              <a:buNone/>
              <a:defRPr sz="21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buFont typeface="Wingdings" panose="05000000000000000000" pitchFamily="2" charset="2"/>
              <a:buChar char="Ø"/>
              <a:defRPr sz="3200"/>
            </a:lvl1pPr>
            <a:lvl2pPr>
              <a:defRPr sz="27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55554A"/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F756FA-624A-4BC6-BA19-F78C9CA25CD7}" type="slidenum">
              <a:rPr lang="en-US" altLang="zh-CN">
                <a:solidFill>
                  <a:srgbClr val="55554A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184937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lIns="121917" tIns="60958" rIns="121917" bIns="60958"/>
          <a:lstStyle>
            <a:lvl1pPr>
              <a:defRPr/>
            </a:lvl1pPr>
          </a:lstStyle>
          <a:p>
            <a:pPr defTabSz="1219170">
              <a:defRPr/>
            </a:pPr>
            <a:fld id="{9A400439-0681-4786-9A87-1A0F99C608BC}" type="datetime3">
              <a:rPr lang="zh-CN" altLang="en-US" sz="2400">
                <a:solidFill>
                  <a:srgbClr val="55554A"/>
                </a:solidFill>
              </a:rPr>
              <a:pPr defTabSz="1219170">
                <a:defRPr/>
              </a:pPr>
              <a:t>2025年11月21日星期五</a:t>
            </a:fld>
            <a:endParaRPr lang="en-US" altLang="zh-CN" sz="2400">
              <a:solidFill>
                <a:srgbClr val="55554A"/>
              </a:solidFill>
              <a:ea typeface="SimSun" panose="02010600030101010101" pitchFamily="2" charset="-122"/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55554A"/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CCCA31-49B0-44F7-9023-A88C74DD4F0E}" type="slidenum">
              <a:rPr lang="en-US" altLang="zh-CN">
                <a:solidFill>
                  <a:srgbClr val="55554A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226969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lIns="121917" tIns="60958" rIns="121917" bIns="60958"/>
          <a:lstStyle>
            <a:lvl1pPr>
              <a:defRPr/>
            </a:lvl1pPr>
          </a:lstStyle>
          <a:p>
            <a:pPr defTabSz="1219170">
              <a:defRPr/>
            </a:pPr>
            <a:fld id="{D6BE55F9-20D3-466A-BBB9-7B310D7DB210}" type="datetime3">
              <a:rPr lang="zh-CN" altLang="en-US" sz="2400">
                <a:solidFill>
                  <a:srgbClr val="55554A"/>
                </a:solidFill>
              </a:rPr>
              <a:pPr defTabSz="1219170">
                <a:defRPr/>
              </a:pPr>
              <a:t>2025年11月21日星期五</a:t>
            </a:fld>
            <a:endParaRPr lang="en-US" altLang="zh-CN" sz="2400">
              <a:solidFill>
                <a:srgbClr val="55554A"/>
              </a:solidFill>
              <a:ea typeface="SimSun" panose="02010600030101010101" pitchFamily="2" charset="-122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55554A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F8D41C-FEAD-4965-943D-A84FF7E6F7A7}" type="slidenum">
              <a:rPr lang="en-US" altLang="zh-CN">
                <a:solidFill>
                  <a:srgbClr val="55554A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526570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/>
          <p:nvPr/>
        </p:nvSpPr>
        <p:spPr>
          <a:xfrm>
            <a:off x="8229600" y="161926"/>
            <a:ext cx="3962400" cy="115252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anchor="ctr"/>
          <a:lstStyle/>
          <a:p>
            <a:pPr algn="ctr" defTabSz="121917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CN" sz="2400">
              <a:solidFill>
                <a:srgbClr val="FFFFFF"/>
              </a:solidFill>
              <a:ea typeface="SimSun" panose="02010600030101010101" pitchFamily="2" charset="-122"/>
            </a:endParaRPr>
          </a:p>
        </p:txBody>
      </p:sp>
      <p:sp>
        <p:nvSpPr>
          <p:cNvPr id="6" name="Rectangle 8"/>
          <p:cNvSpPr/>
          <p:nvPr/>
        </p:nvSpPr>
        <p:spPr>
          <a:xfrm>
            <a:off x="8193617" y="133351"/>
            <a:ext cx="101600" cy="1219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anchor="ctr"/>
          <a:lstStyle/>
          <a:p>
            <a:pPr algn="ctr" defTabSz="121917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CN" sz="2400">
              <a:solidFill>
                <a:srgbClr val="FFFFFF"/>
              </a:solidFill>
              <a:ea typeface="SimSun" panose="02010600030101010101" pitchFamily="2" charset="-122"/>
            </a:endParaRPr>
          </a:p>
        </p:txBody>
      </p:sp>
      <p:sp>
        <p:nvSpPr>
          <p:cNvPr id="7" name="Rectangle 10"/>
          <p:cNvSpPr/>
          <p:nvPr/>
        </p:nvSpPr>
        <p:spPr>
          <a:xfrm>
            <a:off x="8193617" y="133351"/>
            <a:ext cx="101600" cy="1219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anchor="ctr"/>
          <a:lstStyle/>
          <a:p>
            <a:pPr algn="ctr" defTabSz="121917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CN" sz="2400">
              <a:solidFill>
                <a:srgbClr val="FFFFFF"/>
              </a:solidFill>
              <a:ea typeface="SimSun" panose="02010600030101010101" pitchFamily="2" charset="-122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7518400" cy="946151"/>
          </a:xfrm>
        </p:spPr>
        <p:txBody>
          <a:bodyPr>
            <a:noAutofit/>
          </a:bodyPr>
          <a:lstStyle>
            <a:lvl1pPr algn="l">
              <a:defRPr sz="5300" b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6" y="1719072"/>
            <a:ext cx="10997184" cy="4535424"/>
          </a:xfrm>
        </p:spPr>
        <p:txBody>
          <a:bodyPr/>
          <a:lstStyle>
            <a:lvl1pPr>
              <a:buFont typeface="Wingdings" panose="05000000000000000000" pitchFamily="2" charset="2"/>
              <a:buChar char="Ø"/>
              <a:defRPr sz="4300"/>
            </a:lvl1pPr>
            <a:lvl2pPr>
              <a:defRPr sz="3700"/>
            </a:lvl2pPr>
            <a:lvl3pPr>
              <a:defRPr sz="3200"/>
            </a:lvl3pPr>
            <a:lvl4pPr>
              <a:defRPr sz="2700"/>
            </a:lvl4pPr>
            <a:lvl5pPr>
              <a:defRPr sz="2700"/>
            </a:lvl5pPr>
            <a:lvl6pPr>
              <a:defRPr sz="2700"/>
            </a:lvl6pPr>
            <a:lvl7pPr>
              <a:defRPr sz="2700"/>
            </a:lvl7pPr>
            <a:lvl8pPr>
              <a:defRPr sz="2700"/>
            </a:lvl8pPr>
            <a:lvl9pPr>
              <a:defRPr sz="2700"/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1200" y="274320"/>
            <a:ext cx="3657600" cy="944880"/>
          </a:xfrm>
        </p:spPr>
        <p:txBody>
          <a:bodyPr anchor="ctr">
            <a:normAutofit/>
          </a:bodyPr>
          <a:lstStyle>
            <a:lvl1pPr marL="0" indent="0">
              <a:buNone/>
              <a:defRPr sz="2100">
                <a:solidFill>
                  <a:srgbClr val="FFFFFF"/>
                </a:solidFill>
              </a:defRPr>
            </a:lvl1pPr>
            <a:lvl2pPr marL="609585" indent="0">
              <a:buNone/>
              <a:defRPr sz="1600"/>
            </a:lvl2pPr>
            <a:lvl3pPr marL="1219170" indent="0">
              <a:buNone/>
              <a:defRPr sz="1300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lIns="121917" tIns="60958" rIns="121917" bIns="60958"/>
          <a:lstStyle>
            <a:lvl1pPr>
              <a:defRPr/>
            </a:lvl1pPr>
          </a:lstStyle>
          <a:p>
            <a:pPr defTabSz="1219170">
              <a:defRPr/>
            </a:pPr>
            <a:fld id="{708C2A40-33CF-4A79-933F-B5FC3BC9902B}" type="datetime3">
              <a:rPr lang="zh-CN" altLang="en-US" sz="2400">
                <a:solidFill>
                  <a:srgbClr val="55554A"/>
                </a:solidFill>
              </a:rPr>
              <a:pPr defTabSz="1219170">
                <a:defRPr/>
              </a:pPr>
              <a:t>2025年11月21日星期五</a:t>
            </a:fld>
            <a:endParaRPr lang="en-US" altLang="zh-CN" sz="2400">
              <a:solidFill>
                <a:srgbClr val="55554A"/>
              </a:solidFill>
              <a:ea typeface="SimSun" panose="02010600030101010101" pitchFamily="2" charset="-122"/>
            </a:endParaRPr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55554A"/>
              </a:solidFill>
            </a:endParaRPr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CAAFEF-CB30-4EEE-AA69-1F602477EFAF}" type="slidenum">
              <a:rPr lang="en-US" altLang="zh-CN">
                <a:solidFill>
                  <a:srgbClr val="55554A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24417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400" y="1490400"/>
            <a:ext cx="10969200" cy="47592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2025/11/21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/>
          <p:nvPr/>
        </p:nvSpPr>
        <p:spPr>
          <a:xfrm>
            <a:off x="8229600" y="161926"/>
            <a:ext cx="3962400" cy="115252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anchor="ctr"/>
          <a:lstStyle/>
          <a:p>
            <a:pPr algn="ctr" defTabSz="121917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CN" sz="2400">
              <a:solidFill>
                <a:srgbClr val="FFFFFF"/>
              </a:solidFill>
              <a:ea typeface="SimSun" panose="02010600030101010101" pitchFamily="2" charset="-122"/>
            </a:endParaRPr>
          </a:p>
        </p:txBody>
      </p:sp>
      <p:sp>
        <p:nvSpPr>
          <p:cNvPr id="6" name="Rectangle 8"/>
          <p:cNvSpPr/>
          <p:nvPr/>
        </p:nvSpPr>
        <p:spPr>
          <a:xfrm>
            <a:off x="8193617" y="133351"/>
            <a:ext cx="101600" cy="1219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anchor="ctr"/>
          <a:lstStyle/>
          <a:p>
            <a:pPr algn="ctr" defTabSz="121917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CN" sz="2400">
              <a:solidFill>
                <a:srgbClr val="FFFFFF"/>
              </a:solidFill>
              <a:ea typeface="SimSun" panose="02010600030101010101" pitchFamily="2" charset="-122"/>
            </a:endParaRPr>
          </a:p>
        </p:txBody>
      </p:sp>
      <p:sp>
        <p:nvSpPr>
          <p:cNvPr id="7" name="Rectangle 10"/>
          <p:cNvSpPr/>
          <p:nvPr/>
        </p:nvSpPr>
        <p:spPr>
          <a:xfrm>
            <a:off x="8193617" y="133351"/>
            <a:ext cx="101600" cy="1219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anchor="ctr"/>
          <a:lstStyle/>
          <a:p>
            <a:pPr algn="ctr" defTabSz="121917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CN" sz="2400">
              <a:solidFill>
                <a:srgbClr val="FFFFFF"/>
              </a:solidFill>
              <a:ea typeface="SimSun" panose="02010600030101010101" pitchFamily="2" charset="-122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82507" y="1717040"/>
            <a:ext cx="10999893" cy="4531360"/>
          </a:xfrm>
          <a:solidFill>
            <a:schemeClr val="bg2">
              <a:lumMod val="60000"/>
              <a:lumOff val="40000"/>
            </a:schemeClr>
          </a:solidFill>
          <a:effectLst>
            <a:outerShdw blurRad="76200" dist="38100" dir="3600000" algn="ctr" rotWithShape="0">
              <a:srgbClr val="000000">
                <a:alpha val="50000"/>
              </a:srgbClr>
            </a:outerShdw>
          </a:effectLst>
        </p:spPr>
        <p:txBody>
          <a:bodyPr rtlCol="0">
            <a:normAutofit/>
          </a:bodyPr>
          <a:lstStyle>
            <a:lvl1pPr marL="0" indent="0">
              <a:buNone/>
              <a:defRPr sz="4300"/>
            </a:lvl1pPr>
            <a:lvl2pPr marL="609585" indent="0">
              <a:buNone/>
              <a:defRPr sz="3700"/>
            </a:lvl2pPr>
            <a:lvl3pPr marL="1219170" indent="0">
              <a:buNone/>
              <a:defRPr sz="3200"/>
            </a:lvl3pPr>
            <a:lvl4pPr marL="1828754" indent="0">
              <a:buNone/>
              <a:defRPr sz="2700"/>
            </a:lvl4pPr>
            <a:lvl5pPr marL="2438339" indent="0">
              <a:buNone/>
              <a:defRPr sz="2700"/>
            </a:lvl5pPr>
            <a:lvl6pPr marL="3047924" indent="0">
              <a:buNone/>
              <a:defRPr sz="2700"/>
            </a:lvl6pPr>
            <a:lvl7pPr marL="3657509" indent="0">
              <a:buNone/>
              <a:defRPr sz="2700"/>
            </a:lvl7pPr>
            <a:lvl8pPr marL="4267093" indent="0">
              <a:buNone/>
              <a:defRPr sz="2700"/>
            </a:lvl8pPr>
            <a:lvl9pPr marL="4876678" indent="0">
              <a:buNone/>
              <a:defRPr sz="2700"/>
            </a:lvl9pPr>
          </a:lstStyle>
          <a:p>
            <a:pPr lvl="0"/>
            <a:r>
              <a:rPr lang="zh-CN" altLang="en-US" noProof="0"/>
              <a:t>单击图标添加图片</a:t>
            </a:r>
            <a:endParaRPr lang="en-US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228600"/>
            <a:ext cx="7518400" cy="1005840"/>
          </a:xfrm>
        </p:spPr>
        <p:txBody>
          <a:bodyPr>
            <a:noAutofit/>
          </a:bodyPr>
          <a:lstStyle>
            <a:lvl1pPr algn="l">
              <a:defRPr sz="5300" b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1200" y="228600"/>
            <a:ext cx="3759200" cy="1005840"/>
          </a:xfrm>
        </p:spPr>
        <p:txBody>
          <a:bodyPr anchor="ctr">
            <a:normAutofit/>
          </a:bodyPr>
          <a:lstStyle>
            <a:lvl1pPr marL="0" indent="0">
              <a:buNone/>
              <a:defRPr sz="2100">
                <a:solidFill>
                  <a:srgbClr val="FFFFFF"/>
                </a:solidFill>
              </a:defRPr>
            </a:lvl1pPr>
            <a:lvl2pPr marL="609585" indent="0">
              <a:buNone/>
              <a:defRPr sz="1600"/>
            </a:lvl2pPr>
            <a:lvl3pPr marL="1219170" indent="0">
              <a:buNone/>
              <a:defRPr sz="1300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lIns="121917" tIns="60958" rIns="121917" bIns="60958"/>
          <a:lstStyle>
            <a:lvl1pPr>
              <a:defRPr/>
            </a:lvl1pPr>
          </a:lstStyle>
          <a:p>
            <a:pPr defTabSz="1219170">
              <a:defRPr/>
            </a:pPr>
            <a:fld id="{380AA213-04D5-49A6-A31A-AFB86F89DD35}" type="datetime3">
              <a:rPr lang="zh-CN" altLang="en-US" sz="2400">
                <a:solidFill>
                  <a:srgbClr val="55554A"/>
                </a:solidFill>
              </a:rPr>
              <a:pPr defTabSz="1219170">
                <a:defRPr/>
              </a:pPr>
              <a:t>2025年11月21日星期五</a:t>
            </a:fld>
            <a:endParaRPr lang="en-US" altLang="zh-CN" sz="2400">
              <a:solidFill>
                <a:srgbClr val="55554A"/>
              </a:solidFill>
              <a:ea typeface="SimSun" panose="02010600030101010101" pitchFamily="2" charset="-122"/>
            </a:endParaRPr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55554A"/>
              </a:solidFill>
            </a:endParaRPr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55078A-61A4-41A6-96D6-3B4F0DB86023}" type="slidenum">
              <a:rPr lang="en-US" altLang="zh-CN">
                <a:solidFill>
                  <a:srgbClr val="55554A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473839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buFont typeface="Wingdings" panose="05000000000000000000" pitchFamily="2" charset="2"/>
              <a:buChar char="u"/>
              <a:defRPr/>
            </a:lvl1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lIns="121917" tIns="60958" rIns="121917" bIns="60958"/>
          <a:lstStyle>
            <a:lvl1pPr>
              <a:defRPr/>
            </a:lvl1pPr>
          </a:lstStyle>
          <a:p>
            <a:pPr defTabSz="1219170">
              <a:defRPr/>
            </a:pPr>
            <a:fld id="{D503C9B6-C6AA-4521-A0A0-771A4DD55D70}" type="datetime3">
              <a:rPr lang="zh-CN" altLang="en-US" sz="2400">
                <a:solidFill>
                  <a:srgbClr val="55554A"/>
                </a:solidFill>
              </a:rPr>
              <a:pPr defTabSz="1219170">
                <a:defRPr/>
              </a:pPr>
              <a:t>2025年11月21日星期五</a:t>
            </a:fld>
            <a:endParaRPr lang="en-US" altLang="zh-CN" sz="2400">
              <a:solidFill>
                <a:srgbClr val="55554A"/>
              </a:solidFill>
              <a:ea typeface="SimSun" panose="02010600030101010101" pitchFamily="2" charset="-122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55554A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D7217B-BEEF-4D93-96E9-8118FF21A411}" type="slidenum">
              <a:rPr lang="en-US" altLang="zh-CN">
                <a:solidFill>
                  <a:srgbClr val="55554A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913416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 rot="5400000">
            <a:off x="7264400" y="2070100"/>
            <a:ext cx="6858000" cy="2717800"/>
          </a:xfrm>
          <a:prstGeom prst="rect">
            <a:avLst/>
          </a:prstGeom>
          <a:solidFill>
            <a:srgbClr val="FFFFFF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anchor="ctr"/>
          <a:lstStyle/>
          <a:p>
            <a:pPr algn="ctr" defTabSz="121917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CN" sz="2400">
              <a:solidFill>
                <a:srgbClr val="FFFFFF"/>
              </a:solidFill>
              <a:ea typeface="SimSun" panose="02010600030101010101" pitchFamily="2" charset="-122"/>
            </a:endParaRPr>
          </a:p>
        </p:txBody>
      </p:sp>
      <p:sp>
        <p:nvSpPr>
          <p:cNvPr id="5" name="Rectangle 7"/>
          <p:cNvSpPr/>
          <p:nvPr/>
        </p:nvSpPr>
        <p:spPr>
          <a:xfrm rot="5400000">
            <a:off x="7367059" y="2284942"/>
            <a:ext cx="6858000" cy="2288117"/>
          </a:xfrm>
          <a:prstGeom prst="rect">
            <a:avLst/>
          </a:prstGeom>
          <a:solidFill>
            <a:schemeClr val="accent2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anchor="ctr"/>
          <a:lstStyle/>
          <a:p>
            <a:pPr algn="ctr" defTabSz="121917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CN" sz="2400">
              <a:solidFill>
                <a:srgbClr val="FFFFFF"/>
              </a:solidFill>
              <a:ea typeface="SimSun" panose="02010600030101010101" pitchFamily="2" charset="-122"/>
            </a:endParaRPr>
          </a:p>
        </p:txBody>
      </p:sp>
      <p:sp>
        <p:nvSpPr>
          <p:cNvPr id="6" name="Rectangle 8"/>
          <p:cNvSpPr/>
          <p:nvPr/>
        </p:nvSpPr>
        <p:spPr>
          <a:xfrm rot="5400000">
            <a:off x="6051551" y="3329518"/>
            <a:ext cx="6858000" cy="198967"/>
          </a:xfrm>
          <a:prstGeom prst="rect">
            <a:avLst/>
          </a:prstGeom>
          <a:solidFill>
            <a:schemeClr val="accent1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anchor="ctr"/>
          <a:lstStyle/>
          <a:p>
            <a:pPr algn="ctr" defTabSz="121917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CN" sz="2400">
              <a:solidFill>
                <a:srgbClr val="FFFFFF"/>
              </a:solidFill>
              <a:ea typeface="SimSun" panose="02010600030101010101" pitchFamily="2" charset="-122"/>
            </a:endParaRPr>
          </a:p>
        </p:txBody>
      </p:sp>
      <p:pic>
        <p:nvPicPr>
          <p:cNvPr id="7" name="图片 13" descr="AGCF_Logo150透明背景1深色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96502" y="214314"/>
            <a:ext cx="1333500" cy="1000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53600" y="1357300"/>
            <a:ext cx="1930400" cy="4768865"/>
          </a:xfrm>
        </p:spPr>
        <p:txBody>
          <a:bodyPr vert="eaVert" anchor="b"/>
          <a:lstStyle/>
          <a:p>
            <a:r>
              <a:rPr lang="zh-CN" altLang="en-US" dirty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1" y="274639"/>
            <a:ext cx="8470900" cy="5851525"/>
          </a:xfrm>
        </p:spPr>
        <p:txBody>
          <a:bodyPr vert="eaVert"/>
          <a:lstStyle>
            <a:lvl1pPr>
              <a:buFont typeface="Wingdings" panose="05000000000000000000" pitchFamily="2" charset="2"/>
              <a:buChar char="u"/>
              <a:defRPr/>
            </a:lvl1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  <a:endParaRPr lang="en-US" dirty="0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lIns="121917" tIns="60958" rIns="121917" bIns="60958"/>
          <a:lstStyle>
            <a:lvl1pPr>
              <a:defRPr/>
            </a:lvl1pPr>
          </a:lstStyle>
          <a:p>
            <a:pPr defTabSz="1219170">
              <a:defRPr/>
            </a:pPr>
            <a:fld id="{777DEC54-6D4C-4162-B571-EF9EA81DC2C0}" type="datetime3">
              <a:rPr lang="zh-CN" altLang="en-US" sz="2400">
                <a:solidFill>
                  <a:srgbClr val="55554A"/>
                </a:solidFill>
              </a:rPr>
              <a:pPr defTabSz="1219170">
                <a:defRPr/>
              </a:pPr>
              <a:t>2025年11月21日星期五</a:t>
            </a:fld>
            <a:endParaRPr lang="en-US" altLang="zh-CN" sz="2400">
              <a:solidFill>
                <a:srgbClr val="55554A"/>
              </a:solidFill>
              <a:ea typeface="SimSun" panose="02010600030101010101" pitchFamily="2" charset="-122"/>
            </a:endParaRPr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55554A"/>
              </a:solidFill>
            </a:endParaRP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128000" y="6356351"/>
            <a:ext cx="10160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0CC54C-A312-4638-BB09-760122D3D7F7}" type="slidenum">
              <a:rPr lang="en-US" altLang="zh-CN">
                <a:solidFill>
                  <a:srgbClr val="55554A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270427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90800" y="3848400"/>
            <a:ext cx="7768800" cy="766800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4400"/>
            </a:lvl1pPr>
          </a:lstStyle>
          <a:p>
            <a:r>
              <a:rPr lang="zh-CN" altLang="en-US" dirty="0"/>
              <a:t>单击此处编辑标题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2"/>
            </p:custDataLst>
          </p:nvPr>
        </p:nvSpPr>
        <p:spPr>
          <a:xfrm>
            <a:off x="1990800" y="4615200"/>
            <a:ext cx="7768800" cy="867600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单击此处编辑文本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2025/11/21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2"/>
            </p:custDataLst>
          </p:nvPr>
        </p:nvSpPr>
        <p:spPr>
          <a:xfrm>
            <a:off x="608400" y="1501200"/>
            <a:ext cx="5176800" cy="47484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6411600" y="1501200"/>
            <a:ext cx="5176800" cy="4748400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2025/11/21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2"/>
            </p:custDataLst>
          </p:nvPr>
        </p:nvSpPr>
        <p:spPr>
          <a:xfrm>
            <a:off x="608400" y="1429200"/>
            <a:ext cx="5342400" cy="381600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60840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4"/>
            </p:custDataLst>
          </p:nvPr>
        </p:nvSpPr>
        <p:spPr>
          <a:xfrm>
            <a:off x="6235750" y="1421729"/>
            <a:ext cx="5342400" cy="3816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单击此处编辑文本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5"/>
            </p:custDataLst>
          </p:nvPr>
        </p:nvSpPr>
        <p:spPr>
          <a:xfrm>
            <a:off x="623575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6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2025/11/21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7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8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2025/11/21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2025/11/21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1"/>
            </p:custDataLst>
          </p:nvPr>
        </p:nvSpPr>
        <p:spPr>
          <a:xfrm>
            <a:off x="608400" y="1555200"/>
            <a:ext cx="5233077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2"/>
            </p:custDataLst>
          </p:nvPr>
        </p:nvSpPr>
        <p:spPr>
          <a:xfrm>
            <a:off x="6350400" y="1555200"/>
            <a:ext cx="5227200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  <a:t>2025/11/21</a:t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6"/>
            </p:custDataLst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1"/>
            </p:custDataLst>
          </p:nvPr>
        </p:nvSpPr>
        <p:spPr>
          <a:xfrm>
            <a:off x="10234800" y="914400"/>
            <a:ext cx="1044000" cy="502920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2800"/>
            </a:lvl1pPr>
          </a:lstStyle>
          <a:p>
            <a:pPr lvl="0"/>
            <a:r>
              <a:rPr lang="zh-CN" altLang="en-US"/>
              <a:t>单击此处编辑标题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2"/>
            </p:custDataLst>
          </p:nvPr>
        </p:nvSpPr>
        <p:spPr>
          <a:xfrm>
            <a:off x="914400" y="914400"/>
            <a:ext cx="9169200" cy="5029200"/>
          </a:xfrm>
        </p:spPr>
        <p:txBody>
          <a:bodyPr vert="eaVert" lIns="46800" tIns="46800" rIns="46800" bIns="46800"/>
          <a:lstStyle>
            <a:lvl1pPr marL="228600" indent="-228600">
              <a:spcAft>
                <a:spcPts val="1000"/>
              </a:spcAft>
              <a:defRPr spc="300"/>
            </a:lvl1pPr>
            <a:lvl2pPr marL="685800" indent="-228600">
              <a:defRPr spc="300"/>
            </a:lvl2pPr>
            <a:lvl3pPr marL="1143000" indent="-228600">
              <a:defRPr spc="300"/>
            </a:lvl3pPr>
            <a:lvl4pPr marL="1600200" indent="-228600">
              <a:defRPr spc="300"/>
            </a:lvl4pPr>
            <a:lvl5pPr marL="2057400" indent="-228600">
              <a:defRPr spc="300"/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2025/11/21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1.xml"/><Relationship Id="rId18" Type="http://schemas.openxmlformats.org/officeDocument/2006/relationships/tags" Target="../tags/tag6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tags" Target="../tags/tag5.xml"/><Relationship Id="rId2" Type="http://schemas.openxmlformats.org/officeDocument/2006/relationships/slideLayout" Target="../slideLayouts/slideLayout2.xml"/><Relationship Id="rId16" Type="http://schemas.openxmlformats.org/officeDocument/2006/relationships/tags" Target="../tags/tag4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ags" Target="../tags/tag3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ags" Target="../tags/tag2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4"/>
            </p:custDataLst>
          </p:nvPr>
        </p:nvSpPr>
        <p:spPr>
          <a:xfrm>
            <a:off x="608400" y="608400"/>
            <a:ext cx="10969200" cy="705600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5"/>
            </p:custDataLst>
          </p:nvPr>
        </p:nvSpPr>
        <p:spPr>
          <a:xfrm>
            <a:off x="608400" y="1490400"/>
            <a:ext cx="10969200" cy="47592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6"/>
            </p:custDataLst>
          </p:nvPr>
        </p:nvSpPr>
        <p:spPr>
          <a:xfrm>
            <a:off x="6120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  <a:t>2025/11/21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7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8"/>
            </p:custDataLst>
          </p:nvPr>
        </p:nvSpPr>
        <p:spPr>
          <a:xfrm>
            <a:off x="88776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  <a:t>‹#›</a:t>
            </a:fld>
            <a:endParaRPr lang="zh-CN" altLang="en-US" dirty="0"/>
          </a:p>
        </p:txBody>
      </p:sp>
    </p:spTree>
    <p:custDataLst>
      <p:tags r:id="rId13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0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●"/>
        <a:defRPr sz="18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tabLst>
          <a:tab pos="1609725" algn="l"/>
          <a:tab pos="1609725" algn="l"/>
          <a:tab pos="1609725" algn="l"/>
          <a:tab pos="1609725" algn="l"/>
        </a:tabLst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4pPr>
      <a:lvl5pPr marL="20574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100014"/>
            <a:ext cx="12192000" cy="1454151"/>
          </a:xfrm>
          <a:prstGeom prst="rect">
            <a:avLst/>
          </a:prstGeom>
          <a:solidFill>
            <a:srgbClr val="FFFFFF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anchor="ctr"/>
          <a:lstStyle/>
          <a:p>
            <a:pPr algn="ctr" defTabSz="121917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CN" sz="2400">
              <a:solidFill>
                <a:srgbClr val="FFFFFF"/>
              </a:solidFill>
              <a:ea typeface="SimSun" panose="02010600030101010101" pitchFamily="2" charset="-122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168277"/>
            <a:ext cx="12192000" cy="1154113"/>
          </a:xfrm>
          <a:prstGeom prst="rect">
            <a:avLst/>
          </a:prstGeom>
          <a:solidFill>
            <a:schemeClr val="accent2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anchor="ctr"/>
          <a:lstStyle/>
          <a:p>
            <a:pPr algn="ctr" defTabSz="121917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CN" sz="2400">
              <a:solidFill>
                <a:srgbClr val="FFFFFF"/>
              </a:solidFill>
              <a:ea typeface="SimSun" panose="02010600030101010101" pitchFamily="2" charset="-122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182563"/>
            <a:ext cx="9772651" cy="1111251"/>
          </a:xfrm>
          <a:prstGeom prst="rect">
            <a:avLst/>
          </a:prstGeom>
        </p:spPr>
        <p:txBody>
          <a:bodyPr vert="horz" wrap="square" lIns="121917" tIns="60958" rIns="121917" bIns="60958" numCol="1" anchor="ctr" anchorCtr="0" compatLnSpc="1">
            <a:normAutofit/>
          </a:bodyPr>
          <a:lstStyle/>
          <a:p>
            <a:pPr lvl="0"/>
            <a:r>
              <a:rPr lang="zh-CN" altLang="en-US"/>
              <a:t>单击此处编辑母版标题样式</a:t>
            </a:r>
            <a:endParaRPr lang="en-US" altLang="en-US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21917" tIns="60958" rIns="121917" bIns="60958" numCol="1" anchor="t" anchorCtr="0" compatLnSpc="1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wrap="square" lIns="121917" tIns="60958" rIns="121917" bIns="60958" numCol="1" anchor="ctr" anchorCtr="0" compatLnSpc="1"/>
          <a:lstStyle>
            <a:lvl1pPr algn="ctr" eaLnBrk="1" hangingPunct="1">
              <a:defRPr sz="1600">
                <a:solidFill>
                  <a:schemeClr val="tx2"/>
                </a:solidFill>
                <a:latin typeface="Franklin Gothic Book"/>
              </a:defRPr>
            </a:lvl1pPr>
          </a:lstStyle>
          <a:p>
            <a:pPr defTabSz="121917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CN">
              <a:solidFill>
                <a:srgbClr val="55554A"/>
              </a:solidFill>
              <a:ea typeface="SimSun" panose="02010600030101010101" pitchFamily="2" charset="-122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121917" tIns="60958" rIns="121917" bIns="60958" numCol="1" anchor="ctr" anchorCtr="0" compatLnSpc="1"/>
          <a:lstStyle>
            <a:lvl1pPr algn="r" eaLnBrk="1" hangingPunct="1">
              <a:defRPr sz="1600">
                <a:solidFill>
                  <a:schemeClr val="tx2"/>
                </a:solidFill>
                <a:latin typeface="Franklin Gothic Book" pitchFamily="34" charset="0"/>
              </a:defRPr>
            </a:lvl1pPr>
          </a:lstStyle>
          <a:p>
            <a:pPr defTabSz="1219170" fontAlgn="base">
              <a:spcBef>
                <a:spcPct val="0"/>
              </a:spcBef>
              <a:spcAft>
                <a:spcPct val="0"/>
              </a:spcAft>
              <a:defRPr/>
            </a:pPr>
            <a:fld id="{B007E9B1-5DFC-408D-AEC5-D380FDDEAA58}" type="slidenum">
              <a:rPr lang="en-US" altLang="zh-CN">
                <a:solidFill>
                  <a:srgbClr val="55554A"/>
                </a:solidFill>
                <a:ea typeface="SimSun" panose="02010600030101010101" pitchFamily="2" charset="-122"/>
              </a:rPr>
              <a:pPr defTabSz="121917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zh-CN">
              <a:solidFill>
                <a:srgbClr val="55554A"/>
              </a:solidFill>
              <a:ea typeface="SimSun" panose="02010600030101010101" pitchFamily="2" charset="-122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1368426"/>
            <a:ext cx="12192000" cy="149225"/>
          </a:xfrm>
          <a:prstGeom prst="rect">
            <a:avLst/>
          </a:prstGeom>
          <a:solidFill>
            <a:schemeClr val="accent1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anchor="ctr"/>
          <a:lstStyle/>
          <a:p>
            <a:pPr algn="ctr" defTabSz="121917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CN" sz="2400">
              <a:solidFill>
                <a:srgbClr val="FFFFFF"/>
              </a:solidFill>
              <a:ea typeface="SimSun" panose="02010600030101010101" pitchFamily="2" charset="-122"/>
            </a:endParaRPr>
          </a:p>
        </p:txBody>
      </p:sp>
      <p:pic>
        <p:nvPicPr>
          <p:cNvPr id="1034" name="图片 9" descr="AGCF_Logo150透明背景.png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77502" y="285751"/>
            <a:ext cx="1174751" cy="881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011237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5900" kern="1200">
          <a:ln w="13970" cmpd="sng">
            <a:solidFill>
              <a:srgbClr val="FFFFFF"/>
            </a:solidFill>
            <a:prstDash val="solid"/>
          </a:ln>
          <a:solidFill>
            <a:srgbClr val="FFFFFF"/>
          </a:solidFill>
          <a:effectLst>
            <a:outerShdw blurRad="63500" dir="3600000" algn="tl" rotWithShape="0">
              <a:srgbClr val="000000">
                <a:alpha val="70000"/>
              </a:srgbClr>
            </a:outerShdw>
          </a:effectLst>
          <a:latin typeface="Arial" panose="020B0604020202020204" pitchFamily="34" charset="0"/>
          <a:ea typeface="+mn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5900">
          <a:solidFill>
            <a:srgbClr val="FFFFFF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5900">
          <a:solidFill>
            <a:srgbClr val="FFFFFF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5900">
          <a:solidFill>
            <a:srgbClr val="FFFFFF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5900">
          <a:solidFill>
            <a:srgbClr val="FFFFFF"/>
          </a:solidFill>
          <a:latin typeface="Arial" panose="020B0604020202020204" pitchFamily="34" charset="0"/>
        </a:defRPr>
      </a:lvl5pPr>
      <a:lvl6pPr marL="609585" algn="ctr" rtl="0" fontAlgn="base">
        <a:spcBef>
          <a:spcPct val="0"/>
        </a:spcBef>
        <a:spcAft>
          <a:spcPct val="0"/>
        </a:spcAft>
        <a:defRPr sz="5900">
          <a:solidFill>
            <a:srgbClr val="FFFFFF"/>
          </a:solidFill>
          <a:latin typeface="Arial" panose="020B0604020202020204" pitchFamily="34" charset="0"/>
        </a:defRPr>
      </a:lvl6pPr>
      <a:lvl7pPr marL="1219170" algn="ctr" rtl="0" fontAlgn="base">
        <a:spcBef>
          <a:spcPct val="0"/>
        </a:spcBef>
        <a:spcAft>
          <a:spcPct val="0"/>
        </a:spcAft>
        <a:defRPr sz="5900">
          <a:solidFill>
            <a:srgbClr val="FFFFFF"/>
          </a:solidFill>
          <a:latin typeface="Arial" panose="020B0604020202020204" pitchFamily="34" charset="0"/>
        </a:defRPr>
      </a:lvl7pPr>
      <a:lvl8pPr marL="1828754" algn="ctr" rtl="0" fontAlgn="base">
        <a:spcBef>
          <a:spcPct val="0"/>
        </a:spcBef>
        <a:spcAft>
          <a:spcPct val="0"/>
        </a:spcAft>
        <a:defRPr sz="5900">
          <a:solidFill>
            <a:srgbClr val="FFFFFF"/>
          </a:solidFill>
          <a:latin typeface="Arial" panose="020B0604020202020204" pitchFamily="34" charset="0"/>
        </a:defRPr>
      </a:lvl8pPr>
      <a:lvl9pPr marL="2438339" algn="ctr" rtl="0" fontAlgn="base">
        <a:spcBef>
          <a:spcPct val="0"/>
        </a:spcBef>
        <a:spcAft>
          <a:spcPct val="0"/>
        </a:spcAft>
        <a:defRPr sz="5900">
          <a:solidFill>
            <a:srgbClr val="FFFFFF"/>
          </a:solidFill>
          <a:latin typeface="Arial" panose="020B0604020202020204" pitchFamily="34" charset="0"/>
        </a:defRPr>
      </a:lvl9pPr>
    </p:titleStyle>
    <p:bodyStyle>
      <a:lvl1pPr marL="457189" indent="-457189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anose="05000000000000000000" pitchFamily="2" charset="2"/>
        <a:buChar char=""/>
        <a:defRPr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990575" indent="-38099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Courier New" panose="02070309020205020404" pitchFamily="49" charset="0"/>
        <a:buChar char="o"/>
        <a:defRPr sz="2700" kern="1200">
          <a:solidFill>
            <a:schemeClr val="tx2"/>
          </a:solidFill>
          <a:latin typeface="+mn-lt"/>
          <a:ea typeface="+mn-ea"/>
          <a:cs typeface="+mn-cs"/>
        </a:defRPr>
      </a:lvl2pPr>
      <a:lvl3pPr marL="1523962" indent="-304792" algn="l" rtl="0" eaLnBrk="0" fontAlgn="base" hangingPunct="0">
        <a:spcBef>
          <a:spcPct val="20000"/>
        </a:spcBef>
        <a:spcAft>
          <a:spcPct val="0"/>
        </a:spcAft>
        <a:buClr>
          <a:srgbClr val="948774"/>
        </a:buClr>
        <a:buFont typeface="Arial" panose="020B0604020202020204" pitchFamily="34" charset="0"/>
        <a:buChar char="•"/>
        <a:defRPr sz="3200" kern="1200">
          <a:solidFill>
            <a:schemeClr val="tx2"/>
          </a:solidFill>
          <a:latin typeface="+mn-lt"/>
          <a:ea typeface="+mn-ea"/>
          <a:cs typeface="+mn-cs"/>
        </a:defRPr>
      </a:lvl3pPr>
      <a:lvl4pPr marL="2133547" indent="-304792" algn="l" rtl="0" eaLnBrk="0" fontAlgn="base" hangingPunct="0">
        <a:spcBef>
          <a:spcPct val="20000"/>
        </a:spcBef>
        <a:spcAft>
          <a:spcPct val="0"/>
        </a:spcAft>
        <a:buClr>
          <a:srgbClr val="7EB8E7"/>
        </a:buClr>
        <a:buFont typeface="Arial" panose="020B0604020202020204" pitchFamily="34" charset="0"/>
        <a:buChar char="•"/>
        <a:defRPr sz="2100" kern="1200">
          <a:solidFill>
            <a:schemeClr val="tx2"/>
          </a:solidFill>
          <a:latin typeface="+mn-lt"/>
          <a:ea typeface="+mn-ea"/>
          <a:cs typeface="+mn-cs"/>
        </a:defRPr>
      </a:lvl4pPr>
      <a:lvl5pPr marL="2743131" indent="-304792" algn="l" rtl="0" eaLnBrk="0" fontAlgn="base" hangingPunct="0">
        <a:spcBef>
          <a:spcPct val="20000"/>
        </a:spcBef>
        <a:spcAft>
          <a:spcPct val="0"/>
        </a:spcAft>
        <a:buClr>
          <a:srgbClr val="E3B651"/>
        </a:buClr>
        <a:buFont typeface="Arial" panose="020B0604020202020204" pitchFamily="34" charset="0"/>
        <a:buChar char="•"/>
        <a:defRPr sz="1900" kern="1200">
          <a:solidFill>
            <a:schemeClr val="tx2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Clr>
          <a:schemeClr val="accent6"/>
        </a:buClr>
        <a:buFont typeface="Arial" panose="020B0604020202020204" pitchFamily="34" charset="0"/>
        <a:buChar char="•"/>
        <a:defRPr sz="1900" kern="1200">
          <a:solidFill>
            <a:schemeClr val="tx2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1900" kern="1200">
          <a:solidFill>
            <a:schemeClr val="tx2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Clr>
          <a:schemeClr val="accent4"/>
        </a:buClr>
        <a:buFont typeface="Arial" panose="020B0604020202020204" pitchFamily="34" charset="0"/>
        <a:buChar char="•"/>
        <a:defRPr sz="1900" kern="1200">
          <a:solidFill>
            <a:schemeClr val="tx2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Clr>
          <a:schemeClr val="accent5"/>
        </a:buClr>
        <a:buFont typeface="Arial" panose="020B0604020202020204" pitchFamily="34" charset="0"/>
        <a:buChar char="•"/>
        <a:defRPr sz="19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6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 descr="360截图2025073115204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5" y="3810"/>
            <a:ext cx="12206605" cy="6850380"/>
          </a:xfrm>
          <a:prstGeom prst="rect">
            <a:avLst/>
          </a:prstGeom>
        </p:spPr>
      </p:pic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704850" y="1379854"/>
            <a:ext cx="10782300" cy="5344795"/>
          </a:xfrm>
        </p:spPr>
        <p:txBody>
          <a:bodyPr>
            <a:noAutofit/>
          </a:bodyPr>
          <a:lstStyle/>
          <a:p>
            <a:pPr>
              <a:lnSpc>
                <a:spcPct val="200000"/>
              </a:lnSpc>
              <a:spcBef>
                <a:spcPts val="600"/>
              </a:spcBef>
              <a:spcAft>
                <a:spcPts val="600"/>
              </a:spcAft>
            </a:pPr>
            <a:r>
              <a:rPr lang="zh-CN" altLang="en-US" sz="7200" b="1" dirty="0" smtClean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  <a:cs typeface="Times New Roman"/>
              </a:rPr>
              <a:t>成为</a:t>
            </a:r>
            <a:r>
              <a:rPr lang="zh-CN" altLang="en-US" sz="7200" b="1" dirty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  <a:cs typeface="Times New Roman"/>
              </a:rPr>
              <a:t>好土持守真道</a:t>
            </a:r>
            <a:endParaRPr lang="zh-CN" altLang="en-US" sz="7200" b="1" kern="100" dirty="0">
              <a:ln>
                <a:solidFill>
                  <a:srgbClr val="FF0000"/>
                </a:solidFill>
              </a:ln>
              <a:solidFill>
                <a:srgbClr val="FF0000"/>
              </a:solidFill>
              <a:latin typeface="KaiTi" panose="02010609060101010101" pitchFamily="49" charset="-122"/>
              <a:ea typeface="KaiTi" panose="02010609060101010101" pitchFamily="49" charset="-122"/>
              <a:cs typeface="Times New Roman" panose="02020603050405020304"/>
              <a:sym typeface="方正公文楷体" charset="0"/>
            </a:endParaRPr>
          </a:p>
          <a:p>
            <a:pPr marL="0" marR="0" indent="0" algn="ctr">
              <a:spcBef>
                <a:spcPts val="600"/>
              </a:spcBef>
              <a:spcAft>
                <a:spcPts val="600"/>
              </a:spcAft>
              <a:buNone/>
            </a:pPr>
            <a:endParaRPr lang="en-US" altLang="zh-CN" b="1" kern="100" dirty="0">
              <a:solidFill>
                <a:srgbClr val="0070C0"/>
              </a:solidFill>
              <a:latin typeface="KaiTi" panose="02010609060101010101" pitchFamily="49" charset="-122"/>
              <a:ea typeface="KaiTi" panose="02010609060101010101" pitchFamily="49" charset="-122"/>
              <a:cs typeface="DengXian" panose="02010600030101010101" charset="-122"/>
              <a:sym typeface="+mn-ea"/>
            </a:endParaRPr>
          </a:p>
          <a:p>
            <a:pPr marL="0" marR="0" indent="0" algn="ctr">
              <a:spcBef>
                <a:spcPts val="600"/>
              </a:spcBef>
              <a:spcAft>
                <a:spcPts val="600"/>
              </a:spcAft>
              <a:buNone/>
            </a:pPr>
            <a:endParaRPr lang="en-US" altLang="zh-CN" b="1" kern="100" dirty="0">
              <a:solidFill>
                <a:srgbClr val="0070C0"/>
              </a:solidFill>
              <a:latin typeface="KaiTi" panose="02010609060101010101" pitchFamily="49" charset="-122"/>
              <a:ea typeface="KaiTi" panose="02010609060101010101" pitchFamily="49" charset="-122"/>
              <a:cs typeface="DengXian" panose="02010600030101010101" charset="-122"/>
              <a:sym typeface="+mn-ea"/>
            </a:endParaRPr>
          </a:p>
          <a:p>
            <a:pPr marL="0" marR="0" indent="0" algn="ctr">
              <a:spcBef>
                <a:spcPts val="600"/>
              </a:spcBef>
              <a:spcAft>
                <a:spcPts val="600"/>
              </a:spcAft>
              <a:buNone/>
            </a:pPr>
            <a:r>
              <a:rPr lang="zh-CN" altLang="en-US" sz="4400" b="1" kern="100" dirty="0">
                <a:solidFill>
                  <a:srgbClr val="0070C0"/>
                </a:solidFill>
                <a:latin typeface="KaiTi" panose="02010609060101010101" pitchFamily="49" charset="-122"/>
                <a:ea typeface="KaiTi" panose="02010609060101010101" pitchFamily="49" charset="-122"/>
                <a:cs typeface="DengXian" panose="02010600030101010101" charset="-122"/>
                <a:sym typeface="+mn-ea"/>
              </a:rPr>
              <a:t>常彦牧师</a:t>
            </a:r>
            <a:endParaRPr lang="en-CA" sz="4400" b="1" kern="100" dirty="0">
              <a:solidFill>
                <a:srgbClr val="0070C0"/>
              </a:solidFill>
              <a:latin typeface="KaiTi" panose="02010609060101010101" pitchFamily="49" charset="-122"/>
              <a:ea typeface="KaiTi" panose="02010609060101010101" pitchFamily="49" charset="-122"/>
              <a:cs typeface="Times New Roman" panose="02020603050405020304"/>
            </a:endParaRPr>
          </a:p>
          <a:p>
            <a:pPr marL="0" indent="0" algn="ctr">
              <a:spcBef>
                <a:spcPts val="600"/>
              </a:spcBef>
              <a:spcAft>
                <a:spcPts val="0"/>
              </a:spcAft>
              <a:buNone/>
            </a:pPr>
            <a:r>
              <a:rPr lang="en-US" sz="4400" b="1" kern="100" dirty="0">
                <a:solidFill>
                  <a:srgbClr val="0070C0"/>
                </a:solidFill>
                <a:latin typeface="KaiTi" panose="02010609060101010101" pitchFamily="49" charset="-122"/>
                <a:ea typeface="KaiTi" panose="02010609060101010101" pitchFamily="49" charset="-122"/>
                <a:cs typeface="DengXian" panose="02010600030101010101" charset="-122"/>
                <a:sym typeface="+mn-ea"/>
              </a:rPr>
              <a:t>2025</a:t>
            </a:r>
            <a:r>
              <a:rPr lang="zh-CN" altLang="en-US" sz="4400" b="1" kern="100" dirty="0" smtClean="0">
                <a:solidFill>
                  <a:srgbClr val="0070C0"/>
                </a:solidFill>
                <a:latin typeface="KaiTi" panose="02010609060101010101" pitchFamily="49" charset="-122"/>
                <a:ea typeface="KaiTi" panose="02010609060101010101" pitchFamily="49" charset="-122"/>
                <a:cs typeface="DengXian" panose="02010600030101010101" charset="-122"/>
                <a:sym typeface="+mn-ea"/>
              </a:rPr>
              <a:t>年</a:t>
            </a:r>
            <a:r>
              <a:rPr lang="en-US" altLang="zh-CN" sz="4400" b="1" kern="100" dirty="0" smtClean="0">
                <a:solidFill>
                  <a:srgbClr val="0070C0"/>
                </a:solidFill>
                <a:latin typeface="KaiTi" panose="02010609060101010101" pitchFamily="49" charset="-122"/>
                <a:ea typeface="KaiTi" panose="02010609060101010101" pitchFamily="49" charset="-122"/>
                <a:cs typeface="DengXian" panose="02010600030101010101" charset="-122"/>
                <a:sym typeface="+mn-ea"/>
              </a:rPr>
              <a:t>11</a:t>
            </a:r>
            <a:r>
              <a:rPr lang="zh-CN" altLang="en-US" sz="4400" b="1" kern="100" dirty="0" smtClean="0">
                <a:solidFill>
                  <a:srgbClr val="0070C0"/>
                </a:solidFill>
                <a:latin typeface="KaiTi" panose="02010609060101010101" pitchFamily="49" charset="-122"/>
                <a:ea typeface="KaiTi" panose="02010609060101010101" pitchFamily="49" charset="-122"/>
                <a:cs typeface="DengXian" panose="02010600030101010101" charset="-122"/>
                <a:sym typeface="+mn-ea"/>
              </a:rPr>
              <a:t>月</a:t>
            </a:r>
            <a:r>
              <a:rPr lang="en-US" altLang="zh-CN" sz="4400" b="1" kern="100" dirty="0" smtClean="0">
                <a:solidFill>
                  <a:srgbClr val="0070C0"/>
                </a:solidFill>
                <a:latin typeface="KaiTi" panose="02010609060101010101" pitchFamily="49" charset="-122"/>
                <a:ea typeface="KaiTi" panose="02010609060101010101" pitchFamily="49" charset="-122"/>
                <a:cs typeface="DengXian" panose="02010600030101010101" charset="-122"/>
                <a:sym typeface="+mn-ea"/>
              </a:rPr>
              <a:t>22</a:t>
            </a:r>
            <a:r>
              <a:rPr lang="zh-CN" altLang="en-US" sz="4400" b="1" kern="100" dirty="0" smtClean="0">
                <a:solidFill>
                  <a:srgbClr val="0070C0"/>
                </a:solidFill>
                <a:latin typeface="KaiTi" panose="02010609060101010101" pitchFamily="49" charset="-122"/>
                <a:ea typeface="KaiTi" panose="02010609060101010101" pitchFamily="49" charset="-122"/>
                <a:cs typeface="DengXian" panose="02010600030101010101" charset="-122"/>
                <a:sym typeface="+mn-ea"/>
              </a:rPr>
              <a:t>日</a:t>
            </a:r>
            <a:endParaRPr lang="en-US" altLang="zh-CN" sz="4400" b="1" dirty="0">
              <a:solidFill>
                <a:srgbClr val="0070C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endParaRPr lang="en-US" altLang="zh-CN" sz="3600" b="1" dirty="0">
              <a:solidFill>
                <a:srgbClr val="0070C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177800"/>
            <a:ext cx="10160000" cy="1116013"/>
          </a:xfrm>
        </p:spPr>
        <p:txBody>
          <a:bodyPr>
            <a:noAutofit/>
          </a:bodyPr>
          <a:lstStyle/>
          <a:p>
            <a:pPr>
              <a:tabLst>
                <a:tab pos="5943302" algn="l"/>
              </a:tabLst>
            </a:pPr>
            <a:r>
              <a:rPr lang="zh-CN" altLang="en-US" sz="6000" b="1" dirty="0">
                <a:solidFill>
                  <a:srgbClr val="FF0000"/>
                </a:solidFill>
                <a:effectLst/>
                <a:latin typeface="+mn-ea"/>
                <a:cs typeface="Times New Roman"/>
              </a:rPr>
              <a:t>一</a:t>
            </a:r>
            <a:r>
              <a:rPr lang="zh-CN" altLang="en-US" sz="6000" b="1" dirty="0" smtClean="0">
                <a:solidFill>
                  <a:srgbClr val="FF0000"/>
                </a:solidFill>
                <a:effectLst/>
                <a:latin typeface="+mn-ea"/>
                <a:cs typeface="Times New Roman"/>
              </a:rPr>
              <a:t>、</a:t>
            </a:r>
            <a:r>
              <a:rPr lang="zh-CN" altLang="en-US" sz="5400" b="1" dirty="0">
                <a:solidFill>
                  <a:srgbClr val="FF0000"/>
                </a:solidFill>
                <a:effectLst/>
                <a:latin typeface="+mn-ea"/>
                <a:cs typeface="Times New Roman"/>
              </a:rPr>
              <a:t>比喻的解释</a:t>
            </a:r>
            <a:endParaRPr lang="zh-CN" altLang="en-US" sz="5400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" y="1581150"/>
            <a:ext cx="12192000" cy="5287310"/>
          </a:xfrm>
        </p:spPr>
        <p:txBody>
          <a:bodyPr/>
          <a:lstStyle/>
          <a:p>
            <a:pPr marL="0" marR="0" indent="0">
              <a:lnSpc>
                <a:spcPct val="114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CA" sz="4000" dirty="0" smtClean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3</a:t>
            </a:r>
            <a:r>
              <a:rPr lang="zh-CN" altLang="en-US" sz="4000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、荆棘里的心：被世界的思虑挤住的生命。</a:t>
            </a:r>
            <a:endParaRPr lang="en-CA" sz="4000" dirty="0">
              <a:solidFill>
                <a:schemeClr val="tx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/>
            </a:endParaRPr>
          </a:p>
          <a:p>
            <a:pPr marL="0" marR="0" indent="1028700">
              <a:lnSpc>
                <a:spcPct val="114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zh-CN" altLang="en-US" sz="4000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主耶稣说：就是人听了道，后来有世上的思虑、钱财的迷惑和别样的私欲，进来把道挤住了，就不能结实。</a:t>
            </a:r>
            <a:endParaRPr lang="en-CA" sz="4000" dirty="0">
              <a:solidFill>
                <a:schemeClr val="tx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/>
            </a:endParaRPr>
          </a:p>
          <a:p>
            <a:pPr marL="0" indent="0">
              <a:lnSpc>
                <a:spcPct val="115000"/>
              </a:lnSpc>
              <a:spcBef>
                <a:spcPts val="800"/>
              </a:spcBef>
              <a:spcAft>
                <a:spcPts val="800"/>
              </a:spcAft>
              <a:buNone/>
            </a:pPr>
            <a:endParaRPr lang="en-CA" sz="4000" kern="100" dirty="0">
              <a:latin typeface="Calibri"/>
              <a:ea typeface="DengXian"/>
              <a:cs typeface="Times New Roman"/>
            </a:endParaRPr>
          </a:p>
          <a:p>
            <a:pPr marL="0" indent="0">
              <a:lnSpc>
                <a:spcPct val="115000"/>
              </a:lnSpc>
              <a:spcBef>
                <a:spcPts val="800"/>
              </a:spcBef>
              <a:spcAft>
                <a:spcPts val="800"/>
              </a:spcAft>
              <a:buNone/>
            </a:pPr>
            <a:endParaRPr lang="zh-CN" altLang="en-US" sz="2800" b="1" dirty="0">
              <a:solidFill>
                <a:srgbClr val="FF0000"/>
              </a:solidFill>
              <a:latin typeface="KaiTi" panose="02010609060101010101" charset="-122"/>
              <a:ea typeface="KaiTi" panose="02010609060101010101" charset="-122"/>
              <a:cs typeface="KaiTi" panose="02010609060101010101" charset="-122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8D9E91-53C4-4B6F-B0E4-0BD86C09558B}" type="slidenum">
              <a:rPr lang="en-US" altLang="zh-CN">
                <a:solidFill>
                  <a:srgbClr val="55554A"/>
                </a:solidFill>
              </a:rPr>
              <a:pPr>
                <a:defRPr/>
              </a:pPr>
              <a:t>10</a:t>
            </a:fld>
            <a:endParaRPr lang="en-US" altLang="zh-CN" dirty="0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29141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177800"/>
            <a:ext cx="10160000" cy="1116013"/>
          </a:xfrm>
        </p:spPr>
        <p:txBody>
          <a:bodyPr>
            <a:noAutofit/>
          </a:bodyPr>
          <a:lstStyle/>
          <a:p>
            <a:pPr>
              <a:tabLst>
                <a:tab pos="5943302" algn="l"/>
              </a:tabLst>
            </a:pPr>
            <a:r>
              <a:rPr lang="zh-CN" altLang="en-US" sz="6000" b="1" dirty="0">
                <a:solidFill>
                  <a:srgbClr val="FF0000"/>
                </a:solidFill>
                <a:effectLst/>
                <a:latin typeface="+mn-ea"/>
                <a:cs typeface="Times New Roman"/>
              </a:rPr>
              <a:t>一</a:t>
            </a:r>
            <a:r>
              <a:rPr lang="zh-CN" altLang="en-US" sz="6000" b="1" dirty="0" smtClean="0">
                <a:solidFill>
                  <a:srgbClr val="FF0000"/>
                </a:solidFill>
                <a:effectLst/>
                <a:latin typeface="+mn-ea"/>
                <a:cs typeface="Times New Roman"/>
              </a:rPr>
              <a:t>、</a:t>
            </a:r>
            <a:r>
              <a:rPr lang="zh-CN" altLang="en-US" sz="5400" b="1" dirty="0">
                <a:solidFill>
                  <a:srgbClr val="FF0000"/>
                </a:solidFill>
                <a:effectLst/>
                <a:latin typeface="+mn-ea"/>
                <a:cs typeface="Times New Roman"/>
              </a:rPr>
              <a:t>比喻的解释</a:t>
            </a:r>
            <a:endParaRPr lang="zh-CN" altLang="en-US" sz="5400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" y="1581150"/>
            <a:ext cx="12192000" cy="5287310"/>
          </a:xfrm>
        </p:spPr>
        <p:txBody>
          <a:bodyPr/>
          <a:lstStyle/>
          <a:p>
            <a:pPr marL="0" marR="0" indent="977900">
              <a:lnSpc>
                <a:spcPct val="114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zh-CN" altLang="en-US" sz="4000" dirty="0" smtClean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让</a:t>
            </a:r>
            <a:r>
              <a:rPr lang="zh-CN" altLang="en-US" sz="4000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我们警醒：主耶稣没有直接说“罪”而是说“思虑、钱财、别样私欲”。这些事情本身很多并不一定是邪恶的，但它们会慢慢地像杂草一样悄悄地长起来，缠住你的生命。（提前</a:t>
            </a:r>
            <a:r>
              <a:rPr lang="en-CA" sz="4000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6:6-10</a:t>
            </a:r>
            <a:r>
              <a:rPr lang="zh-CN" altLang="en-US" sz="4000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）</a:t>
            </a:r>
            <a:endParaRPr lang="en-CA" sz="4000" dirty="0">
              <a:solidFill>
                <a:schemeClr val="tx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/>
            </a:endParaRPr>
          </a:p>
          <a:p>
            <a:pPr marL="0" indent="0">
              <a:lnSpc>
                <a:spcPct val="115000"/>
              </a:lnSpc>
              <a:spcBef>
                <a:spcPts val="800"/>
              </a:spcBef>
              <a:spcAft>
                <a:spcPts val="800"/>
              </a:spcAft>
              <a:buNone/>
            </a:pPr>
            <a:endParaRPr lang="en-CA" sz="4000" kern="100" dirty="0">
              <a:latin typeface="Calibri"/>
              <a:ea typeface="DengXian"/>
              <a:cs typeface="Times New Roman"/>
            </a:endParaRPr>
          </a:p>
          <a:p>
            <a:pPr marL="0" indent="0">
              <a:lnSpc>
                <a:spcPct val="115000"/>
              </a:lnSpc>
              <a:spcBef>
                <a:spcPts val="800"/>
              </a:spcBef>
              <a:spcAft>
                <a:spcPts val="800"/>
              </a:spcAft>
              <a:buNone/>
            </a:pPr>
            <a:endParaRPr lang="zh-CN" altLang="en-US" sz="2800" b="1" dirty="0">
              <a:solidFill>
                <a:srgbClr val="FF0000"/>
              </a:solidFill>
              <a:latin typeface="KaiTi" panose="02010609060101010101" charset="-122"/>
              <a:ea typeface="KaiTi" panose="02010609060101010101" charset="-122"/>
              <a:cs typeface="KaiTi" panose="02010609060101010101" charset="-122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8D9E91-53C4-4B6F-B0E4-0BD86C09558B}" type="slidenum">
              <a:rPr lang="en-US" altLang="zh-CN">
                <a:solidFill>
                  <a:srgbClr val="55554A"/>
                </a:solidFill>
              </a:rPr>
              <a:pPr>
                <a:defRPr/>
              </a:pPr>
              <a:t>11</a:t>
            </a:fld>
            <a:endParaRPr lang="en-US" altLang="zh-CN" dirty="0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089349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sz="6000" b="1" dirty="0" smtClean="0">
                <a:solidFill>
                  <a:srgbClr val="FF0000"/>
                </a:solidFill>
                <a:effectLst/>
                <a:latin typeface="+mn-ea"/>
              </a:rPr>
              <a:t>提前</a:t>
            </a:r>
            <a:r>
              <a:rPr lang="en-US" altLang="zh-CN" sz="6000" b="1" dirty="0" smtClean="0">
                <a:solidFill>
                  <a:srgbClr val="FF0000"/>
                </a:solidFill>
                <a:effectLst/>
                <a:latin typeface="+mn-ea"/>
              </a:rPr>
              <a:t>6:6-10</a:t>
            </a:r>
            <a:endParaRPr lang="en-CA" sz="6000" b="1" dirty="0">
              <a:solidFill>
                <a:srgbClr val="FF0000"/>
              </a:solidFill>
              <a:effectLst/>
              <a:latin typeface="+mn-e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" y="1600201"/>
            <a:ext cx="11963400" cy="5257799"/>
          </a:xfrm>
        </p:spPr>
        <p:txBody>
          <a:bodyPr/>
          <a:lstStyle/>
          <a:p>
            <a:pPr marL="406400" indent="-406400">
              <a:buNone/>
            </a:pPr>
            <a:r>
              <a:rPr lang="en-US" altLang="zh-CN" sz="4000" dirty="0" smtClean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</a:rPr>
              <a:t>6 </a:t>
            </a:r>
            <a:r>
              <a:rPr lang="zh-CN" altLang="en-US" sz="4000" dirty="0" smtClean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</a:rPr>
              <a:t>然而</a:t>
            </a:r>
            <a:r>
              <a:rPr lang="zh-CN" altLang="en-US" sz="4000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</a:rPr>
              <a:t>敬虔加上知足的心便是大利了。</a:t>
            </a:r>
          </a:p>
          <a:p>
            <a:pPr marL="406400" indent="-406400">
              <a:buNone/>
            </a:pPr>
            <a:r>
              <a:rPr lang="en-US" altLang="zh-CN" sz="4000" dirty="0" smtClean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</a:rPr>
              <a:t>7 </a:t>
            </a:r>
            <a:r>
              <a:rPr lang="zh-CN" altLang="en-US" sz="4000" dirty="0" smtClean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</a:rPr>
              <a:t>因为</a:t>
            </a:r>
            <a:r>
              <a:rPr lang="zh-CN" altLang="en-US" sz="4000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</a:rPr>
              <a:t>我们没有带什么到世上来，也不能带什么去。</a:t>
            </a:r>
          </a:p>
          <a:p>
            <a:pPr marL="406400" indent="-406400">
              <a:buNone/>
            </a:pPr>
            <a:r>
              <a:rPr lang="en-US" altLang="zh-CN" sz="4000" dirty="0" smtClean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</a:rPr>
              <a:t>8 </a:t>
            </a:r>
            <a:r>
              <a:rPr lang="zh-CN" altLang="en-US" sz="4000" dirty="0" smtClean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</a:rPr>
              <a:t>只要</a:t>
            </a:r>
            <a:r>
              <a:rPr lang="zh-CN" altLang="en-US" sz="4000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</a:rPr>
              <a:t>有衣有食，就当知足。</a:t>
            </a:r>
          </a:p>
          <a:p>
            <a:pPr marL="406400" indent="-406400">
              <a:buNone/>
            </a:pPr>
            <a:r>
              <a:rPr lang="en-US" altLang="zh-CN" sz="4000" dirty="0" smtClean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</a:rPr>
              <a:t>9 </a:t>
            </a:r>
            <a:r>
              <a:rPr lang="zh-CN" altLang="en-US" sz="4000" dirty="0" smtClean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</a:rPr>
              <a:t>但</a:t>
            </a:r>
            <a:r>
              <a:rPr lang="zh-CN" altLang="en-US" sz="4000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</a:rPr>
              <a:t>那些想要发财的人，就陷在迷惑，落在网罗，和许多无知有害的私欲里，叫人沉在败坏和灭亡中。</a:t>
            </a:r>
          </a:p>
          <a:p>
            <a:pPr marL="406400" indent="-406400">
              <a:buNone/>
            </a:pPr>
            <a:r>
              <a:rPr lang="en-US" altLang="zh-CN" sz="4000" dirty="0" smtClean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</a:rPr>
              <a:t>10 </a:t>
            </a:r>
            <a:r>
              <a:rPr lang="zh-CN" altLang="en-US" sz="4000" dirty="0" smtClean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</a:rPr>
              <a:t>贪财</a:t>
            </a:r>
            <a:r>
              <a:rPr lang="zh-CN" altLang="en-US" sz="4000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</a:rPr>
              <a:t>是万恶之根。有人贪恋钱财，就被引诱离了真道，用许多愁苦把自己刺透了。</a:t>
            </a:r>
            <a:endParaRPr lang="en-CA" sz="4000" dirty="0">
              <a:solidFill>
                <a:schemeClr val="tx1"/>
              </a:solidFill>
              <a:latin typeface="DengXian" panose="02010600030101010101" pitchFamily="2" charset="-122"/>
              <a:ea typeface="DengXian" panose="02010600030101010101" pitchFamily="2" charset="-122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8D9E91-53C4-4B6F-B0E4-0BD86C09558B}" type="slidenum">
              <a:rPr lang="en-US" altLang="zh-CN" smtClean="0">
                <a:solidFill>
                  <a:srgbClr val="55554A"/>
                </a:solidFill>
              </a:rPr>
              <a:pPr>
                <a:defRPr/>
              </a:pPr>
              <a:t>12</a:t>
            </a:fld>
            <a:endParaRPr lang="en-US" altLang="zh-CN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395708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177800"/>
            <a:ext cx="10160000" cy="1116013"/>
          </a:xfrm>
        </p:spPr>
        <p:txBody>
          <a:bodyPr>
            <a:noAutofit/>
          </a:bodyPr>
          <a:lstStyle/>
          <a:p>
            <a:pPr>
              <a:tabLst>
                <a:tab pos="5943302" algn="l"/>
              </a:tabLst>
            </a:pPr>
            <a:r>
              <a:rPr lang="zh-CN" altLang="en-US" sz="6000" b="1" dirty="0">
                <a:solidFill>
                  <a:srgbClr val="FF0000"/>
                </a:solidFill>
                <a:effectLst/>
                <a:latin typeface="+mn-ea"/>
                <a:cs typeface="Times New Roman"/>
              </a:rPr>
              <a:t>一</a:t>
            </a:r>
            <a:r>
              <a:rPr lang="zh-CN" altLang="en-US" sz="6000" b="1" dirty="0" smtClean="0">
                <a:solidFill>
                  <a:srgbClr val="FF0000"/>
                </a:solidFill>
                <a:effectLst/>
                <a:latin typeface="+mn-ea"/>
                <a:cs typeface="Times New Roman"/>
              </a:rPr>
              <a:t>、</a:t>
            </a:r>
            <a:r>
              <a:rPr lang="zh-CN" altLang="en-US" sz="5400" b="1" dirty="0">
                <a:solidFill>
                  <a:srgbClr val="FF0000"/>
                </a:solidFill>
                <a:effectLst/>
                <a:latin typeface="+mn-ea"/>
                <a:cs typeface="Times New Roman"/>
              </a:rPr>
              <a:t>比喻的解释</a:t>
            </a:r>
            <a:endParaRPr lang="zh-CN" altLang="en-US" sz="5400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" y="1581150"/>
            <a:ext cx="12192000" cy="5287310"/>
          </a:xfrm>
        </p:spPr>
        <p:txBody>
          <a:bodyPr/>
          <a:lstStyle/>
          <a:p>
            <a:pPr marL="0" indent="977900">
              <a:lnSpc>
                <a:spcPct val="115000"/>
              </a:lnSpc>
              <a:spcBef>
                <a:spcPts val="800"/>
              </a:spcBef>
              <a:spcAft>
                <a:spcPts val="800"/>
              </a:spcAft>
              <a:buNone/>
            </a:pPr>
            <a:r>
              <a:rPr lang="zh-CN" altLang="en-US" sz="4000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荆棘地的听众：他们不是不信主，也不是完全不想跟随耶稣，只是慢慢地，人生当中出现了越来越多更重要的事”于是对主耶稣、对教会，对神话语上的追求、渴慕就一点点被挤住了。这就是没有活出天国价值观的次序。要以天国的价值观为优先，就必须重新安排生活的事务，不再把生命、时间过多投资在没有永恒价值的事情上。</a:t>
            </a:r>
            <a:endParaRPr lang="en-CA" sz="4000" dirty="0">
              <a:solidFill>
                <a:schemeClr val="tx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/>
            </a:endParaRPr>
          </a:p>
          <a:p>
            <a:pPr marL="0" indent="1142942">
              <a:lnSpc>
                <a:spcPct val="115000"/>
              </a:lnSpc>
              <a:spcBef>
                <a:spcPts val="800"/>
              </a:spcBef>
              <a:spcAft>
                <a:spcPts val="800"/>
              </a:spcAft>
              <a:buNone/>
            </a:pPr>
            <a:endParaRPr lang="en-CA" sz="4000" kern="100" dirty="0">
              <a:solidFill>
                <a:schemeClr val="tx1"/>
              </a:solidFill>
              <a:latin typeface="Calibri"/>
              <a:ea typeface="DengXian"/>
              <a:cs typeface="Times New Roman"/>
            </a:endParaRPr>
          </a:p>
          <a:p>
            <a:pPr marL="0" indent="0">
              <a:lnSpc>
                <a:spcPct val="115000"/>
              </a:lnSpc>
              <a:spcBef>
                <a:spcPts val="800"/>
              </a:spcBef>
              <a:spcAft>
                <a:spcPts val="800"/>
              </a:spcAft>
              <a:buNone/>
            </a:pPr>
            <a:r>
              <a:rPr lang="en-US" sz="4000" kern="100" dirty="0">
                <a:latin typeface="Calibri"/>
                <a:ea typeface="DengXian"/>
                <a:cs typeface="Times New Roman"/>
              </a:rPr>
              <a:t> </a:t>
            </a:r>
            <a:endParaRPr lang="en-CA" sz="4000" kern="100" dirty="0">
              <a:latin typeface="Calibri"/>
              <a:ea typeface="DengXian"/>
              <a:cs typeface="Times New Roman"/>
            </a:endParaRPr>
          </a:p>
          <a:p>
            <a:pPr marL="0" indent="0">
              <a:lnSpc>
                <a:spcPct val="115000"/>
              </a:lnSpc>
              <a:spcBef>
                <a:spcPts val="800"/>
              </a:spcBef>
              <a:spcAft>
                <a:spcPts val="800"/>
              </a:spcAft>
              <a:buNone/>
            </a:pPr>
            <a:endParaRPr lang="zh-CN" altLang="en-US" sz="2800" b="1" dirty="0">
              <a:solidFill>
                <a:srgbClr val="FF0000"/>
              </a:solidFill>
              <a:latin typeface="KaiTi" panose="02010609060101010101" charset="-122"/>
              <a:ea typeface="KaiTi" panose="02010609060101010101" charset="-122"/>
              <a:cs typeface="KaiTi" panose="02010609060101010101" charset="-122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8D9E91-53C4-4B6F-B0E4-0BD86C09558B}" type="slidenum">
              <a:rPr lang="en-US" altLang="zh-CN">
                <a:solidFill>
                  <a:srgbClr val="55554A"/>
                </a:solidFill>
              </a:rPr>
              <a:pPr>
                <a:defRPr/>
              </a:pPr>
              <a:t>13</a:t>
            </a:fld>
            <a:endParaRPr lang="en-US" altLang="zh-CN" dirty="0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291410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177800"/>
            <a:ext cx="10160000" cy="1116013"/>
          </a:xfrm>
        </p:spPr>
        <p:txBody>
          <a:bodyPr>
            <a:noAutofit/>
          </a:bodyPr>
          <a:lstStyle/>
          <a:p>
            <a:pPr>
              <a:tabLst>
                <a:tab pos="5943302" algn="l"/>
              </a:tabLst>
            </a:pPr>
            <a:r>
              <a:rPr lang="zh-CN" altLang="en-US" sz="6000" b="1" dirty="0">
                <a:solidFill>
                  <a:srgbClr val="FF0000"/>
                </a:solidFill>
                <a:effectLst/>
                <a:latin typeface="+mn-ea"/>
                <a:cs typeface="Times New Roman"/>
              </a:rPr>
              <a:t>一</a:t>
            </a:r>
            <a:r>
              <a:rPr lang="zh-CN" altLang="en-US" sz="6000" b="1" dirty="0" smtClean="0">
                <a:solidFill>
                  <a:srgbClr val="FF0000"/>
                </a:solidFill>
                <a:effectLst/>
                <a:latin typeface="+mn-ea"/>
                <a:cs typeface="Times New Roman"/>
              </a:rPr>
              <a:t>、</a:t>
            </a:r>
            <a:r>
              <a:rPr lang="zh-CN" altLang="en-US" sz="5400" b="1" dirty="0">
                <a:solidFill>
                  <a:srgbClr val="FF0000"/>
                </a:solidFill>
                <a:effectLst/>
                <a:latin typeface="+mn-ea"/>
                <a:cs typeface="Times New Roman"/>
              </a:rPr>
              <a:t>比喻的解释</a:t>
            </a:r>
            <a:endParaRPr lang="zh-CN" altLang="en-US" sz="5400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" y="1581150"/>
            <a:ext cx="12192000" cy="5287310"/>
          </a:xfrm>
        </p:spPr>
        <p:txBody>
          <a:bodyPr/>
          <a:lstStyle/>
          <a:p>
            <a:pPr marL="0" marR="0" indent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CA" sz="4000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4</a:t>
            </a:r>
            <a:r>
              <a:rPr lang="zh-CN" altLang="en-US" sz="4000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、好土的心持守真道：听道、领受、行道、结果</a:t>
            </a:r>
            <a:r>
              <a:rPr lang="zh-CN" altLang="en-US" sz="4000" dirty="0" smtClean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子。</a:t>
            </a:r>
            <a:endParaRPr lang="en-CA" sz="4000" dirty="0">
              <a:solidFill>
                <a:schemeClr val="tx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/>
            </a:endParaRPr>
          </a:p>
          <a:p>
            <a:pPr marL="0" marR="0" indent="80010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zh-CN" altLang="en-US" sz="4000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主耶稣说：“那落在好土里的，就是人听了道，持守在诚实、善良的心里，并且忍耐着结实。”（路</a:t>
            </a:r>
            <a:r>
              <a:rPr lang="en-CA" sz="4000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8:15</a:t>
            </a:r>
            <a:r>
              <a:rPr lang="zh-CN" altLang="en-US" sz="4000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）</a:t>
            </a:r>
            <a:endParaRPr lang="en-CA" sz="4000" dirty="0">
              <a:solidFill>
                <a:schemeClr val="tx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/>
            </a:endParaRPr>
          </a:p>
          <a:p>
            <a:pPr marL="0" indent="1142942">
              <a:lnSpc>
                <a:spcPct val="115000"/>
              </a:lnSpc>
              <a:spcBef>
                <a:spcPts val="800"/>
              </a:spcBef>
              <a:spcAft>
                <a:spcPts val="800"/>
              </a:spcAft>
              <a:buNone/>
            </a:pPr>
            <a:endParaRPr lang="en-CA" sz="4000" kern="100" dirty="0">
              <a:solidFill>
                <a:schemeClr val="tx1"/>
              </a:solidFill>
              <a:latin typeface="Calibri"/>
              <a:ea typeface="DengXian"/>
              <a:cs typeface="Times New Roman"/>
            </a:endParaRPr>
          </a:p>
          <a:p>
            <a:pPr marL="0" indent="0">
              <a:lnSpc>
                <a:spcPct val="115000"/>
              </a:lnSpc>
              <a:spcBef>
                <a:spcPts val="800"/>
              </a:spcBef>
              <a:spcAft>
                <a:spcPts val="800"/>
              </a:spcAft>
              <a:buNone/>
            </a:pPr>
            <a:r>
              <a:rPr lang="en-US" sz="4000" kern="100" dirty="0">
                <a:latin typeface="Calibri"/>
                <a:ea typeface="DengXian"/>
                <a:cs typeface="Times New Roman"/>
              </a:rPr>
              <a:t> </a:t>
            </a:r>
            <a:endParaRPr lang="en-CA" sz="4000" kern="100" dirty="0">
              <a:latin typeface="Calibri"/>
              <a:ea typeface="DengXian"/>
              <a:cs typeface="Times New Roman"/>
            </a:endParaRPr>
          </a:p>
          <a:p>
            <a:pPr marL="0" indent="0">
              <a:lnSpc>
                <a:spcPct val="115000"/>
              </a:lnSpc>
              <a:spcBef>
                <a:spcPts val="800"/>
              </a:spcBef>
              <a:spcAft>
                <a:spcPts val="800"/>
              </a:spcAft>
              <a:buNone/>
            </a:pPr>
            <a:endParaRPr lang="zh-CN" altLang="en-US" sz="2800" b="1" dirty="0">
              <a:solidFill>
                <a:srgbClr val="FF0000"/>
              </a:solidFill>
              <a:latin typeface="KaiTi" panose="02010609060101010101" charset="-122"/>
              <a:ea typeface="KaiTi" panose="02010609060101010101" charset="-122"/>
              <a:cs typeface="KaiTi" panose="02010609060101010101" charset="-122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8D9E91-53C4-4B6F-B0E4-0BD86C09558B}" type="slidenum">
              <a:rPr lang="en-US" altLang="zh-CN">
                <a:solidFill>
                  <a:srgbClr val="55554A"/>
                </a:solidFill>
              </a:rPr>
              <a:pPr>
                <a:defRPr/>
              </a:pPr>
              <a:t>14</a:t>
            </a:fld>
            <a:endParaRPr lang="en-US" altLang="zh-CN" dirty="0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291410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177800"/>
            <a:ext cx="10160000" cy="1116013"/>
          </a:xfrm>
        </p:spPr>
        <p:txBody>
          <a:bodyPr>
            <a:noAutofit/>
          </a:bodyPr>
          <a:lstStyle/>
          <a:p>
            <a:pPr>
              <a:tabLst>
                <a:tab pos="5943302" algn="l"/>
              </a:tabLst>
            </a:pPr>
            <a:r>
              <a:rPr lang="zh-CN" altLang="en-US" sz="5400" b="1" dirty="0">
                <a:solidFill>
                  <a:srgbClr val="FF0000"/>
                </a:solidFill>
                <a:effectLst/>
                <a:latin typeface="+mn-ea"/>
                <a:cs typeface="Times New Roman"/>
              </a:rPr>
              <a:t>二、好土的听众有三个</a:t>
            </a:r>
            <a:r>
              <a:rPr lang="zh-CN" altLang="en-US" sz="5400" b="1" dirty="0" smtClean="0">
                <a:solidFill>
                  <a:srgbClr val="FF0000"/>
                </a:solidFill>
                <a:effectLst/>
                <a:latin typeface="+mn-ea"/>
                <a:cs typeface="Times New Roman"/>
              </a:rPr>
              <a:t>特点</a:t>
            </a:r>
            <a:endParaRPr lang="zh-CN" altLang="en-US" sz="5400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" y="1638300"/>
            <a:ext cx="12192000" cy="5230160"/>
          </a:xfrm>
        </p:spPr>
        <p:txBody>
          <a:bodyPr/>
          <a:lstStyle/>
          <a:p>
            <a:pPr marL="800100" indent="-800100">
              <a:lnSpc>
                <a:spcPct val="115000"/>
              </a:lnSpc>
              <a:spcBef>
                <a:spcPts val="800"/>
              </a:spcBef>
              <a:spcAft>
                <a:spcPts val="800"/>
              </a:spcAft>
              <a:buNone/>
            </a:pPr>
            <a:r>
              <a:rPr lang="en-CA" sz="4000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1</a:t>
            </a:r>
            <a:r>
              <a:rPr lang="zh-CN" altLang="en-US" sz="4000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、听道：认真听神的话语，以依靠圣灵顺服神的话，交托主权，破碎老我，活出在基督里以信心和顺服的生命</a:t>
            </a:r>
            <a:r>
              <a:rPr lang="zh-CN" altLang="en-US" sz="4000" dirty="0" smtClean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。</a:t>
            </a:r>
            <a:endParaRPr lang="en-US" altLang="zh-CN" sz="4000" dirty="0" smtClean="0">
              <a:solidFill>
                <a:schemeClr val="tx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/>
            </a:endParaRPr>
          </a:p>
          <a:p>
            <a:pPr marL="800100" indent="-800100">
              <a:lnSpc>
                <a:spcPct val="115000"/>
              </a:lnSpc>
              <a:spcBef>
                <a:spcPts val="800"/>
              </a:spcBef>
              <a:spcAft>
                <a:spcPts val="800"/>
              </a:spcAft>
              <a:buNone/>
            </a:pPr>
            <a:r>
              <a:rPr lang="en-CA" sz="4000" dirty="0" smtClean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2</a:t>
            </a:r>
            <a:r>
              <a:rPr lang="zh-CN" altLang="en-US" sz="4000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、领受：不只是“知道道理”而是把神的道烙印在生命里。今生是为永恒的预备，活着就是完成耶稣的呼召和使命。</a:t>
            </a:r>
            <a:endParaRPr lang="en-CA" sz="4000" dirty="0">
              <a:solidFill>
                <a:schemeClr val="tx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/>
            </a:endParaRPr>
          </a:p>
          <a:p>
            <a:pPr marL="800100" indent="-800100">
              <a:lnSpc>
                <a:spcPct val="115000"/>
              </a:lnSpc>
              <a:spcBef>
                <a:spcPts val="800"/>
              </a:spcBef>
              <a:spcAft>
                <a:spcPts val="800"/>
              </a:spcAft>
              <a:buNone/>
            </a:pPr>
            <a:endParaRPr lang="en-CA" sz="4000" dirty="0">
              <a:solidFill>
                <a:schemeClr val="tx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/>
            </a:endParaRPr>
          </a:p>
          <a:p>
            <a:pPr marL="0" indent="1142942">
              <a:lnSpc>
                <a:spcPct val="115000"/>
              </a:lnSpc>
              <a:spcBef>
                <a:spcPts val="800"/>
              </a:spcBef>
              <a:spcAft>
                <a:spcPts val="800"/>
              </a:spcAft>
              <a:buNone/>
            </a:pPr>
            <a:endParaRPr lang="en-CA" sz="4000" kern="100" dirty="0">
              <a:solidFill>
                <a:schemeClr val="tx1"/>
              </a:solidFill>
              <a:latin typeface="Calibri"/>
              <a:ea typeface="DengXian"/>
              <a:cs typeface="Times New Roman"/>
            </a:endParaRPr>
          </a:p>
          <a:p>
            <a:pPr marL="0" indent="0">
              <a:lnSpc>
                <a:spcPct val="115000"/>
              </a:lnSpc>
              <a:spcBef>
                <a:spcPts val="800"/>
              </a:spcBef>
              <a:spcAft>
                <a:spcPts val="800"/>
              </a:spcAft>
              <a:buNone/>
            </a:pPr>
            <a:r>
              <a:rPr lang="en-US" sz="4000" kern="100" dirty="0">
                <a:latin typeface="Calibri"/>
                <a:ea typeface="DengXian"/>
                <a:cs typeface="Times New Roman"/>
              </a:rPr>
              <a:t> </a:t>
            </a:r>
            <a:endParaRPr lang="en-CA" sz="4000" kern="100" dirty="0">
              <a:latin typeface="Calibri"/>
              <a:ea typeface="DengXian"/>
              <a:cs typeface="Times New Roman"/>
            </a:endParaRPr>
          </a:p>
          <a:p>
            <a:pPr marL="0" indent="0">
              <a:lnSpc>
                <a:spcPct val="115000"/>
              </a:lnSpc>
              <a:spcBef>
                <a:spcPts val="800"/>
              </a:spcBef>
              <a:spcAft>
                <a:spcPts val="800"/>
              </a:spcAft>
              <a:buNone/>
            </a:pPr>
            <a:endParaRPr lang="zh-CN" altLang="en-US" sz="2800" b="1" dirty="0">
              <a:solidFill>
                <a:srgbClr val="FF0000"/>
              </a:solidFill>
              <a:latin typeface="KaiTi" panose="02010609060101010101" charset="-122"/>
              <a:ea typeface="KaiTi" panose="02010609060101010101" charset="-122"/>
              <a:cs typeface="KaiTi" panose="02010609060101010101" charset="-122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8D9E91-53C4-4B6F-B0E4-0BD86C09558B}" type="slidenum">
              <a:rPr lang="en-US" altLang="zh-CN">
                <a:solidFill>
                  <a:srgbClr val="55554A"/>
                </a:solidFill>
              </a:rPr>
              <a:pPr>
                <a:defRPr/>
              </a:pPr>
              <a:t>15</a:t>
            </a:fld>
            <a:endParaRPr lang="en-US" altLang="zh-CN" dirty="0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291410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177800"/>
            <a:ext cx="10160000" cy="1116013"/>
          </a:xfrm>
        </p:spPr>
        <p:txBody>
          <a:bodyPr>
            <a:noAutofit/>
          </a:bodyPr>
          <a:lstStyle/>
          <a:p>
            <a:pPr>
              <a:tabLst>
                <a:tab pos="5943302" algn="l"/>
              </a:tabLst>
            </a:pPr>
            <a:r>
              <a:rPr lang="zh-CN" altLang="en-US" sz="5400" b="1" dirty="0">
                <a:solidFill>
                  <a:srgbClr val="FF0000"/>
                </a:solidFill>
                <a:effectLst/>
                <a:latin typeface="+mn-ea"/>
                <a:cs typeface="Times New Roman"/>
              </a:rPr>
              <a:t>二、好土的听众有三个</a:t>
            </a:r>
            <a:r>
              <a:rPr lang="zh-CN" altLang="en-US" sz="5400" b="1" dirty="0" smtClean="0">
                <a:solidFill>
                  <a:srgbClr val="FF0000"/>
                </a:solidFill>
                <a:effectLst/>
                <a:latin typeface="+mn-ea"/>
                <a:cs typeface="Times New Roman"/>
              </a:rPr>
              <a:t>特点</a:t>
            </a:r>
            <a:endParaRPr lang="zh-CN" altLang="en-US" sz="5400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" y="1612900"/>
            <a:ext cx="12192000" cy="5255560"/>
          </a:xfrm>
        </p:spPr>
        <p:txBody>
          <a:bodyPr/>
          <a:lstStyle/>
          <a:p>
            <a:pPr marL="4292600" marR="0" indent="-429260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CA" sz="4000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3</a:t>
            </a:r>
            <a:r>
              <a:rPr lang="zh-CN" altLang="en-US" sz="4000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、行道、结果子：让神的话在生命中活出耶稣的性情并行出来。</a:t>
            </a:r>
            <a:endParaRPr lang="en-CA" sz="4000" dirty="0">
              <a:solidFill>
                <a:schemeClr val="tx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/>
            </a:endParaRPr>
          </a:p>
          <a:p>
            <a:pPr marL="0" marR="0" indent="102870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zh-CN" altLang="en-US" sz="4000" dirty="0" smtClean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听到</a:t>
            </a:r>
            <a:r>
              <a:rPr lang="zh-CN" altLang="en-US" sz="4000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者持守真道的秘诀，就是对所听的道要先完全接受，然后再以诚实、善良的心、加上忍耐心等候，这样神的道就能在我们生命中结实百倍。</a:t>
            </a:r>
            <a:endParaRPr lang="en-CA" sz="4000" dirty="0">
              <a:solidFill>
                <a:schemeClr val="tx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/>
            </a:endParaRPr>
          </a:p>
          <a:p>
            <a:pPr marL="0" indent="1142942">
              <a:lnSpc>
                <a:spcPct val="115000"/>
              </a:lnSpc>
              <a:spcBef>
                <a:spcPts val="800"/>
              </a:spcBef>
              <a:spcAft>
                <a:spcPts val="800"/>
              </a:spcAft>
              <a:buNone/>
            </a:pPr>
            <a:endParaRPr lang="en-CA" sz="4000" kern="100" dirty="0">
              <a:solidFill>
                <a:schemeClr val="tx1"/>
              </a:solidFill>
              <a:latin typeface="Calibri"/>
              <a:ea typeface="DengXian"/>
              <a:cs typeface="Times New Roman"/>
            </a:endParaRPr>
          </a:p>
          <a:p>
            <a:pPr marL="0" indent="0">
              <a:lnSpc>
                <a:spcPct val="115000"/>
              </a:lnSpc>
              <a:spcBef>
                <a:spcPts val="800"/>
              </a:spcBef>
              <a:spcAft>
                <a:spcPts val="800"/>
              </a:spcAft>
              <a:buNone/>
            </a:pPr>
            <a:r>
              <a:rPr lang="en-US" sz="4000" kern="100" dirty="0">
                <a:latin typeface="Calibri"/>
                <a:ea typeface="DengXian"/>
                <a:cs typeface="Times New Roman"/>
              </a:rPr>
              <a:t> </a:t>
            </a:r>
            <a:endParaRPr lang="en-CA" sz="4000" kern="100" dirty="0">
              <a:latin typeface="Calibri"/>
              <a:ea typeface="DengXian"/>
              <a:cs typeface="Times New Roman"/>
            </a:endParaRPr>
          </a:p>
          <a:p>
            <a:pPr marL="0" indent="0">
              <a:lnSpc>
                <a:spcPct val="115000"/>
              </a:lnSpc>
              <a:spcBef>
                <a:spcPts val="800"/>
              </a:spcBef>
              <a:spcAft>
                <a:spcPts val="800"/>
              </a:spcAft>
              <a:buNone/>
            </a:pPr>
            <a:endParaRPr lang="zh-CN" altLang="en-US" sz="2800" b="1" dirty="0">
              <a:solidFill>
                <a:srgbClr val="FF0000"/>
              </a:solidFill>
              <a:latin typeface="KaiTi" panose="02010609060101010101" charset="-122"/>
              <a:ea typeface="KaiTi" panose="02010609060101010101" charset="-122"/>
              <a:cs typeface="KaiTi" panose="02010609060101010101" charset="-122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8D9E91-53C4-4B6F-B0E4-0BD86C09558B}" type="slidenum">
              <a:rPr lang="en-US" altLang="zh-CN">
                <a:solidFill>
                  <a:srgbClr val="55554A"/>
                </a:solidFill>
              </a:rPr>
              <a:pPr>
                <a:defRPr/>
              </a:pPr>
              <a:t>16</a:t>
            </a:fld>
            <a:endParaRPr lang="en-US" altLang="zh-CN" dirty="0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823100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177800"/>
            <a:ext cx="10160000" cy="1116013"/>
          </a:xfrm>
        </p:spPr>
        <p:txBody>
          <a:bodyPr>
            <a:noAutofit/>
          </a:bodyPr>
          <a:lstStyle/>
          <a:p>
            <a:pPr>
              <a:tabLst>
                <a:tab pos="5943302" algn="l"/>
              </a:tabLst>
            </a:pPr>
            <a:r>
              <a:rPr lang="zh-CN" altLang="en-US" sz="5400" b="1" dirty="0" smtClean="0">
                <a:solidFill>
                  <a:srgbClr val="FF0000"/>
                </a:solidFill>
                <a:effectLst/>
                <a:latin typeface="+mn-ea"/>
              </a:rPr>
              <a:t>结语</a:t>
            </a:r>
            <a:endParaRPr lang="zh-CN" altLang="en-US" sz="5400" b="1" dirty="0">
              <a:solidFill>
                <a:srgbClr val="FF0000"/>
              </a:solidFill>
              <a:effectLst/>
              <a:latin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" y="1612900"/>
            <a:ext cx="12192000" cy="5255560"/>
          </a:xfrm>
        </p:spPr>
        <p:txBody>
          <a:bodyPr/>
          <a:lstStyle/>
          <a:p>
            <a:pPr marL="0" marR="0" indent="977900">
              <a:lnSpc>
                <a:spcPct val="114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zh-CN" altLang="en-US" sz="4000" dirty="0" smtClean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这个</a:t>
            </a:r>
            <a:r>
              <a:rPr lang="zh-CN" altLang="en-US" sz="4000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比喻在告诉我们一件事：同样的种子，同样的道，不同的就是我们的心。</a:t>
            </a:r>
            <a:endParaRPr lang="en-CA" sz="4000" dirty="0">
              <a:solidFill>
                <a:schemeClr val="tx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/>
            </a:endParaRPr>
          </a:p>
          <a:p>
            <a:pPr marL="0" indent="977900">
              <a:lnSpc>
                <a:spcPct val="114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zh-CN" altLang="en-US" sz="4000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神的心意是要我们不仅仅做一个听道的人，而是做一个行道的人。（太</a:t>
            </a:r>
            <a:r>
              <a:rPr lang="en-CA" sz="4000" dirty="0" smtClean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7:24</a:t>
            </a:r>
            <a:r>
              <a:rPr lang="en-CA" sz="4000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-28</a:t>
            </a:r>
            <a:r>
              <a:rPr lang="zh-CN" altLang="en-US" sz="4000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）</a:t>
            </a:r>
            <a:endParaRPr lang="en-CA" sz="4000" kern="100" dirty="0">
              <a:solidFill>
                <a:schemeClr val="tx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/>
            </a:endParaRPr>
          </a:p>
          <a:p>
            <a:pPr marL="0" indent="0">
              <a:lnSpc>
                <a:spcPct val="115000"/>
              </a:lnSpc>
              <a:spcBef>
                <a:spcPts val="800"/>
              </a:spcBef>
              <a:spcAft>
                <a:spcPts val="800"/>
              </a:spcAft>
              <a:buNone/>
            </a:pPr>
            <a:r>
              <a:rPr lang="en-US" sz="4000" kern="100" dirty="0">
                <a:latin typeface="Calibri"/>
                <a:ea typeface="DengXian"/>
                <a:cs typeface="Times New Roman"/>
              </a:rPr>
              <a:t> </a:t>
            </a:r>
            <a:endParaRPr lang="en-CA" sz="4000" kern="100" dirty="0">
              <a:latin typeface="Calibri"/>
              <a:ea typeface="DengXian"/>
              <a:cs typeface="Times New Roman"/>
            </a:endParaRPr>
          </a:p>
          <a:p>
            <a:pPr marL="0" indent="0">
              <a:lnSpc>
                <a:spcPct val="115000"/>
              </a:lnSpc>
              <a:spcBef>
                <a:spcPts val="800"/>
              </a:spcBef>
              <a:spcAft>
                <a:spcPts val="800"/>
              </a:spcAft>
              <a:buNone/>
            </a:pPr>
            <a:endParaRPr lang="zh-CN" altLang="en-US" sz="2800" b="1" dirty="0">
              <a:solidFill>
                <a:srgbClr val="FF0000"/>
              </a:solidFill>
              <a:latin typeface="KaiTi" panose="02010609060101010101" charset="-122"/>
              <a:ea typeface="KaiTi" panose="02010609060101010101" charset="-122"/>
              <a:cs typeface="KaiTi" panose="02010609060101010101" charset="-122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8D9E91-53C4-4B6F-B0E4-0BD86C09558B}" type="slidenum">
              <a:rPr lang="en-US" altLang="zh-CN">
                <a:solidFill>
                  <a:srgbClr val="55554A"/>
                </a:solidFill>
              </a:rPr>
              <a:pPr>
                <a:defRPr/>
              </a:pPr>
              <a:t>17</a:t>
            </a:fld>
            <a:endParaRPr lang="en-US" altLang="zh-CN" dirty="0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823100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177800"/>
            <a:ext cx="10160000" cy="1116013"/>
          </a:xfrm>
        </p:spPr>
        <p:txBody>
          <a:bodyPr>
            <a:noAutofit/>
          </a:bodyPr>
          <a:lstStyle/>
          <a:p>
            <a:pPr>
              <a:tabLst>
                <a:tab pos="5943302" algn="l"/>
              </a:tabLst>
            </a:pPr>
            <a:r>
              <a:rPr lang="zh-CN" altLang="en-US" sz="6000" b="1" dirty="0" smtClean="0">
                <a:solidFill>
                  <a:srgbClr val="FF0000"/>
                </a:solidFill>
                <a:effectLst/>
                <a:latin typeface="+mn-ea"/>
                <a:cs typeface="Times New Roman"/>
              </a:rPr>
              <a:t>太</a:t>
            </a:r>
            <a:r>
              <a:rPr lang="en-US" altLang="zh-CN" sz="6000" b="1" dirty="0" smtClean="0">
                <a:solidFill>
                  <a:srgbClr val="FF0000"/>
                </a:solidFill>
                <a:effectLst/>
                <a:latin typeface="+mn-ea"/>
                <a:cs typeface="Times New Roman"/>
              </a:rPr>
              <a:t>7:24-28</a:t>
            </a:r>
            <a:endParaRPr lang="zh-CN" altLang="en-US" sz="5400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" y="1473200"/>
            <a:ext cx="12192000" cy="5395260"/>
          </a:xfrm>
        </p:spPr>
        <p:txBody>
          <a:bodyPr/>
          <a:lstStyle/>
          <a:p>
            <a:pPr marL="635000" marR="0" lvl="0" indent="-635000">
              <a:spcBef>
                <a:spcPts val="600"/>
              </a:spcBef>
              <a:spcAft>
                <a:spcPts val="0"/>
              </a:spcAft>
              <a:buNone/>
            </a:pPr>
            <a:r>
              <a:rPr lang="en-US" altLang="zh-CN" sz="3600" dirty="0" smtClean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24 </a:t>
            </a:r>
            <a:r>
              <a:rPr lang="zh-CN" altLang="en-US" sz="3600" dirty="0" smtClean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所以</a:t>
            </a:r>
            <a:r>
              <a:rPr lang="zh-CN" altLang="en-US" sz="3600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凡听见我这话就去行的，好比一个聪明人，把房子盖在磐石上。</a:t>
            </a:r>
          </a:p>
          <a:p>
            <a:pPr marL="635000" marR="0" lvl="0" indent="-635000">
              <a:spcBef>
                <a:spcPts val="600"/>
              </a:spcBef>
              <a:spcAft>
                <a:spcPts val="0"/>
              </a:spcAft>
              <a:buNone/>
            </a:pPr>
            <a:r>
              <a:rPr lang="en-US" altLang="zh-CN" sz="3600" dirty="0" smtClean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25 </a:t>
            </a:r>
            <a:r>
              <a:rPr lang="zh-CN" altLang="en-US" sz="3600" dirty="0" smtClean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雨</a:t>
            </a:r>
            <a:r>
              <a:rPr lang="zh-CN" altLang="en-US" sz="3600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淋，水冲，风吹，撞着那房子，房子总不倒塌。因为根基立在磐石上。</a:t>
            </a:r>
          </a:p>
          <a:p>
            <a:pPr marL="635000" marR="0" lvl="0" indent="-635000">
              <a:spcBef>
                <a:spcPts val="600"/>
              </a:spcBef>
              <a:spcAft>
                <a:spcPts val="0"/>
              </a:spcAft>
              <a:buNone/>
            </a:pPr>
            <a:r>
              <a:rPr lang="en-US" altLang="zh-CN" sz="3600" dirty="0" smtClean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26 </a:t>
            </a:r>
            <a:r>
              <a:rPr lang="zh-CN" altLang="en-US" sz="3600" dirty="0" smtClean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凡</a:t>
            </a:r>
            <a:r>
              <a:rPr lang="zh-CN" altLang="en-US" sz="3600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听见我这话不去行的，好比一个无知的人，把房子盖在沙土上。</a:t>
            </a:r>
          </a:p>
          <a:p>
            <a:pPr marL="635000" marR="0" lvl="0" indent="-635000">
              <a:spcBef>
                <a:spcPts val="600"/>
              </a:spcBef>
              <a:spcAft>
                <a:spcPts val="0"/>
              </a:spcAft>
              <a:buNone/>
            </a:pPr>
            <a:r>
              <a:rPr lang="en-US" altLang="zh-CN" sz="3600" dirty="0" smtClean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27 </a:t>
            </a:r>
            <a:r>
              <a:rPr lang="zh-CN" altLang="en-US" sz="3600" dirty="0" smtClean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雨</a:t>
            </a:r>
            <a:r>
              <a:rPr lang="zh-CN" altLang="en-US" sz="3600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淋，水冲，风吹，撞着那房子，房子就倒塌了。并且倒塌得很大。</a:t>
            </a:r>
          </a:p>
          <a:p>
            <a:pPr marL="635000" marR="0" lvl="0" indent="-635000">
              <a:spcBef>
                <a:spcPts val="600"/>
              </a:spcBef>
              <a:spcAft>
                <a:spcPts val="0"/>
              </a:spcAft>
              <a:buNone/>
            </a:pPr>
            <a:r>
              <a:rPr lang="en-US" altLang="zh-CN" sz="3600" dirty="0" smtClean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28 </a:t>
            </a:r>
            <a:r>
              <a:rPr lang="zh-CN" altLang="en-US" sz="3600" dirty="0" smtClean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耶稣</a:t>
            </a:r>
            <a:r>
              <a:rPr lang="zh-CN" altLang="en-US" sz="3600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讲完了这些话，众人都希奇他的教训。</a:t>
            </a:r>
            <a:endParaRPr lang="en-CA" sz="3600" kern="100" dirty="0">
              <a:solidFill>
                <a:schemeClr val="tx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/>
            </a:endParaRPr>
          </a:p>
          <a:p>
            <a:pPr marL="0" indent="0">
              <a:lnSpc>
                <a:spcPct val="115000"/>
              </a:lnSpc>
              <a:spcBef>
                <a:spcPts val="800"/>
              </a:spcBef>
              <a:spcAft>
                <a:spcPts val="800"/>
              </a:spcAft>
              <a:buNone/>
            </a:pPr>
            <a:r>
              <a:rPr lang="en-US" sz="4000" kern="100" dirty="0">
                <a:latin typeface="Calibri"/>
                <a:ea typeface="DengXian"/>
                <a:cs typeface="Times New Roman"/>
              </a:rPr>
              <a:t> </a:t>
            </a:r>
            <a:endParaRPr lang="en-CA" sz="4000" kern="100" dirty="0">
              <a:latin typeface="Calibri"/>
              <a:ea typeface="DengXian"/>
              <a:cs typeface="Times New Roman"/>
            </a:endParaRPr>
          </a:p>
          <a:p>
            <a:pPr marL="0" indent="0">
              <a:lnSpc>
                <a:spcPct val="115000"/>
              </a:lnSpc>
              <a:spcBef>
                <a:spcPts val="800"/>
              </a:spcBef>
              <a:spcAft>
                <a:spcPts val="800"/>
              </a:spcAft>
              <a:buNone/>
            </a:pPr>
            <a:endParaRPr lang="zh-CN" altLang="en-US" sz="2800" b="1" dirty="0">
              <a:solidFill>
                <a:srgbClr val="FF0000"/>
              </a:solidFill>
              <a:latin typeface="KaiTi" panose="02010609060101010101" charset="-122"/>
              <a:ea typeface="KaiTi" panose="02010609060101010101" charset="-122"/>
              <a:cs typeface="KaiTi" panose="02010609060101010101" charset="-122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8D9E91-53C4-4B6F-B0E4-0BD86C09558B}" type="slidenum">
              <a:rPr lang="en-US" altLang="zh-CN">
                <a:solidFill>
                  <a:srgbClr val="55554A"/>
                </a:solidFill>
              </a:rPr>
              <a:pPr>
                <a:defRPr/>
              </a:pPr>
              <a:t>18</a:t>
            </a:fld>
            <a:endParaRPr lang="en-US" altLang="zh-CN" dirty="0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481988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177800"/>
            <a:ext cx="10160000" cy="1116013"/>
          </a:xfrm>
        </p:spPr>
        <p:txBody>
          <a:bodyPr>
            <a:noAutofit/>
          </a:bodyPr>
          <a:lstStyle/>
          <a:p>
            <a:pPr>
              <a:tabLst>
                <a:tab pos="5943302" algn="l"/>
              </a:tabLst>
            </a:pPr>
            <a:r>
              <a:rPr lang="zh-CN" altLang="en-US" sz="5400" b="1" dirty="0" smtClean="0">
                <a:solidFill>
                  <a:srgbClr val="FF0000"/>
                </a:solidFill>
                <a:effectLst/>
                <a:latin typeface="+mn-ea"/>
              </a:rPr>
              <a:t>结语</a:t>
            </a:r>
            <a:endParaRPr lang="zh-CN" altLang="en-US" sz="5400" b="1" dirty="0">
              <a:solidFill>
                <a:srgbClr val="FF0000"/>
              </a:solidFill>
              <a:effectLst/>
              <a:latin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" y="1612900"/>
            <a:ext cx="12192000" cy="5255560"/>
          </a:xfrm>
        </p:spPr>
        <p:txBody>
          <a:bodyPr/>
          <a:lstStyle/>
          <a:p>
            <a:pPr marL="0" marR="0" indent="102870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4000" kern="100" dirty="0">
                <a:latin typeface="Calibri"/>
                <a:ea typeface="DengXian"/>
                <a:cs typeface="Times New Roman"/>
              </a:rPr>
              <a:t> </a:t>
            </a:r>
            <a:r>
              <a:rPr lang="zh-CN" altLang="en-US" sz="4000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今天我们愿意向主说：主啊，我愿成为好土持守真道的人，求你打破我心里刚硬的心，挪去里面的石头，拨除生命中的荆棘，使主的话在我生命里扎根、成长、结果子。</a:t>
            </a:r>
            <a:endParaRPr lang="en-CA" sz="4000" dirty="0">
              <a:solidFill>
                <a:schemeClr val="tx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/>
            </a:endParaRPr>
          </a:p>
          <a:p>
            <a:pPr marL="0" marR="0" indent="102870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zh-CN" altLang="en-US" sz="4000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当我们愿意把自己交在神的手中，祂必亲自栽培、修剪我们，使我们成为神国所喜悦的器皿。阿们！</a:t>
            </a:r>
            <a:endParaRPr lang="en-CA" sz="4000" dirty="0">
              <a:solidFill>
                <a:schemeClr val="tx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/>
            </a:endParaRPr>
          </a:p>
          <a:p>
            <a:pPr marL="0" indent="0">
              <a:lnSpc>
                <a:spcPct val="115000"/>
              </a:lnSpc>
              <a:spcBef>
                <a:spcPts val="800"/>
              </a:spcBef>
              <a:spcAft>
                <a:spcPts val="800"/>
              </a:spcAft>
              <a:buNone/>
            </a:pPr>
            <a:endParaRPr lang="en-CA" sz="4000" kern="100" dirty="0">
              <a:latin typeface="Calibri"/>
              <a:ea typeface="DengXian"/>
              <a:cs typeface="Times New Roman"/>
            </a:endParaRPr>
          </a:p>
          <a:p>
            <a:pPr marL="0" indent="0">
              <a:lnSpc>
                <a:spcPct val="115000"/>
              </a:lnSpc>
              <a:spcBef>
                <a:spcPts val="800"/>
              </a:spcBef>
              <a:spcAft>
                <a:spcPts val="800"/>
              </a:spcAft>
              <a:buNone/>
            </a:pPr>
            <a:endParaRPr lang="zh-CN" altLang="en-US" sz="2800" b="1" dirty="0">
              <a:solidFill>
                <a:srgbClr val="FF0000"/>
              </a:solidFill>
              <a:latin typeface="KaiTi" panose="02010609060101010101" charset="-122"/>
              <a:ea typeface="KaiTi" panose="02010609060101010101" charset="-122"/>
              <a:cs typeface="KaiTi" panose="02010609060101010101" charset="-122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8D9E91-53C4-4B6F-B0E4-0BD86C09558B}" type="slidenum">
              <a:rPr lang="en-US" altLang="zh-CN">
                <a:solidFill>
                  <a:srgbClr val="55554A"/>
                </a:solidFill>
              </a:rPr>
              <a:pPr>
                <a:defRPr/>
              </a:pPr>
              <a:t>19</a:t>
            </a:fld>
            <a:endParaRPr lang="en-US" altLang="zh-CN" dirty="0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44771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177800"/>
            <a:ext cx="10160000" cy="1116013"/>
          </a:xfrm>
        </p:spPr>
        <p:txBody>
          <a:bodyPr>
            <a:noAutofit/>
          </a:bodyPr>
          <a:lstStyle/>
          <a:p>
            <a:pPr>
              <a:tabLst>
                <a:tab pos="5943302" algn="l"/>
              </a:tabLst>
            </a:pPr>
            <a:r>
              <a:rPr lang="zh-CN" altLang="en-US" sz="6000" b="1" dirty="0" smtClean="0">
                <a:solidFill>
                  <a:srgbClr val="FF0000"/>
                </a:solidFill>
                <a:effectLst/>
                <a:latin typeface="+mn-ea"/>
                <a:cs typeface="Times New Roman"/>
              </a:rPr>
              <a:t>可</a:t>
            </a:r>
            <a:r>
              <a:rPr lang="en-US" altLang="zh-CN" sz="6000" b="1" dirty="0" smtClean="0">
                <a:solidFill>
                  <a:srgbClr val="FF0000"/>
                </a:solidFill>
                <a:effectLst/>
                <a:latin typeface="+mn-ea"/>
                <a:cs typeface="Times New Roman"/>
              </a:rPr>
              <a:t>4:1-9</a:t>
            </a:r>
            <a:endParaRPr lang="zh-CN" altLang="en-US" sz="5400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" y="1473200"/>
            <a:ext cx="12192000" cy="5395260"/>
          </a:xfrm>
        </p:spPr>
        <p:txBody>
          <a:bodyPr/>
          <a:lstStyle/>
          <a:p>
            <a:pPr marL="406400" marR="0" lvl="0" indent="-406400">
              <a:spcBef>
                <a:spcPts val="600"/>
              </a:spcBef>
              <a:spcAft>
                <a:spcPts val="0"/>
              </a:spcAft>
              <a:buNone/>
            </a:pPr>
            <a:r>
              <a:rPr lang="en-US" altLang="zh-CN" sz="4000" dirty="0" smtClean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1 </a:t>
            </a:r>
            <a:r>
              <a:rPr lang="zh-CN" altLang="en-US" sz="4000" dirty="0" smtClean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耶稣</a:t>
            </a:r>
            <a:r>
              <a:rPr lang="zh-CN" altLang="en-US" sz="4000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又在海边教训人。有许多人到他那里聚集，他只得上船坐下。船在海里，众人都靠近海站在岸上。</a:t>
            </a:r>
          </a:p>
          <a:p>
            <a:pPr marL="406400" marR="0" lvl="0" indent="-406400">
              <a:spcBef>
                <a:spcPts val="600"/>
              </a:spcBef>
              <a:spcAft>
                <a:spcPts val="0"/>
              </a:spcAft>
              <a:buNone/>
            </a:pPr>
            <a:r>
              <a:rPr lang="en-US" altLang="zh-CN" sz="4000" dirty="0" smtClean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2 </a:t>
            </a:r>
            <a:r>
              <a:rPr lang="zh-CN" altLang="en-US" sz="4000" dirty="0" smtClean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耶稣</a:t>
            </a:r>
            <a:r>
              <a:rPr lang="zh-CN" altLang="en-US" sz="4000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就用比喻教训他们许多道理。在教训之间，对他们说，</a:t>
            </a:r>
          </a:p>
          <a:p>
            <a:pPr marL="406400" marR="0" lvl="0" indent="-406400">
              <a:spcBef>
                <a:spcPts val="600"/>
              </a:spcBef>
              <a:spcAft>
                <a:spcPts val="0"/>
              </a:spcAft>
              <a:buNone/>
            </a:pPr>
            <a:r>
              <a:rPr lang="en-US" altLang="zh-CN" sz="4000" dirty="0" smtClean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3 </a:t>
            </a:r>
            <a:r>
              <a:rPr lang="zh-CN" altLang="en-US" sz="4000" dirty="0" smtClean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你们</a:t>
            </a:r>
            <a:r>
              <a:rPr lang="zh-CN" altLang="en-US" sz="4000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听阿。有一个撒种的。出去撒种。</a:t>
            </a:r>
          </a:p>
          <a:p>
            <a:pPr marL="406400" marR="0" lvl="0" indent="-406400">
              <a:spcBef>
                <a:spcPts val="600"/>
              </a:spcBef>
              <a:spcAft>
                <a:spcPts val="0"/>
              </a:spcAft>
              <a:buNone/>
            </a:pPr>
            <a:r>
              <a:rPr lang="en-US" altLang="zh-CN" sz="4000" dirty="0" smtClean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4 </a:t>
            </a:r>
            <a:r>
              <a:rPr lang="zh-CN" altLang="en-US" sz="4000" dirty="0" smtClean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撒</a:t>
            </a:r>
            <a:r>
              <a:rPr lang="zh-CN" altLang="en-US" sz="4000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的时候，有落在路旁的，飞鸟来吃尽了。</a:t>
            </a:r>
          </a:p>
          <a:p>
            <a:pPr marL="406400" marR="0" lvl="0" indent="-406400">
              <a:spcBef>
                <a:spcPts val="600"/>
              </a:spcBef>
              <a:spcAft>
                <a:spcPts val="0"/>
              </a:spcAft>
              <a:buNone/>
            </a:pPr>
            <a:r>
              <a:rPr lang="en-US" altLang="zh-CN" sz="4000" dirty="0" smtClean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5 </a:t>
            </a:r>
            <a:r>
              <a:rPr lang="zh-CN" altLang="en-US" sz="4000" dirty="0" smtClean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有</a:t>
            </a:r>
            <a:r>
              <a:rPr lang="zh-CN" altLang="en-US" sz="4000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落在土浅石头地上的，土既不深，发苗最快。</a:t>
            </a:r>
          </a:p>
          <a:p>
            <a:pPr marL="0" indent="1142942">
              <a:lnSpc>
                <a:spcPct val="115000"/>
              </a:lnSpc>
              <a:spcBef>
                <a:spcPts val="800"/>
              </a:spcBef>
              <a:spcAft>
                <a:spcPts val="800"/>
              </a:spcAft>
              <a:buNone/>
            </a:pPr>
            <a:endParaRPr lang="en-CA" sz="4000" kern="100" dirty="0">
              <a:solidFill>
                <a:schemeClr val="tx1"/>
              </a:solidFill>
              <a:latin typeface="Calibri"/>
              <a:ea typeface="DengXian"/>
              <a:cs typeface="Times New Roman"/>
            </a:endParaRPr>
          </a:p>
          <a:p>
            <a:pPr marL="0" indent="0">
              <a:lnSpc>
                <a:spcPct val="115000"/>
              </a:lnSpc>
              <a:spcBef>
                <a:spcPts val="800"/>
              </a:spcBef>
              <a:spcAft>
                <a:spcPts val="800"/>
              </a:spcAft>
              <a:buNone/>
            </a:pPr>
            <a:r>
              <a:rPr lang="en-US" sz="4000" kern="100" dirty="0">
                <a:latin typeface="Calibri"/>
                <a:ea typeface="DengXian"/>
                <a:cs typeface="Times New Roman"/>
              </a:rPr>
              <a:t> </a:t>
            </a:r>
            <a:endParaRPr lang="en-CA" sz="4000" kern="100" dirty="0">
              <a:latin typeface="Calibri"/>
              <a:ea typeface="DengXian"/>
              <a:cs typeface="Times New Roman"/>
            </a:endParaRPr>
          </a:p>
          <a:p>
            <a:pPr marL="0" indent="0">
              <a:lnSpc>
                <a:spcPct val="115000"/>
              </a:lnSpc>
              <a:spcBef>
                <a:spcPts val="800"/>
              </a:spcBef>
              <a:spcAft>
                <a:spcPts val="800"/>
              </a:spcAft>
              <a:buNone/>
            </a:pPr>
            <a:endParaRPr lang="zh-CN" altLang="en-US" sz="2800" b="1" dirty="0">
              <a:solidFill>
                <a:srgbClr val="FF0000"/>
              </a:solidFill>
              <a:latin typeface="KaiTi" panose="02010609060101010101" charset="-122"/>
              <a:ea typeface="KaiTi" panose="02010609060101010101" charset="-122"/>
              <a:cs typeface="KaiTi" panose="02010609060101010101" charset="-122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8D9E91-53C4-4B6F-B0E4-0BD86C09558B}" type="slidenum">
              <a:rPr lang="en-US" altLang="zh-CN">
                <a:solidFill>
                  <a:srgbClr val="55554A"/>
                </a:solidFill>
              </a:rPr>
              <a:pPr>
                <a:defRPr/>
              </a:pPr>
              <a:t>2</a:t>
            </a:fld>
            <a:endParaRPr lang="en-US" altLang="zh-CN" dirty="0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7100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177800"/>
            <a:ext cx="10160000" cy="1116013"/>
          </a:xfrm>
        </p:spPr>
        <p:txBody>
          <a:bodyPr>
            <a:noAutofit/>
          </a:bodyPr>
          <a:lstStyle/>
          <a:p>
            <a:pPr>
              <a:tabLst>
                <a:tab pos="5943302" algn="l"/>
              </a:tabLst>
            </a:pPr>
            <a:r>
              <a:rPr lang="zh-CN" altLang="en-US" sz="6000" b="1" dirty="0" smtClean="0">
                <a:solidFill>
                  <a:srgbClr val="FF0000"/>
                </a:solidFill>
                <a:effectLst/>
                <a:latin typeface="+mn-ea"/>
                <a:cs typeface="Times New Roman"/>
              </a:rPr>
              <a:t>可</a:t>
            </a:r>
            <a:r>
              <a:rPr lang="en-US" altLang="zh-CN" sz="6000" b="1" dirty="0" smtClean="0">
                <a:solidFill>
                  <a:srgbClr val="FF0000"/>
                </a:solidFill>
                <a:effectLst/>
                <a:latin typeface="+mn-ea"/>
                <a:cs typeface="Times New Roman"/>
              </a:rPr>
              <a:t>4:1-9</a:t>
            </a:r>
            <a:endParaRPr lang="zh-CN" altLang="en-US" sz="5400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" y="1581150"/>
            <a:ext cx="12192000" cy="5287310"/>
          </a:xfrm>
        </p:spPr>
        <p:txBody>
          <a:bodyPr/>
          <a:lstStyle/>
          <a:p>
            <a:pPr marL="457200" marR="0" lvl="0" indent="-45720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altLang="zh-CN" sz="4000" dirty="0" smtClean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6 </a:t>
            </a:r>
            <a:r>
              <a:rPr lang="zh-CN" altLang="en-US" sz="4000" dirty="0" smtClean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日头</a:t>
            </a:r>
            <a:r>
              <a:rPr lang="zh-CN" altLang="en-US" sz="4000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出来一晒，因为没有根，就枯干了。</a:t>
            </a:r>
          </a:p>
          <a:p>
            <a:pPr marL="457200" marR="0" lvl="0" indent="-45720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altLang="zh-CN" sz="4000" dirty="0" smtClean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7 </a:t>
            </a:r>
            <a:r>
              <a:rPr lang="zh-CN" altLang="en-US" sz="4000" dirty="0" smtClean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有</a:t>
            </a:r>
            <a:r>
              <a:rPr lang="zh-CN" altLang="en-US" sz="4000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落在荆棘里的，荆棘长起来，把他挤住了，就不结实。</a:t>
            </a:r>
          </a:p>
          <a:p>
            <a:pPr marL="457200" marR="0" lvl="0" indent="-45720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altLang="zh-CN" sz="4000" dirty="0" smtClean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8 </a:t>
            </a:r>
            <a:r>
              <a:rPr lang="zh-CN" altLang="en-US" sz="4000" dirty="0" smtClean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又</a:t>
            </a:r>
            <a:r>
              <a:rPr lang="zh-CN" altLang="en-US" sz="4000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有落在好土里的，就发生长大，结实有三十倍的，有六十倍的，有一百倍的。</a:t>
            </a:r>
          </a:p>
          <a:p>
            <a:pPr marL="457200" indent="-45720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altLang="zh-CN" sz="4000" dirty="0" smtClean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9 </a:t>
            </a:r>
            <a:r>
              <a:rPr lang="zh-CN" altLang="en-US" sz="4000" dirty="0" smtClean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又</a:t>
            </a:r>
            <a:r>
              <a:rPr lang="zh-CN" altLang="en-US" sz="4000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说，有耳可听的，就应当听。</a:t>
            </a:r>
            <a:endParaRPr lang="en-CA" sz="4000" kern="100" dirty="0">
              <a:solidFill>
                <a:schemeClr val="tx1"/>
              </a:solidFill>
              <a:latin typeface="Calibri"/>
              <a:ea typeface="DengXian"/>
              <a:cs typeface="Times New Roman"/>
            </a:endParaRPr>
          </a:p>
          <a:p>
            <a:pPr marL="0" indent="1142942">
              <a:lnSpc>
                <a:spcPct val="115000"/>
              </a:lnSpc>
              <a:spcBef>
                <a:spcPts val="800"/>
              </a:spcBef>
              <a:spcAft>
                <a:spcPts val="800"/>
              </a:spcAft>
              <a:buNone/>
            </a:pPr>
            <a:endParaRPr lang="en-CA" sz="4000" kern="100" dirty="0">
              <a:solidFill>
                <a:schemeClr val="tx1"/>
              </a:solidFill>
              <a:latin typeface="Calibri"/>
              <a:ea typeface="DengXian"/>
              <a:cs typeface="Times New Roman"/>
            </a:endParaRPr>
          </a:p>
          <a:p>
            <a:pPr marL="0" indent="0">
              <a:lnSpc>
                <a:spcPct val="115000"/>
              </a:lnSpc>
              <a:spcBef>
                <a:spcPts val="800"/>
              </a:spcBef>
              <a:spcAft>
                <a:spcPts val="800"/>
              </a:spcAft>
              <a:buNone/>
            </a:pPr>
            <a:r>
              <a:rPr lang="en-US" sz="4000" kern="100" dirty="0">
                <a:latin typeface="Calibri"/>
                <a:ea typeface="DengXian"/>
                <a:cs typeface="Times New Roman"/>
              </a:rPr>
              <a:t> </a:t>
            </a:r>
            <a:endParaRPr lang="en-CA" sz="4000" kern="100" dirty="0">
              <a:latin typeface="Calibri"/>
              <a:ea typeface="DengXian"/>
              <a:cs typeface="Times New Roman"/>
            </a:endParaRPr>
          </a:p>
          <a:p>
            <a:pPr marL="0" indent="0">
              <a:lnSpc>
                <a:spcPct val="115000"/>
              </a:lnSpc>
              <a:spcBef>
                <a:spcPts val="800"/>
              </a:spcBef>
              <a:spcAft>
                <a:spcPts val="800"/>
              </a:spcAft>
              <a:buNone/>
            </a:pPr>
            <a:endParaRPr lang="zh-CN" altLang="en-US" sz="2800" b="1" dirty="0">
              <a:solidFill>
                <a:srgbClr val="FF0000"/>
              </a:solidFill>
              <a:latin typeface="KaiTi" panose="02010609060101010101" charset="-122"/>
              <a:ea typeface="KaiTi" panose="02010609060101010101" charset="-122"/>
              <a:cs typeface="KaiTi" panose="02010609060101010101" charset="-122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8D9E91-53C4-4B6F-B0E4-0BD86C09558B}" type="slidenum">
              <a:rPr lang="en-US" altLang="zh-CN">
                <a:solidFill>
                  <a:srgbClr val="55554A"/>
                </a:solidFill>
              </a:rPr>
              <a:pPr>
                <a:defRPr/>
              </a:pPr>
              <a:t>3</a:t>
            </a:fld>
            <a:endParaRPr lang="en-US" altLang="zh-CN" dirty="0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35851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" y="1581150"/>
            <a:ext cx="12192000" cy="5287310"/>
          </a:xfrm>
        </p:spPr>
        <p:txBody>
          <a:bodyPr/>
          <a:lstStyle/>
          <a:p>
            <a:pPr marL="0" marR="0" indent="97790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zh-CN" altLang="en-US" sz="4000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在这比喻中（路</a:t>
            </a:r>
            <a:r>
              <a:rPr lang="en-US" sz="4000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8:</a:t>
            </a:r>
            <a:r>
              <a:rPr lang="en-CA" sz="4000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8</a:t>
            </a:r>
            <a:r>
              <a:rPr lang="zh-CN" altLang="en-US" sz="4000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）耶稣大声说：“有耳可听的，就应当听！”</a:t>
            </a:r>
            <a:r>
              <a:rPr lang="zh-CN" altLang="en-US" sz="4000" dirty="0" smtClean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。</a:t>
            </a:r>
            <a:endParaRPr lang="en-US" altLang="zh-CN" sz="4000" dirty="0" smtClean="0">
              <a:solidFill>
                <a:schemeClr val="tx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/>
            </a:endParaRPr>
          </a:p>
          <a:p>
            <a:pPr marL="0" marR="0" indent="97790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zh-CN" altLang="en-US" sz="4000" dirty="0" smtClean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主</a:t>
            </a:r>
            <a:r>
              <a:rPr lang="zh-CN" altLang="en-US" sz="4000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耶稣最后说了这句非常关键的话，意思就是让我们要留心地听、认真地听，这不是跟我们无关的，而是跟我们每个人的生命都息息相关的比喻，提醒我们要用正确的态度来聆听神的话语。</a:t>
            </a:r>
            <a:endParaRPr lang="en-CA" sz="4000" dirty="0">
              <a:solidFill>
                <a:schemeClr val="tx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/>
            </a:endParaRPr>
          </a:p>
          <a:p>
            <a:pPr marL="0" marR="0" indent="977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CA" sz="4000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 </a:t>
            </a:r>
          </a:p>
          <a:p>
            <a:pPr marL="0" indent="1142942">
              <a:lnSpc>
                <a:spcPct val="115000"/>
              </a:lnSpc>
              <a:spcBef>
                <a:spcPts val="800"/>
              </a:spcBef>
              <a:spcAft>
                <a:spcPts val="800"/>
              </a:spcAft>
              <a:buNone/>
            </a:pPr>
            <a:endParaRPr lang="en-CA" sz="4000" kern="100" dirty="0">
              <a:solidFill>
                <a:schemeClr val="tx1"/>
              </a:solidFill>
              <a:latin typeface="Calibri"/>
              <a:ea typeface="DengXian"/>
              <a:cs typeface="Times New Roman"/>
            </a:endParaRPr>
          </a:p>
          <a:p>
            <a:pPr marL="0" indent="0">
              <a:lnSpc>
                <a:spcPct val="115000"/>
              </a:lnSpc>
              <a:spcBef>
                <a:spcPts val="800"/>
              </a:spcBef>
              <a:spcAft>
                <a:spcPts val="800"/>
              </a:spcAft>
              <a:buNone/>
            </a:pPr>
            <a:r>
              <a:rPr lang="en-US" sz="4000" kern="100" dirty="0">
                <a:latin typeface="Calibri"/>
                <a:ea typeface="DengXian"/>
                <a:cs typeface="Times New Roman"/>
              </a:rPr>
              <a:t> </a:t>
            </a:r>
            <a:endParaRPr lang="en-CA" sz="4000" kern="100" dirty="0">
              <a:latin typeface="Calibri"/>
              <a:ea typeface="DengXian"/>
              <a:cs typeface="Times New Roman"/>
            </a:endParaRPr>
          </a:p>
          <a:p>
            <a:pPr marL="0" indent="0">
              <a:lnSpc>
                <a:spcPct val="115000"/>
              </a:lnSpc>
              <a:spcBef>
                <a:spcPts val="800"/>
              </a:spcBef>
              <a:spcAft>
                <a:spcPts val="800"/>
              </a:spcAft>
              <a:buNone/>
            </a:pPr>
            <a:endParaRPr lang="zh-CN" altLang="en-US" sz="2800" b="1" dirty="0">
              <a:solidFill>
                <a:srgbClr val="FF0000"/>
              </a:solidFill>
              <a:latin typeface="KaiTi" panose="02010609060101010101" charset="-122"/>
              <a:ea typeface="KaiTi" panose="02010609060101010101" charset="-122"/>
              <a:cs typeface="KaiTi" panose="02010609060101010101" charset="-122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8D9E91-53C4-4B6F-B0E4-0BD86C09558B}" type="slidenum">
              <a:rPr lang="en-US" altLang="zh-CN">
                <a:solidFill>
                  <a:srgbClr val="55554A"/>
                </a:solidFill>
              </a:rPr>
              <a:pPr>
                <a:defRPr/>
              </a:pPr>
              <a:t>4</a:t>
            </a:fld>
            <a:endParaRPr lang="en-US" altLang="zh-CN" dirty="0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10441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177800"/>
            <a:ext cx="10160000" cy="1116013"/>
          </a:xfrm>
        </p:spPr>
        <p:txBody>
          <a:bodyPr>
            <a:noAutofit/>
          </a:bodyPr>
          <a:lstStyle/>
          <a:p>
            <a:pPr>
              <a:tabLst>
                <a:tab pos="5943302" algn="l"/>
              </a:tabLst>
            </a:pPr>
            <a:r>
              <a:rPr lang="zh-CN" altLang="en-US" sz="6000" b="1" dirty="0">
                <a:solidFill>
                  <a:srgbClr val="FF0000"/>
                </a:solidFill>
                <a:effectLst/>
                <a:latin typeface="+mn-ea"/>
                <a:cs typeface="Times New Roman"/>
              </a:rPr>
              <a:t>一</a:t>
            </a:r>
            <a:r>
              <a:rPr lang="zh-CN" altLang="en-US" sz="6000" b="1" dirty="0" smtClean="0">
                <a:solidFill>
                  <a:srgbClr val="FF0000"/>
                </a:solidFill>
                <a:effectLst/>
                <a:latin typeface="+mn-ea"/>
                <a:cs typeface="Times New Roman"/>
              </a:rPr>
              <a:t>、</a:t>
            </a:r>
            <a:r>
              <a:rPr lang="zh-CN" altLang="en-US" sz="5400" b="1" dirty="0">
                <a:solidFill>
                  <a:srgbClr val="FF0000"/>
                </a:solidFill>
                <a:effectLst/>
                <a:latin typeface="+mn-ea"/>
                <a:cs typeface="Times New Roman"/>
              </a:rPr>
              <a:t>比喻的解释</a:t>
            </a:r>
            <a:endParaRPr lang="zh-CN" altLang="en-US" sz="5400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" y="1581150"/>
            <a:ext cx="12192000" cy="5287310"/>
          </a:xfrm>
        </p:spPr>
        <p:txBody>
          <a:bodyPr/>
          <a:lstStyle/>
          <a:p>
            <a:pPr marL="342900" marR="0" lvl="0" indent="-34290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Font typeface="Symbol"/>
              <a:buChar char=""/>
            </a:pPr>
            <a:r>
              <a:rPr lang="zh-CN" altLang="en-US" sz="4000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撒种的人：象征耶稣</a:t>
            </a:r>
            <a:r>
              <a:rPr lang="zh-CN" altLang="en-US" sz="4000" dirty="0" smtClean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基督。</a:t>
            </a:r>
            <a:endParaRPr lang="en-CA" sz="4000" dirty="0">
              <a:solidFill>
                <a:schemeClr val="tx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/>
            </a:endParaRPr>
          </a:p>
          <a:p>
            <a:pPr marL="342900" marR="0" lvl="0" indent="-34290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Font typeface="Symbol"/>
              <a:buChar char=""/>
            </a:pPr>
            <a:r>
              <a:rPr lang="zh-CN" altLang="en-US" sz="4000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种子：代表祂所传讲的福音（生命的道、神的话</a:t>
            </a:r>
            <a:r>
              <a:rPr lang="zh-CN" altLang="en-US" sz="4000" dirty="0" smtClean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）。</a:t>
            </a:r>
            <a:endParaRPr lang="en-CA" sz="4000" dirty="0">
              <a:solidFill>
                <a:schemeClr val="tx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/>
            </a:endParaRPr>
          </a:p>
          <a:p>
            <a:pPr marL="342900" marR="0" lvl="0" indent="-34290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Font typeface="Symbol"/>
              <a:buChar char=""/>
            </a:pPr>
            <a:r>
              <a:rPr lang="zh-CN" altLang="en-US" sz="4000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土地：象征着聆听福音的人心灵和对福音的回应。</a:t>
            </a:r>
            <a:endParaRPr lang="en-CA" sz="4000" dirty="0">
              <a:solidFill>
                <a:schemeClr val="tx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/>
            </a:endParaRPr>
          </a:p>
          <a:p>
            <a:pPr marL="0" indent="0">
              <a:lnSpc>
                <a:spcPct val="115000"/>
              </a:lnSpc>
              <a:spcBef>
                <a:spcPts val="800"/>
              </a:spcBef>
              <a:spcAft>
                <a:spcPts val="800"/>
              </a:spcAft>
              <a:buNone/>
            </a:pPr>
            <a:endParaRPr lang="en-CA" sz="4000" kern="100" dirty="0">
              <a:solidFill>
                <a:schemeClr val="tx1"/>
              </a:solidFill>
              <a:latin typeface="Calibri"/>
              <a:ea typeface="DengXian"/>
              <a:cs typeface="Times New Roman"/>
            </a:endParaRPr>
          </a:p>
          <a:p>
            <a:pPr marL="0" indent="1142942">
              <a:lnSpc>
                <a:spcPct val="115000"/>
              </a:lnSpc>
              <a:spcBef>
                <a:spcPts val="800"/>
              </a:spcBef>
              <a:spcAft>
                <a:spcPts val="800"/>
              </a:spcAft>
              <a:buNone/>
            </a:pPr>
            <a:endParaRPr lang="en-CA" sz="4000" kern="100" dirty="0">
              <a:solidFill>
                <a:schemeClr val="tx1"/>
              </a:solidFill>
              <a:latin typeface="Calibri"/>
              <a:ea typeface="DengXian"/>
              <a:cs typeface="Times New Roman"/>
            </a:endParaRPr>
          </a:p>
          <a:p>
            <a:pPr marL="0" indent="0">
              <a:lnSpc>
                <a:spcPct val="115000"/>
              </a:lnSpc>
              <a:spcBef>
                <a:spcPts val="800"/>
              </a:spcBef>
              <a:spcAft>
                <a:spcPts val="800"/>
              </a:spcAft>
              <a:buNone/>
            </a:pPr>
            <a:r>
              <a:rPr lang="en-US" sz="4000" kern="100" dirty="0">
                <a:latin typeface="Calibri"/>
                <a:ea typeface="DengXian"/>
                <a:cs typeface="Times New Roman"/>
              </a:rPr>
              <a:t> </a:t>
            </a:r>
            <a:endParaRPr lang="en-CA" sz="4000" kern="100" dirty="0">
              <a:latin typeface="Calibri"/>
              <a:ea typeface="DengXian"/>
              <a:cs typeface="Times New Roman"/>
            </a:endParaRPr>
          </a:p>
          <a:p>
            <a:pPr marL="0" indent="0">
              <a:lnSpc>
                <a:spcPct val="115000"/>
              </a:lnSpc>
              <a:spcBef>
                <a:spcPts val="800"/>
              </a:spcBef>
              <a:spcAft>
                <a:spcPts val="800"/>
              </a:spcAft>
              <a:buNone/>
            </a:pPr>
            <a:endParaRPr lang="zh-CN" altLang="en-US" sz="2800" b="1" dirty="0">
              <a:solidFill>
                <a:srgbClr val="FF0000"/>
              </a:solidFill>
              <a:latin typeface="KaiTi" panose="02010609060101010101" charset="-122"/>
              <a:ea typeface="KaiTi" panose="02010609060101010101" charset="-122"/>
              <a:cs typeface="KaiTi" panose="02010609060101010101" charset="-122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8D9E91-53C4-4B6F-B0E4-0BD86C09558B}" type="slidenum">
              <a:rPr lang="en-US" altLang="zh-CN">
                <a:solidFill>
                  <a:srgbClr val="55554A"/>
                </a:solidFill>
              </a:rPr>
              <a:pPr>
                <a:defRPr/>
              </a:pPr>
              <a:t>5</a:t>
            </a:fld>
            <a:endParaRPr lang="en-US" altLang="zh-CN" dirty="0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55582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177800"/>
            <a:ext cx="10160000" cy="1116013"/>
          </a:xfrm>
        </p:spPr>
        <p:txBody>
          <a:bodyPr>
            <a:noAutofit/>
          </a:bodyPr>
          <a:lstStyle/>
          <a:p>
            <a:pPr>
              <a:tabLst>
                <a:tab pos="5943302" algn="l"/>
              </a:tabLst>
            </a:pPr>
            <a:r>
              <a:rPr lang="zh-CN" altLang="en-US" sz="6000" b="1" dirty="0" smtClean="0">
                <a:solidFill>
                  <a:srgbClr val="FF0000"/>
                </a:solidFill>
                <a:effectLst/>
                <a:latin typeface="+mn-ea"/>
                <a:cs typeface="Times New Roman"/>
              </a:rPr>
              <a:t>可</a:t>
            </a:r>
            <a:r>
              <a:rPr lang="en-US" altLang="zh-CN" sz="6000" b="1" dirty="0" smtClean="0">
                <a:solidFill>
                  <a:srgbClr val="FF0000"/>
                </a:solidFill>
                <a:effectLst/>
                <a:latin typeface="+mn-ea"/>
                <a:cs typeface="Times New Roman"/>
              </a:rPr>
              <a:t>4:13-20</a:t>
            </a:r>
            <a:endParaRPr lang="zh-CN" altLang="en-US" sz="5400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" y="1581150"/>
            <a:ext cx="12192000" cy="5287310"/>
          </a:xfrm>
        </p:spPr>
        <p:txBody>
          <a:bodyPr/>
          <a:lstStyle/>
          <a:p>
            <a:pPr marL="685800" marR="0" lvl="0" indent="-68580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altLang="zh-CN" sz="4000" dirty="0" smtClean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13 </a:t>
            </a:r>
            <a:r>
              <a:rPr lang="zh-CN" altLang="en-US" sz="4000" dirty="0" smtClean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又</a:t>
            </a:r>
            <a:r>
              <a:rPr lang="zh-CN" altLang="en-US" sz="4000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对他们说，你们不明白这比喻吗？这样怎能明白一切的比喻呢？</a:t>
            </a:r>
          </a:p>
          <a:p>
            <a:pPr marL="685800" marR="0" lvl="0" indent="-68580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altLang="zh-CN" sz="4000" dirty="0" smtClean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14 </a:t>
            </a:r>
            <a:r>
              <a:rPr lang="zh-CN" altLang="en-US" sz="4000" dirty="0" smtClean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撒种</a:t>
            </a:r>
            <a:r>
              <a:rPr lang="zh-CN" altLang="en-US" sz="4000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之人所撒的，就是道。</a:t>
            </a:r>
          </a:p>
          <a:p>
            <a:pPr marL="685800" marR="0" lvl="0" indent="-68580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altLang="zh-CN" sz="4000" dirty="0" smtClean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15 </a:t>
            </a:r>
            <a:r>
              <a:rPr lang="zh-CN" altLang="en-US" sz="4000" dirty="0" smtClean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那</a:t>
            </a:r>
            <a:r>
              <a:rPr lang="zh-CN" altLang="en-US" sz="4000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撒在路旁的，就是人听了道，撒但立刻来，把撒在他心里的道夺了去。</a:t>
            </a:r>
          </a:p>
          <a:p>
            <a:pPr marL="685800" marR="0" lvl="0" indent="-68580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altLang="zh-CN" sz="4000" dirty="0" smtClean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16 </a:t>
            </a:r>
            <a:r>
              <a:rPr lang="zh-CN" altLang="en-US" sz="4000" dirty="0" smtClean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那</a:t>
            </a:r>
            <a:r>
              <a:rPr lang="zh-CN" altLang="en-US" sz="4000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撒在石头地上的，就是人听了道，立刻欢喜领受。</a:t>
            </a:r>
          </a:p>
          <a:p>
            <a:pPr marL="0" indent="0">
              <a:lnSpc>
                <a:spcPct val="115000"/>
              </a:lnSpc>
              <a:spcBef>
                <a:spcPts val="800"/>
              </a:spcBef>
              <a:spcAft>
                <a:spcPts val="800"/>
              </a:spcAft>
              <a:buNone/>
            </a:pPr>
            <a:endParaRPr lang="zh-CN" altLang="en-US" sz="2800" b="1" dirty="0">
              <a:solidFill>
                <a:srgbClr val="FF0000"/>
              </a:solidFill>
              <a:latin typeface="KaiTi" panose="02010609060101010101" charset="-122"/>
              <a:ea typeface="KaiTi" panose="02010609060101010101" charset="-122"/>
              <a:cs typeface="KaiTi" panose="02010609060101010101" charset="-122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8D9E91-53C4-4B6F-B0E4-0BD86C09558B}" type="slidenum">
              <a:rPr lang="en-US" altLang="zh-CN">
                <a:solidFill>
                  <a:srgbClr val="55554A"/>
                </a:solidFill>
              </a:rPr>
              <a:pPr>
                <a:defRPr/>
              </a:pPr>
              <a:t>6</a:t>
            </a:fld>
            <a:endParaRPr lang="en-US" altLang="zh-CN" dirty="0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35851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177800"/>
            <a:ext cx="10160000" cy="1116013"/>
          </a:xfrm>
        </p:spPr>
        <p:txBody>
          <a:bodyPr>
            <a:noAutofit/>
          </a:bodyPr>
          <a:lstStyle/>
          <a:p>
            <a:pPr>
              <a:tabLst>
                <a:tab pos="5943302" algn="l"/>
              </a:tabLst>
            </a:pPr>
            <a:r>
              <a:rPr lang="zh-CN" altLang="en-US" sz="6000" b="1" dirty="0" smtClean="0">
                <a:solidFill>
                  <a:srgbClr val="FF0000"/>
                </a:solidFill>
                <a:effectLst/>
                <a:latin typeface="+mn-ea"/>
                <a:cs typeface="Times New Roman"/>
              </a:rPr>
              <a:t>可</a:t>
            </a:r>
            <a:r>
              <a:rPr lang="en-US" altLang="zh-CN" sz="6000" b="1" dirty="0" smtClean="0">
                <a:solidFill>
                  <a:srgbClr val="FF0000"/>
                </a:solidFill>
                <a:effectLst/>
                <a:latin typeface="+mn-ea"/>
                <a:cs typeface="Times New Roman"/>
              </a:rPr>
              <a:t>4:13-20</a:t>
            </a:r>
            <a:endParaRPr lang="zh-CN" altLang="en-US" sz="5400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" y="1473200"/>
            <a:ext cx="12192000" cy="5395260"/>
          </a:xfrm>
        </p:spPr>
        <p:txBody>
          <a:bodyPr/>
          <a:lstStyle/>
          <a:p>
            <a:pPr marL="685800" marR="0" lvl="0" indent="-68580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altLang="zh-CN" sz="4000" dirty="0" smtClean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17 </a:t>
            </a:r>
            <a:r>
              <a:rPr lang="zh-CN" altLang="en-US" sz="4000" dirty="0" smtClean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但</a:t>
            </a:r>
            <a:r>
              <a:rPr lang="zh-CN" altLang="en-US" sz="4000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他心里没有根，不过是暂时的，及至为道遭了患难，或是受了逼迫，立刻就跌倒了。</a:t>
            </a:r>
          </a:p>
          <a:p>
            <a:pPr marL="685800" marR="0" lvl="0" indent="-68580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altLang="zh-CN" sz="4000" dirty="0" smtClean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18 </a:t>
            </a:r>
            <a:r>
              <a:rPr lang="zh-CN" altLang="en-US" sz="4000" dirty="0" smtClean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还有</a:t>
            </a:r>
            <a:r>
              <a:rPr lang="zh-CN" altLang="en-US" sz="4000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那撒在荆棘里的，就是人听了道。</a:t>
            </a:r>
          </a:p>
          <a:p>
            <a:pPr marL="685800" marR="0" lvl="0" indent="-68580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altLang="zh-CN" sz="4000" dirty="0" smtClean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19 </a:t>
            </a:r>
            <a:r>
              <a:rPr lang="zh-CN" altLang="en-US" sz="4000" dirty="0" smtClean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后来</a:t>
            </a:r>
            <a:r>
              <a:rPr lang="zh-CN" altLang="en-US" sz="4000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有世上的思虑，钱财的迷惑，和别样的私欲，进来把道挤住了，就不能结实。</a:t>
            </a:r>
          </a:p>
          <a:p>
            <a:pPr marL="685800" marR="0" lvl="0" indent="-68580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altLang="zh-CN" sz="4000" dirty="0" smtClean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20 </a:t>
            </a:r>
            <a:r>
              <a:rPr lang="zh-CN" altLang="en-US" sz="4000" dirty="0" smtClean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那</a:t>
            </a:r>
            <a:r>
              <a:rPr lang="zh-CN" altLang="en-US" sz="4000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撒在好地上的，就是人听道，又领受，并且结实，有三十倍的，有六十倍的，有一百倍的。</a:t>
            </a:r>
            <a:endParaRPr lang="en-CA" sz="4000" kern="100" dirty="0">
              <a:solidFill>
                <a:schemeClr val="tx1"/>
              </a:solidFill>
              <a:latin typeface="Calibri"/>
              <a:ea typeface="DengXian"/>
              <a:cs typeface="Times New Roman"/>
            </a:endParaRPr>
          </a:p>
          <a:p>
            <a:pPr marL="0" indent="0">
              <a:lnSpc>
                <a:spcPct val="115000"/>
              </a:lnSpc>
              <a:spcBef>
                <a:spcPts val="800"/>
              </a:spcBef>
              <a:spcAft>
                <a:spcPts val="800"/>
              </a:spcAft>
              <a:buNone/>
            </a:pPr>
            <a:r>
              <a:rPr lang="en-US" sz="4000" kern="100" dirty="0">
                <a:latin typeface="Calibri"/>
                <a:ea typeface="DengXian"/>
                <a:cs typeface="Times New Roman"/>
              </a:rPr>
              <a:t> </a:t>
            </a:r>
            <a:endParaRPr lang="en-CA" sz="4000" kern="100" dirty="0">
              <a:latin typeface="Calibri"/>
              <a:ea typeface="DengXian"/>
              <a:cs typeface="Times New Roman"/>
            </a:endParaRPr>
          </a:p>
          <a:p>
            <a:pPr marL="0" indent="0">
              <a:lnSpc>
                <a:spcPct val="115000"/>
              </a:lnSpc>
              <a:spcBef>
                <a:spcPts val="800"/>
              </a:spcBef>
              <a:spcAft>
                <a:spcPts val="800"/>
              </a:spcAft>
              <a:buNone/>
            </a:pPr>
            <a:endParaRPr lang="zh-CN" altLang="en-US" sz="2800" b="1" dirty="0">
              <a:solidFill>
                <a:srgbClr val="FF0000"/>
              </a:solidFill>
              <a:latin typeface="KaiTi" panose="02010609060101010101" charset="-122"/>
              <a:ea typeface="KaiTi" panose="02010609060101010101" charset="-122"/>
              <a:cs typeface="KaiTi" panose="02010609060101010101" charset="-122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8D9E91-53C4-4B6F-B0E4-0BD86C09558B}" type="slidenum">
              <a:rPr lang="en-US" altLang="zh-CN">
                <a:solidFill>
                  <a:srgbClr val="55554A"/>
                </a:solidFill>
              </a:rPr>
              <a:pPr>
                <a:defRPr/>
              </a:pPr>
              <a:t>7</a:t>
            </a:fld>
            <a:endParaRPr lang="en-US" altLang="zh-CN" dirty="0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35851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177800"/>
            <a:ext cx="10160000" cy="1116013"/>
          </a:xfrm>
        </p:spPr>
        <p:txBody>
          <a:bodyPr>
            <a:noAutofit/>
          </a:bodyPr>
          <a:lstStyle/>
          <a:p>
            <a:pPr>
              <a:tabLst>
                <a:tab pos="5943302" algn="l"/>
              </a:tabLst>
            </a:pPr>
            <a:r>
              <a:rPr lang="zh-CN" altLang="en-US" sz="6000" b="1" dirty="0">
                <a:solidFill>
                  <a:srgbClr val="FF0000"/>
                </a:solidFill>
                <a:effectLst/>
                <a:latin typeface="+mn-ea"/>
                <a:cs typeface="Times New Roman"/>
              </a:rPr>
              <a:t>一</a:t>
            </a:r>
            <a:r>
              <a:rPr lang="zh-CN" altLang="en-US" sz="6000" b="1" dirty="0" smtClean="0">
                <a:solidFill>
                  <a:srgbClr val="FF0000"/>
                </a:solidFill>
                <a:effectLst/>
                <a:latin typeface="+mn-ea"/>
                <a:cs typeface="Times New Roman"/>
              </a:rPr>
              <a:t>、</a:t>
            </a:r>
            <a:r>
              <a:rPr lang="zh-CN" altLang="en-US" sz="5400" b="1" dirty="0">
                <a:solidFill>
                  <a:srgbClr val="FF0000"/>
                </a:solidFill>
                <a:effectLst/>
                <a:latin typeface="+mn-ea"/>
                <a:cs typeface="Times New Roman"/>
              </a:rPr>
              <a:t>比喻的解释</a:t>
            </a:r>
            <a:endParaRPr lang="zh-CN" altLang="en-US" sz="5400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" y="1581150"/>
            <a:ext cx="12192000" cy="5287310"/>
          </a:xfrm>
        </p:spPr>
        <p:txBody>
          <a:bodyPr/>
          <a:lstStyle/>
          <a:p>
            <a:pPr marL="0" marR="0" indent="97790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zh-CN" altLang="en-US" sz="4000" dirty="0" smtClean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主</a:t>
            </a:r>
            <a:r>
              <a:rPr lang="zh-CN" altLang="en-US" sz="4000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耶稣说：同样的种子</a:t>
            </a:r>
            <a:r>
              <a:rPr lang="en-CA" sz="4000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-</a:t>
            </a:r>
            <a:r>
              <a:rPr lang="zh-CN" altLang="en-US" sz="4000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神的话，被撒在四种地上，代表四种不同的心</a:t>
            </a:r>
            <a:r>
              <a:rPr lang="zh-CN" altLang="en-US" sz="4000" dirty="0" smtClean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。</a:t>
            </a:r>
            <a:endParaRPr lang="en-US" altLang="zh-CN" sz="4000" dirty="0" smtClean="0">
              <a:solidFill>
                <a:schemeClr val="tx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/>
            </a:endParaRPr>
          </a:p>
          <a:p>
            <a:pPr marL="0" marR="0" indent="97790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CA" sz="4000" dirty="0">
              <a:solidFill>
                <a:schemeClr val="tx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/>
            </a:endParaRPr>
          </a:p>
          <a:p>
            <a:pPr marL="749300" marR="0" indent="-74930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CA" sz="4000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1</a:t>
            </a:r>
            <a:r>
              <a:rPr lang="zh-CN" altLang="en-US" sz="4000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、路旁的心：刚硬，任由仇敌夺走。这比喻那些听到福音，但内心刚硬，魔鬼（飞鸟）立刻夺去，使他们不信。</a:t>
            </a:r>
            <a:endParaRPr lang="en-CA" sz="4000" dirty="0">
              <a:solidFill>
                <a:schemeClr val="tx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/>
            </a:endParaRPr>
          </a:p>
          <a:p>
            <a:pPr marL="0" indent="0">
              <a:lnSpc>
                <a:spcPct val="115000"/>
              </a:lnSpc>
              <a:spcBef>
                <a:spcPts val="800"/>
              </a:spcBef>
              <a:spcAft>
                <a:spcPts val="800"/>
              </a:spcAft>
              <a:buNone/>
            </a:pPr>
            <a:endParaRPr lang="en-CA" sz="4000" kern="100" dirty="0">
              <a:latin typeface="Calibri"/>
              <a:ea typeface="DengXian"/>
              <a:cs typeface="Times New Roman"/>
            </a:endParaRPr>
          </a:p>
          <a:p>
            <a:pPr marL="0" indent="0">
              <a:lnSpc>
                <a:spcPct val="115000"/>
              </a:lnSpc>
              <a:spcBef>
                <a:spcPts val="800"/>
              </a:spcBef>
              <a:spcAft>
                <a:spcPts val="800"/>
              </a:spcAft>
              <a:buNone/>
            </a:pPr>
            <a:endParaRPr lang="zh-CN" altLang="en-US" sz="2800" b="1" dirty="0">
              <a:solidFill>
                <a:srgbClr val="FF0000"/>
              </a:solidFill>
              <a:latin typeface="KaiTi" panose="02010609060101010101" charset="-122"/>
              <a:ea typeface="KaiTi" panose="02010609060101010101" charset="-122"/>
              <a:cs typeface="KaiTi" panose="02010609060101010101" charset="-122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8D9E91-53C4-4B6F-B0E4-0BD86C09558B}" type="slidenum">
              <a:rPr lang="en-US" altLang="zh-CN">
                <a:solidFill>
                  <a:srgbClr val="55554A"/>
                </a:solidFill>
              </a:rPr>
              <a:pPr>
                <a:defRPr/>
              </a:pPr>
              <a:t>8</a:t>
            </a:fld>
            <a:endParaRPr lang="en-US" altLang="zh-CN" dirty="0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29141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177800"/>
            <a:ext cx="10160000" cy="1116013"/>
          </a:xfrm>
        </p:spPr>
        <p:txBody>
          <a:bodyPr>
            <a:noAutofit/>
          </a:bodyPr>
          <a:lstStyle/>
          <a:p>
            <a:pPr>
              <a:tabLst>
                <a:tab pos="5943302" algn="l"/>
              </a:tabLst>
            </a:pPr>
            <a:r>
              <a:rPr lang="zh-CN" altLang="en-US" sz="6000" b="1" dirty="0">
                <a:solidFill>
                  <a:srgbClr val="FF0000"/>
                </a:solidFill>
                <a:effectLst/>
                <a:latin typeface="+mn-ea"/>
                <a:cs typeface="Times New Roman"/>
              </a:rPr>
              <a:t>一</a:t>
            </a:r>
            <a:r>
              <a:rPr lang="zh-CN" altLang="en-US" sz="6000" b="1" dirty="0" smtClean="0">
                <a:solidFill>
                  <a:srgbClr val="FF0000"/>
                </a:solidFill>
                <a:effectLst/>
                <a:latin typeface="+mn-ea"/>
                <a:cs typeface="Times New Roman"/>
              </a:rPr>
              <a:t>、</a:t>
            </a:r>
            <a:r>
              <a:rPr lang="zh-CN" altLang="en-US" sz="5400" b="1" dirty="0">
                <a:solidFill>
                  <a:srgbClr val="FF0000"/>
                </a:solidFill>
                <a:effectLst/>
                <a:latin typeface="+mn-ea"/>
                <a:cs typeface="Times New Roman"/>
              </a:rPr>
              <a:t>比喻的解释</a:t>
            </a:r>
            <a:endParaRPr lang="zh-CN" altLang="en-US" sz="5400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" y="1581150"/>
            <a:ext cx="12192000" cy="5287310"/>
          </a:xfrm>
        </p:spPr>
        <p:txBody>
          <a:bodyPr/>
          <a:lstStyle/>
          <a:p>
            <a:pPr marL="749300" indent="-749300">
              <a:lnSpc>
                <a:spcPct val="115000"/>
              </a:lnSpc>
              <a:spcBef>
                <a:spcPts val="800"/>
              </a:spcBef>
              <a:spcAft>
                <a:spcPts val="800"/>
              </a:spcAft>
              <a:buNone/>
            </a:pPr>
            <a:r>
              <a:rPr lang="en-CA" sz="4000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2</a:t>
            </a:r>
            <a:r>
              <a:rPr lang="zh-CN" altLang="en-US" sz="4000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、石头地的心：主耶稣说：就是人听了道，立刻欢喜领受，但心里没有根，不过是暂时的，及至为道遭了患难，或是受了逼迫，立刻就跌倒了。这样的人从来就没有真正领受福音，他们对真理的回应，很多只是一时的感动，没有建立在真实的悔改和对主耶稣救恩的认识之上。</a:t>
            </a:r>
            <a:endParaRPr lang="en-CA" sz="4000" dirty="0">
              <a:solidFill>
                <a:schemeClr val="tx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/>
            </a:endParaRPr>
          </a:p>
          <a:p>
            <a:pPr marL="0" indent="1142942">
              <a:lnSpc>
                <a:spcPct val="115000"/>
              </a:lnSpc>
              <a:spcBef>
                <a:spcPts val="800"/>
              </a:spcBef>
              <a:spcAft>
                <a:spcPts val="800"/>
              </a:spcAft>
              <a:buNone/>
            </a:pPr>
            <a:endParaRPr lang="en-CA" sz="4000" kern="100" dirty="0">
              <a:solidFill>
                <a:schemeClr val="tx1"/>
              </a:solidFill>
              <a:latin typeface="Calibri"/>
              <a:ea typeface="DengXian"/>
              <a:cs typeface="Times New Roman"/>
            </a:endParaRPr>
          </a:p>
          <a:p>
            <a:pPr marL="0" indent="0">
              <a:lnSpc>
                <a:spcPct val="115000"/>
              </a:lnSpc>
              <a:spcBef>
                <a:spcPts val="800"/>
              </a:spcBef>
              <a:spcAft>
                <a:spcPts val="800"/>
              </a:spcAft>
              <a:buNone/>
            </a:pPr>
            <a:r>
              <a:rPr lang="en-US" sz="4000" kern="100" dirty="0">
                <a:latin typeface="Calibri"/>
                <a:ea typeface="DengXian"/>
                <a:cs typeface="Times New Roman"/>
              </a:rPr>
              <a:t> </a:t>
            </a:r>
            <a:endParaRPr lang="en-CA" sz="4000" kern="100" dirty="0">
              <a:latin typeface="Calibri"/>
              <a:ea typeface="DengXian"/>
              <a:cs typeface="Times New Roman"/>
            </a:endParaRPr>
          </a:p>
          <a:p>
            <a:pPr marL="0" indent="0">
              <a:lnSpc>
                <a:spcPct val="115000"/>
              </a:lnSpc>
              <a:spcBef>
                <a:spcPts val="800"/>
              </a:spcBef>
              <a:spcAft>
                <a:spcPts val="800"/>
              </a:spcAft>
              <a:buNone/>
            </a:pPr>
            <a:endParaRPr lang="zh-CN" altLang="en-US" sz="2800" b="1" dirty="0">
              <a:solidFill>
                <a:srgbClr val="FF0000"/>
              </a:solidFill>
              <a:latin typeface="KaiTi" panose="02010609060101010101" charset="-122"/>
              <a:ea typeface="KaiTi" panose="02010609060101010101" charset="-122"/>
              <a:cs typeface="KaiTi" panose="02010609060101010101" charset="-122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8D9E91-53C4-4B6F-B0E4-0BD86C09558B}" type="slidenum">
              <a:rPr lang="en-US" altLang="zh-CN">
                <a:solidFill>
                  <a:srgbClr val="55554A"/>
                </a:solidFill>
              </a:rPr>
              <a:pPr>
                <a:defRPr/>
              </a:pPr>
              <a:t>9</a:t>
            </a:fld>
            <a:endParaRPr lang="en-US" altLang="zh-CN" dirty="0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291410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081"/>
  <p:tag name="KSO_WM_TEMPLATE_MASTER_TYPE" val="0"/>
  <p:tag name="KSO_WM_TEMPLATE_COLOR_TYPE" val="1"/>
  <p:tag name="KSO_WM_UNIT_SHOW_EDIT_AREA_INDICATION" val="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S101790490[1]">
  <a:themeElements>
    <a:clrScheme name="Decatur">
      <a:dk1>
        <a:sysClr val="windowText" lastClr="000000"/>
      </a:dk1>
      <a:lt1>
        <a:sysClr val="window" lastClr="FFFFFF"/>
      </a:lt1>
      <a:dk2>
        <a:srgbClr val="55554A"/>
      </a:dk2>
      <a:lt2>
        <a:srgbClr val="D7DAE1"/>
      </a:lt2>
      <a:accent1>
        <a:srgbClr val="F4680B"/>
      </a:accent1>
      <a:accent2>
        <a:srgbClr val="ABB19F"/>
      </a:accent2>
      <a:accent3>
        <a:srgbClr val="948774"/>
      </a:accent3>
      <a:accent4>
        <a:srgbClr val="7EB8E7"/>
      </a:accent4>
      <a:accent5>
        <a:srgbClr val="E3B651"/>
      </a:accent5>
      <a:accent6>
        <a:srgbClr val="96756C"/>
      </a:accent6>
      <a:hlink>
        <a:srgbClr val="66AACD"/>
      </a:hlink>
      <a:folHlink>
        <a:srgbClr val="809DB3"/>
      </a:folHlink>
    </a:clrScheme>
    <a:fontScheme name="Decatur">
      <a:majorFont>
        <a:latin typeface="Bodoni MT Condensed"/>
        <a:ea typeface=""/>
        <a:cs typeface=""/>
        <a:font script="Grek" typeface="Times New Roman"/>
        <a:font script="Cyrl" typeface="Times New Roman"/>
        <a:font script="Jpan" typeface="HG明朝E"/>
        <a:font script="Hang" typeface="HY목각파임B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ecatur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  <a:satMod val="110000"/>
              </a:schemeClr>
            </a:gs>
            <a:gs pos="47500">
              <a:schemeClr val="phClr">
                <a:tint val="53000"/>
                <a:satMod val="120000"/>
              </a:schemeClr>
            </a:gs>
            <a:gs pos="58500">
              <a:schemeClr val="phClr">
                <a:tint val="53000"/>
                <a:satMod val="120000"/>
              </a:schemeClr>
            </a:gs>
            <a:gs pos="100000">
              <a:schemeClr val="phClr">
                <a:tint val="90000"/>
                <a:satMod val="110000"/>
              </a:schemeClr>
            </a:gs>
          </a:gsLst>
          <a:lin ang="3600000" scaled="1"/>
        </a:gradFill>
        <a:gradFill rotWithShape="1">
          <a:gsLst>
            <a:gs pos="0">
              <a:schemeClr val="phClr">
                <a:shade val="54000"/>
                <a:satMod val="105000"/>
              </a:schemeClr>
            </a:gs>
            <a:gs pos="47500">
              <a:schemeClr val="phClr">
                <a:shade val="88000"/>
                <a:satMod val="105000"/>
              </a:schemeClr>
            </a:gs>
            <a:gs pos="58500">
              <a:schemeClr val="phClr">
                <a:shade val="88000"/>
                <a:satMod val="105000"/>
              </a:schemeClr>
            </a:gs>
            <a:gs pos="100000">
              <a:schemeClr val="phClr">
                <a:shade val="54000"/>
                <a:satMod val="105000"/>
              </a:schemeClr>
            </a:gs>
          </a:gsLst>
          <a:lin ang="36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82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3600000" algn="r" rotWithShape="0">
              <a:srgbClr val="000000">
                <a:alpha val="30000"/>
              </a:srgbClr>
            </a:outerShdw>
          </a:effectLst>
        </a:effectStyle>
        <a:effectStyle>
          <a:effectLst>
            <a:outerShdw blurRad="63500" dist="25400" dir="3600000" algn="r" rotWithShape="0">
              <a:srgbClr val="000000">
                <a:alpha val="36000"/>
              </a:srgbClr>
            </a:outerShdw>
          </a:effectLst>
          <a:scene3d>
            <a:camera prst="orthographicFront">
              <a:rot lat="0" lon="0" rev="0"/>
            </a:camera>
            <a:lightRig rig="harsh" dir="tl">
              <a:rot lat="0" lon="0" rev="9000000"/>
            </a:lightRig>
          </a:scene3d>
          <a:sp3d prstMaterial="flat">
            <a:bevelT w="38100" h="50800" prst="softRound"/>
          </a:sp3d>
        </a:effectStyle>
        <a:effectStyle>
          <a:effectLst>
            <a:outerShdw blurRad="76200" dist="38100" dir="3600000" algn="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harsh" dir="tl">
              <a:rot lat="0" lon="0" rev="9000000"/>
            </a:lightRig>
          </a:scene3d>
          <a:sp3d contourW="44450" prstMaterial="flat">
            <a:bevelT w="38100" h="50800" prst="softRound"/>
            <a:contourClr>
              <a:schemeClr val="phClr">
                <a:tint val="5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52000"/>
                <a:satMod val="105000"/>
              </a:schemeClr>
            </a:gs>
            <a:gs pos="47500">
              <a:schemeClr val="phClr">
                <a:tint val="90000"/>
                <a:shade val="89000"/>
                <a:satMod val="105000"/>
              </a:schemeClr>
            </a:gs>
            <a:gs pos="58500">
              <a:schemeClr val="phClr">
                <a:tint val="85000"/>
                <a:shade val="89000"/>
                <a:satMod val="105000"/>
              </a:schemeClr>
            </a:gs>
            <a:gs pos="100000">
              <a:schemeClr val="phClr">
                <a:tint val="100000"/>
                <a:shade val="52000"/>
                <a:satMod val="105000"/>
              </a:schemeClr>
            </a:gs>
          </a:gsLst>
          <a:lin ang="36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</a:schemeClr>
              <a:schemeClr val="phClr">
                <a:shade val="85000"/>
                <a:satMod val="120000"/>
              </a:schemeClr>
            </a:duotone>
          </a:blip>
          <a:tile tx="0" ty="0" sx="52000" sy="52000" flip="none" algn="tl"/>
        </a:blipFill>
      </a:bgFillStyleLst>
    </a:fmtScheme>
  </a:themeElements>
  <a:objectDefaults>
    <a:lnDef>
      <a:spPr>
        <a:ln>
          <a:tailEnd type="arrow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Decatur">
    <a:dk1>
      <a:sysClr val="windowText" lastClr="000000"/>
    </a:dk1>
    <a:lt1>
      <a:sysClr val="window" lastClr="FFFFFF"/>
    </a:lt1>
    <a:dk2>
      <a:srgbClr val="55554A"/>
    </a:dk2>
    <a:lt2>
      <a:srgbClr val="D7DAE1"/>
    </a:lt2>
    <a:accent1>
      <a:srgbClr val="F4680B"/>
    </a:accent1>
    <a:accent2>
      <a:srgbClr val="ABB19F"/>
    </a:accent2>
    <a:accent3>
      <a:srgbClr val="948774"/>
    </a:accent3>
    <a:accent4>
      <a:srgbClr val="7EB8E7"/>
    </a:accent4>
    <a:accent5>
      <a:srgbClr val="E3B651"/>
    </a:accent5>
    <a:accent6>
      <a:srgbClr val="96756C"/>
    </a:accent6>
    <a:hlink>
      <a:srgbClr val="66AACD"/>
    </a:hlink>
    <a:folHlink>
      <a:srgbClr val="809DB3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132</TotalTime>
  <Words>1394</Words>
  <Application>Microsoft Office PowerPoint</Application>
  <PresentationFormat>Custom</PresentationFormat>
  <Paragraphs>114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19</vt:i4>
      </vt:variant>
    </vt:vector>
  </HeadingPairs>
  <TitlesOfParts>
    <vt:vector size="21" baseType="lpstr">
      <vt:lpstr>WPS</vt:lpstr>
      <vt:lpstr>TS101790490[1]</vt:lpstr>
      <vt:lpstr>PowerPoint Presentation</vt:lpstr>
      <vt:lpstr>可4:1-9</vt:lpstr>
      <vt:lpstr>可4:1-9</vt:lpstr>
      <vt:lpstr>PowerPoint Presentation</vt:lpstr>
      <vt:lpstr>一、比喻的解释</vt:lpstr>
      <vt:lpstr>可4:13-20</vt:lpstr>
      <vt:lpstr>可4:13-20</vt:lpstr>
      <vt:lpstr>一、比喻的解释</vt:lpstr>
      <vt:lpstr>一、比喻的解释</vt:lpstr>
      <vt:lpstr>一、比喻的解释</vt:lpstr>
      <vt:lpstr>一、比喻的解释</vt:lpstr>
      <vt:lpstr>提前6:6-10</vt:lpstr>
      <vt:lpstr>一、比喻的解释</vt:lpstr>
      <vt:lpstr>一、比喻的解释</vt:lpstr>
      <vt:lpstr>二、好土的听众有三个特点</vt:lpstr>
      <vt:lpstr>二、好土的听众有三个特点</vt:lpstr>
      <vt:lpstr>结语</vt:lpstr>
      <vt:lpstr>太7:24-28</vt:lpstr>
      <vt:lpstr>结语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空白演示</dc:title>
  <dc:creator>Admin</dc:creator>
  <cp:lastModifiedBy>Leon Yang</cp:lastModifiedBy>
  <cp:revision>521</cp:revision>
  <dcterms:created xsi:type="dcterms:W3CDTF">2019-06-19T02:08:00Z</dcterms:created>
  <dcterms:modified xsi:type="dcterms:W3CDTF">2025-11-21T18:17:40Z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2052-12.1.0.21915</vt:lpwstr>
  </property>
  <property fmtid="{D5CDD505-2E9C-101B-9397-08002B2CF9AE}" pid="3" name="ICV">
    <vt:lpwstr>F06C898BA9B44871A24C284E236B0EBD_11</vt:lpwstr>
  </property>
</Properties>
</file>