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7" r:id="rId5"/>
    <p:sldId id="346" r:id="rId6"/>
    <p:sldId id="348" r:id="rId7"/>
    <p:sldId id="340" r:id="rId8"/>
    <p:sldId id="341" r:id="rId9"/>
    <p:sldId id="328" r:id="rId10"/>
    <p:sldId id="344" r:id="rId11"/>
    <p:sldId id="345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g de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81"/>
  </p:normalViewPr>
  <p:slideViewPr>
    <p:cSldViewPr snapToGrid="0">
      <p:cViewPr>
        <p:scale>
          <a:sx n="86" d="100"/>
          <a:sy n="86" d="100"/>
        </p:scale>
        <p:origin x="-48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CE832-C3C7-8511-6AC6-243E0D1F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8853-CF61-4C44-A7F3-647AE45DB5BC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984BF-9739-73FE-65D6-2174462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D2060-FB64-2EBC-1DFD-624A9809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5496-2558-464C-AADA-35436D8466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203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23E648-6BC0-9B6E-157F-55AFA4E8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21C8-DBCF-5C49-B238-E653D6180AFD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A91B-A872-15BD-9114-E7904A4E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BF832-D471-9877-D684-B3F32EFA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7BE0-A39E-7243-B990-CC408A979F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24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3FD08A-89C9-BC5E-E248-53F277D0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2A35-01AF-F24F-AB55-168BD9E6C1E4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79449-FCDF-F5B1-1BE5-FEDDFFEC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531BE-BC9B-AE03-DC70-DC6185D9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F2A8-955D-3D47-9D8F-58CDD4330C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0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FBD81D-200D-50FB-9B6B-67C47F50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FA86-5E23-1E4B-AD63-87F2B1432391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E76A0D-11C0-083C-1EE8-11D85947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59B90A-0184-352A-D031-538E9B09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AEDB-B05E-C148-BA57-E943D37803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21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5F7F81-8563-C0F1-2F61-D0B38816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A397-B20F-4645-ABDA-70146150B3F9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9FEE11-4EA0-5463-38CD-BC1680D0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EDE574-11F7-98AC-A7A3-BFDB53A0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6AD0-D441-FA4E-9CDF-68320F7347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088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5027AAF-6A62-A031-C468-0D60526D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FF79-FFB1-B74C-AA57-F9F3E6CF7245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7EFE44-A970-68FF-8111-E6E59B09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4645D8C-B835-95F5-5105-451D7480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19E2-7AB5-1F41-918A-02CAD1F10B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98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FA68368-D694-33FC-A836-3ED53AB6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CEE4-E8F7-7A42-9043-A316BE3A35CB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34B4B06-7EAE-5650-93AA-322AFB50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EA1A1DD-FD39-133E-0586-20A4B502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38FD-A56C-2C46-A747-11394C5CD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67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6F0FD0B-D328-D49A-14AA-1EFC066E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5E3-E2EC-3A45-9422-4086F0681E32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F245C2-C0AD-7E3C-9235-D2C5F7E1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EA60644-51E2-E49E-1D63-24D523B0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57C5-8FF2-9243-AA1B-1B2AE73639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66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28212C6-08EA-7533-D7BE-59EFAD45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D81E-656F-3247-84AC-DDAE7B269DD4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F6342C3-5F2B-A3C0-66CC-4824A74E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605E1D2-4F3D-EC45-EA37-AFBA4BEB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0FB3-EB7D-0346-BE77-95133CFF73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0781866-E527-D94F-90E9-9680C258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5CFC-9BD9-F440-A984-4D90C0E4C11E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CEAC65-71F8-2AF8-D79F-2DCF5F1D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BD0C58F-5964-205F-30CD-8C768858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5937-B7B9-C044-BC93-8B0DC94A7A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2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6974D0D-026F-9E5B-8B52-80D68FE0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178F-BF18-A84E-8325-22F1E47DB426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66E12F-014B-FC0C-54AF-408CEEA8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FC724F-997A-708A-59D3-A2755FFF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EE14-FEC4-2641-A652-4456E75E22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9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71A85E5-D963-6996-A6E7-99EA57DA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5F6056D-B210-6225-ADAB-A0691E8F1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44A56-B4F4-B8CC-008E-BF0904E89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2D89AD-764F-4546-83E5-08341A6282B5}" type="datetimeFigureOut">
              <a:rPr lang="en-US" altLang="zh-CN"/>
              <a:pPr>
                <a:defRPr/>
              </a:pPr>
              <a:t>11/7/2025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3FE39A-D850-1556-F8FE-5B915CD7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B43C2F-48C0-7C09-F501-95036D5DB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5E08CA-C3D5-1B47-B355-4E64B16D6A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DC944BC5-AE9A-979B-F160-8C3530317A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5738" y="901700"/>
            <a:ext cx="11488737" cy="2225675"/>
          </a:xfrm>
        </p:spPr>
        <p:txBody>
          <a:bodyPr/>
          <a:lstStyle/>
          <a:p>
            <a:pPr eaLnBrk="1" hangingPunct="1"/>
            <a:r>
              <a:rPr lang="zh-CN" altLang="en-US" sz="7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真假福音</a:t>
            </a:r>
            <a:endParaRPr lang="zh-CN" altLang="zh-CN" sz="7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xmlns="" id="{1637BAE6-9F5C-E3CA-6902-24ACD58217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9738" y="4624388"/>
            <a:ext cx="6824662" cy="1974850"/>
          </a:xfrm>
        </p:spPr>
        <p:txBody>
          <a:bodyPr/>
          <a:lstStyle/>
          <a:p>
            <a:pPr eaLnBrk="1" hangingPunct="1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邓蓉牧师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20251108</a:t>
            </a:r>
          </a:p>
          <a:p>
            <a:pPr eaLnBrk="1" hangingPunct="1"/>
            <a:endParaRPr lang="zh-CN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023E7441-8B85-E8FF-A303-DF2BB53FE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3857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E871598A-A9C4-70FC-AB50-FC40081F6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284" y="927100"/>
            <a:ext cx="11935327" cy="59309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走小路，守约的生活，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是依靠圣灵。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：我们若是靠圣灵得生，就当靠圣灵行事。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耶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33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：我要将我的律法放在他们里面，写在他们心上。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依靠圣灵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顺服神的话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交托改变自己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失败了悔改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回到恩典中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依靠圣灵，，，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靠圣灵持守在神的保守中，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过守约的生活。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4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4A4175-27D4-4842-A9E1-393CF19EB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4" y="4126832"/>
            <a:ext cx="5233737" cy="2731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132C4-23FD-6694-3EA7-651C60F2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79"/>
            <a:ext cx="10515600" cy="66173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1C4076-804E-29A4-975B-311D8FBE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" y="721895"/>
            <a:ext cx="11983452" cy="6136105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大路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是世界的潮流，肉体的本能，魔鬼的谎言，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为自己而活，结局是灭亡。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小路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真福音的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路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，新约的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路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在基督里，依靠圣灵，信而顺服。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向神的旨意说 “是”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通往真自由，喜乐，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平安，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是与立约的神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，天国同路人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同走的永恒荣耀的路</a:t>
            </a:r>
            <a:r>
              <a:rPr lang="zh-CN" altLang="en-US" dirty="0"/>
              <a:t>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9960EC-747D-09BA-31E8-C39C5B9D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55" y="1251285"/>
            <a:ext cx="4608095" cy="2683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0E765C-3C7A-E393-949A-22BB478FB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05" y="3874168"/>
            <a:ext cx="4989095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40BE2B54-939C-C503-3E4F-43F8302A2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8275"/>
            <a:ext cx="10515600" cy="131763"/>
          </a:xfrm>
        </p:spPr>
        <p:txBody>
          <a:bodyPr/>
          <a:lstStyle/>
          <a:p>
            <a:pPr algn="ctr"/>
            <a:endParaRPr lang="zh-CN" altLang="en-US" sz="480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5595AF6A-F143-9F5B-6483-7C58E2845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1354" y="824948"/>
            <a:ext cx="11775116" cy="603305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马太福音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13-14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你们要进窄门。因为引到灭亡，那门是宽的，路是大的，进去的人也多；引到永生，那门是窄的，路是小的，找着的人也少。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CD7EA8AF-12CC-7D73-C4C4-20BDC471E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3988"/>
            <a:ext cx="10515600" cy="760412"/>
          </a:xfrm>
        </p:spPr>
        <p:txBody>
          <a:bodyPr/>
          <a:lstStyle/>
          <a:p>
            <a:pPr algn="ctr"/>
            <a:endParaRPr lang="zh-CN" altLang="en-US" sz="480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E6AE6F60-D395-B5FD-9ADF-9884AC9150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348" y="1034716"/>
            <a:ext cx="11827042" cy="582328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真福音的入门：窄门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进入新约</a:t>
            </a:r>
            <a:endParaRPr lang="en-US" altLang="zh-CN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因信称义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真心悔改离开罪</a:t>
            </a:r>
            <a:endParaRPr lang="en-US" altLang="zh-CN" sz="4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假福音的入门：宽门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因信称义</a:t>
            </a:r>
            <a:r>
              <a:rPr lang="en-US" altLang="zh-CN" sz="4400" b="1" dirty="0"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行为 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脱离罪的后果，不脱离罪 </a:t>
            </a:r>
            <a:r>
              <a:rPr lang="en-US" altLang="zh-CN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宋体" panose="02010600030101010101" pitchFamily="2" charset="-122"/>
              </a:rPr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875658-95F8-1D35-C3BB-97C8D24C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09" y="1886283"/>
            <a:ext cx="5089691" cy="4478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5CBDEC54-E48E-3CF3-012B-AA19458AB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3988"/>
            <a:ext cx="10515600" cy="717550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9604C824-5FCB-5C53-C839-F5E1B71A64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540" y="986588"/>
            <a:ext cx="11618881" cy="587141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真福音的道路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走小路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持守新约生活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通向永生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HanWang WeiBeiMedium-Gb5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  <a:cs typeface="HanWang WeiBeiMedium-Gb5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假福音的道路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走大路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  <a:cs typeface="HanWang WeiBeiMedium-Gb5"/>
              </a:rPr>
              <a:t>通向灭亡 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  <a:cs typeface="HanWang WeiBeiMedium-Gb5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altLang="zh-CN" sz="4400" b="1" dirty="0">
              <a:latin typeface="宋体" panose="02010600030101010101" pitchFamily="2" charset="-122"/>
              <a:ea typeface="宋体" panose="02010600030101010101" pitchFamily="2" charset="-122"/>
              <a:cs typeface="HanWang WeiBeiMedium-Gb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4E42B-333D-B006-F233-298A8142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9" y="2656114"/>
            <a:ext cx="5120963" cy="4201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F9C154-952A-6392-7582-83A22200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03" y="336883"/>
            <a:ext cx="11889207" cy="642486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走小路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守约的生活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是交托主权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									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交托主权，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									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自己下宝座，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									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耶稣坐宝座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					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不交主权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未信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E12450-B43F-CD10-4575-13B7293E1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" y="4355432"/>
            <a:ext cx="3890210" cy="2502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19A01-E98E-E2CA-69CF-744155631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40" y="3898231"/>
            <a:ext cx="4026571" cy="2779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143B1F-59F0-F8C1-279C-54F3B9A84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1" y="2845470"/>
            <a:ext cx="4026571" cy="26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66E16E-AED1-F594-EB85-8E229783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05AFF02F-452F-ED10-FEFF-4CF04D7A5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8275"/>
            <a:ext cx="10515600" cy="637841"/>
          </a:xfrm>
        </p:spPr>
        <p:txBody>
          <a:bodyPr/>
          <a:lstStyle/>
          <a:p>
            <a:pPr algn="ctr"/>
            <a:endParaRPr lang="zh-CN" altLang="en-US" sz="4800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0B1248A8-A2A5-79D6-555F-1BB80D94B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537" y="721896"/>
            <a:ext cx="11778916" cy="613610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走小路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守约的生活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是交托主权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路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22:42: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不要成就我的意思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只要成就你的意思</a:t>
            </a:r>
            <a:endParaRPr lang="en-US" altLang="zh-CN" sz="4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承认耶稣是救主和生命的主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将生活各方面具体交给主接管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冲突挣扎时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靠圣灵降服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直到得胜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CA" altLang="zh-CN" sz="4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0852E8-8F49-B982-D233-03F93B58F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3" y="4283242"/>
            <a:ext cx="6051884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BA0148AD-2A09-A933-9EA1-082A29B49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0649"/>
            <a:ext cx="10515600" cy="601245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交托主权的祷告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b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86EF9EF3-1FB4-2AE0-A776-56E7CF726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21894"/>
            <a:ext cx="12192000" cy="613610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亲爱的主耶稣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我来到你面前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承认你是一切的主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你是创造宇宙万物的主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人类历史的主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也是用宝血买赎我的主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你是我的创造主和救赎主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你拥有我生命的主权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我为自己一直坐在生命宝座上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没有让你在我生命中掌权认罪悔改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此刻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我宣告退下生命的宝座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请你来登上我生命的宝座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来掌权作王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我将我生命中每个部分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我的婚姻家庭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亲子关系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事业财富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时间管理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身体健康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情绪思想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言语行为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前途计划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才干服侍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产业恩赐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及灵魂体所有一切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都交给你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全权管理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求圣灵帮助我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不再收回主权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天天交给神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主啊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今天就是你悦纳的日子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是我灵性突破的关键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我与你立约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求你来接手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来训练装备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来更新磨造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使我灵性成熟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达成你创造和救赎我的目的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以上祷告求主悦纳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盖上印封上章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在我生命中结出三十倍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六十倍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百倍的果实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奉耶稣基督名祷告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阿门</a:t>
            </a:r>
            <a:r>
              <a:rPr lang="en-US" altLang="zh-CN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en-CA" altLang="zh-CN" sz="3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B0628AE2-CC5A-E8FC-B2D2-A532763D8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3603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E320B4A1-78D3-AF5F-C18C-4DAE6C806D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348" y="794085"/>
            <a:ext cx="12059652" cy="60639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走小路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守约的生活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是改变三观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罗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12:2: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不要效法这个世界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只要心意更新而变化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叫你们查验何为神的善良纯全可喜悦的旨意</a:t>
            </a:r>
            <a:r>
              <a:rPr lang="en-US" altLang="zh-CN" sz="4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4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以神国的视角</a:t>
            </a:r>
            <a:r>
              <a:rPr lang="en-US" altLang="zh-CN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重塑全新的</a:t>
            </a:r>
            <a:endParaRPr lang="en-US" altLang="zh-CN" sz="4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世界观</a:t>
            </a:r>
            <a:r>
              <a:rPr lang="en-US" altLang="zh-CN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价值观</a:t>
            </a:r>
            <a:r>
              <a:rPr lang="en-US" altLang="zh-CN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人生观</a:t>
            </a:r>
            <a:r>
              <a:rPr lang="en-US" altLang="zh-CN" sz="46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12AAFB-BCEC-B944-664A-67462DD1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0" y="3585412"/>
            <a:ext cx="3793957" cy="31161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7D2FDD41-FC1A-56BF-39F6-2709061A0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82563"/>
            <a:ext cx="10945812" cy="703262"/>
          </a:xfrm>
        </p:spPr>
        <p:txBody>
          <a:bodyPr/>
          <a:lstStyle/>
          <a:p>
            <a:pPr algn="ctr"/>
            <a:endParaRPr lang="zh-CN" altLang="en-US" sz="4800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47EF5788-2090-F324-DD10-0FBBBB9A5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498" y="709863"/>
            <a:ext cx="11924270" cy="6148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世界观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：圣经世界观，以属灵眼光和永恒视角看待事物。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价值观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：神的国和神的义为优先价值，爱神爱人为核心价值，以天国价值次序重建生活次序</a:t>
            </a:r>
            <a:endParaRPr lang="en-US" altLang="zh-CN" sz="4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人生观</a:t>
            </a:r>
            <a:r>
              <a:rPr lang="zh-CN" altLang="en-US" sz="4400" b="1" dirty="0">
                <a:latin typeface="SimSun" panose="02010600030101010101" pitchFamily="2" charset="-122"/>
                <a:ea typeface="SimSun" panose="02010600030101010101" pitchFamily="2" charset="-122"/>
              </a:rPr>
              <a:t>：永恒使命导向的人生，今生为永恒预备，完成耶稣的呼召使命。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3BCB24-5F82-1CF8-0B4C-C944B873A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4" y="4102768"/>
            <a:ext cx="4827914" cy="27552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40700</TotalTime>
  <Words>729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真假福音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交托主权的祷告: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Yan</dc:creator>
  <cp:lastModifiedBy>Leon Yang</cp:lastModifiedBy>
  <cp:revision>601</cp:revision>
  <dcterms:created xsi:type="dcterms:W3CDTF">2020-05-02T20:14:21Z</dcterms:created>
  <dcterms:modified xsi:type="dcterms:W3CDTF">2025-11-08T04:13:47Z</dcterms:modified>
</cp:coreProperties>
</file>