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92" r:id="rId3"/>
    <p:sldId id="256" r:id="rId4"/>
    <p:sldId id="363" r:id="rId5"/>
    <p:sldId id="353" r:id="rId6"/>
    <p:sldId id="364" r:id="rId7"/>
    <p:sldId id="354" r:id="rId8"/>
    <p:sldId id="336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4A0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1BDFC-5D05-2EDC-20B1-15C0DAE796D0}" v="28" dt="2025-08-09T16:38:07.3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9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110" y="-91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CF CA" userId="b980ee22cbae3751" providerId="Windows Live" clId="Web-{0E2D0EF7-659D-ADB0-44D5-CD2306D0514A}"/>
    <pc:docChg chg="addSld modSld sldOrd">
      <pc:chgData name="AGCF CA" userId="b980ee22cbae3751" providerId="Windows Live" clId="Web-{0E2D0EF7-659D-ADB0-44D5-CD2306D0514A}" dt="2025-08-02T06:00:55.089" v="601" actId="20577"/>
      <pc:docMkLst>
        <pc:docMk/>
      </pc:docMkLst>
      <pc:sldChg chg="modSp">
        <pc:chgData name="AGCF CA" userId="b980ee22cbae3751" providerId="Windows Live" clId="Web-{0E2D0EF7-659D-ADB0-44D5-CD2306D0514A}" dt="2025-08-02T05:51:36.946" v="525" actId="14100"/>
        <pc:sldMkLst>
          <pc:docMk/>
          <pc:sldMk cId="0" sldId="256"/>
        </pc:sldMkLst>
        <pc:spChg chg="mod">
          <ac:chgData name="AGCF CA" userId="b980ee22cbae3751" providerId="Windows Live" clId="Web-{0E2D0EF7-659D-ADB0-44D5-CD2306D0514A}" dt="2025-08-02T05:51:36.946" v="525" actId="14100"/>
          <ac:spMkLst>
            <pc:docMk/>
            <pc:sldMk cId="0" sldId="256"/>
            <ac:spMk id="5" creationId="{00000000-0000-0000-0000-000000000000}"/>
          </ac:spMkLst>
        </pc:spChg>
      </pc:sldChg>
      <pc:sldChg chg="modSp">
        <pc:chgData name="AGCF CA" userId="b980ee22cbae3751" providerId="Windows Live" clId="Web-{0E2D0EF7-659D-ADB0-44D5-CD2306D0514A}" dt="2025-08-02T05:53:12.198" v="534" actId="20577"/>
        <pc:sldMkLst>
          <pc:docMk/>
          <pc:sldMk cId="0" sldId="257"/>
        </pc:sldMkLst>
      </pc:sldChg>
      <pc:sldChg chg="modSp">
        <pc:chgData name="AGCF CA" userId="b980ee22cbae3751" providerId="Windows Live" clId="Web-{0E2D0EF7-659D-ADB0-44D5-CD2306D0514A}" dt="2025-08-02T00:31:59.070" v="112" actId="20577"/>
        <pc:sldMkLst>
          <pc:docMk/>
          <pc:sldMk cId="0" sldId="258"/>
        </pc:sldMkLst>
      </pc:sldChg>
      <pc:sldChg chg="modSp">
        <pc:chgData name="AGCF CA" userId="b980ee22cbae3751" providerId="Windows Live" clId="Web-{0E2D0EF7-659D-ADB0-44D5-CD2306D0514A}" dt="2025-08-02T05:57:37.637" v="564" actId="20577"/>
        <pc:sldMkLst>
          <pc:docMk/>
          <pc:sldMk cId="0" sldId="259"/>
        </pc:sldMkLst>
      </pc:sldChg>
      <pc:sldChg chg="modSp">
        <pc:chgData name="AGCF CA" userId="b980ee22cbae3751" providerId="Windows Live" clId="Web-{0E2D0EF7-659D-ADB0-44D5-CD2306D0514A}" dt="2025-08-02T05:58:11.981" v="575" actId="20577"/>
        <pc:sldMkLst>
          <pc:docMk/>
          <pc:sldMk cId="0" sldId="260"/>
        </pc:sldMkLst>
      </pc:sldChg>
      <pc:sldChg chg="addSp delSp modSp">
        <pc:chgData name="AGCF CA" userId="b980ee22cbae3751" providerId="Windows Live" clId="Web-{0E2D0EF7-659D-ADB0-44D5-CD2306D0514A}" dt="2025-08-02T00:39:13.080" v="211" actId="14100"/>
        <pc:sldMkLst>
          <pc:docMk/>
          <pc:sldMk cId="0" sldId="261"/>
        </pc:sldMkLst>
      </pc:sldChg>
      <pc:sldChg chg="modSp">
        <pc:chgData name="AGCF CA" userId="b980ee22cbae3751" providerId="Windows Live" clId="Web-{0E2D0EF7-659D-ADB0-44D5-CD2306D0514A}" dt="2025-08-02T05:52:11.806" v="530" actId="20577"/>
        <pc:sldMkLst>
          <pc:docMk/>
          <pc:sldMk cId="0" sldId="296"/>
        </pc:sldMkLst>
      </pc:sldChg>
      <pc:sldChg chg="modSp">
        <pc:chgData name="AGCF CA" userId="b980ee22cbae3751" providerId="Windows Live" clId="Web-{0E2D0EF7-659D-ADB0-44D5-CD2306D0514A}" dt="2025-08-02T05:55:06.919" v="545" actId="20577"/>
        <pc:sldMkLst>
          <pc:docMk/>
          <pc:sldMk cId="0" sldId="298"/>
        </pc:sldMkLst>
      </pc:sldChg>
      <pc:sldChg chg="modSp">
        <pc:chgData name="AGCF CA" userId="b980ee22cbae3751" providerId="Windows Live" clId="Web-{0E2D0EF7-659D-ADB0-44D5-CD2306D0514A}" dt="2025-08-02T05:55:27.859" v="548" actId="20577"/>
        <pc:sldMkLst>
          <pc:docMk/>
          <pc:sldMk cId="0" sldId="299"/>
        </pc:sldMkLst>
      </pc:sldChg>
      <pc:sldChg chg="modSp">
        <pc:chgData name="AGCF CA" userId="b980ee22cbae3751" providerId="Windows Live" clId="Web-{0E2D0EF7-659D-ADB0-44D5-CD2306D0514A}" dt="2025-08-02T05:55:47.335" v="549" actId="20577"/>
        <pc:sldMkLst>
          <pc:docMk/>
          <pc:sldMk cId="0" sldId="300"/>
        </pc:sldMkLst>
      </pc:sldChg>
      <pc:sldChg chg="modSp">
        <pc:chgData name="AGCF CA" userId="b980ee22cbae3751" providerId="Windows Live" clId="Web-{0E2D0EF7-659D-ADB0-44D5-CD2306D0514A}" dt="2025-08-02T05:55:56.195" v="550" actId="20577"/>
        <pc:sldMkLst>
          <pc:docMk/>
          <pc:sldMk cId="0" sldId="301"/>
        </pc:sldMkLst>
      </pc:sldChg>
      <pc:sldChg chg="modSp">
        <pc:chgData name="AGCF CA" userId="b980ee22cbae3751" providerId="Windows Live" clId="Web-{0E2D0EF7-659D-ADB0-44D5-CD2306D0514A}" dt="2025-08-02T05:56:03.633" v="551" actId="20577"/>
        <pc:sldMkLst>
          <pc:docMk/>
          <pc:sldMk cId="0" sldId="302"/>
        </pc:sldMkLst>
      </pc:sldChg>
      <pc:sldChg chg="modSp">
        <pc:chgData name="AGCF CA" userId="b980ee22cbae3751" providerId="Windows Live" clId="Web-{0E2D0EF7-659D-ADB0-44D5-CD2306D0514A}" dt="2025-08-02T05:56:35.197" v="556" actId="20577"/>
        <pc:sldMkLst>
          <pc:docMk/>
          <pc:sldMk cId="0" sldId="303"/>
        </pc:sldMkLst>
      </pc:sldChg>
      <pc:sldChg chg="modSp">
        <pc:chgData name="AGCF CA" userId="b980ee22cbae3751" providerId="Windows Live" clId="Web-{0E2D0EF7-659D-ADB0-44D5-CD2306D0514A}" dt="2025-08-02T05:57:01.995" v="560" actId="20577"/>
        <pc:sldMkLst>
          <pc:docMk/>
          <pc:sldMk cId="0" sldId="304"/>
        </pc:sldMkLst>
      </pc:sldChg>
      <pc:sldChg chg="modSp">
        <pc:chgData name="AGCF CA" userId="b980ee22cbae3751" providerId="Windows Live" clId="Web-{0E2D0EF7-659D-ADB0-44D5-CD2306D0514A}" dt="2025-08-02T05:57:08.698" v="561" actId="20577"/>
        <pc:sldMkLst>
          <pc:docMk/>
          <pc:sldMk cId="0" sldId="305"/>
        </pc:sldMkLst>
      </pc:sldChg>
      <pc:sldChg chg="modSp">
        <pc:chgData name="AGCF CA" userId="b980ee22cbae3751" providerId="Windows Live" clId="Web-{0E2D0EF7-659D-ADB0-44D5-CD2306D0514A}" dt="2025-08-02T05:58:55.964" v="582" actId="20577"/>
        <pc:sldMkLst>
          <pc:docMk/>
          <pc:sldMk cId="0" sldId="307"/>
        </pc:sldMkLst>
      </pc:sldChg>
      <pc:sldChg chg="modSp">
        <pc:chgData name="AGCF CA" userId="b980ee22cbae3751" providerId="Windows Live" clId="Web-{0E2D0EF7-659D-ADB0-44D5-CD2306D0514A}" dt="2025-08-02T05:59:05.230" v="584" actId="20577"/>
        <pc:sldMkLst>
          <pc:docMk/>
          <pc:sldMk cId="0" sldId="308"/>
        </pc:sldMkLst>
      </pc:sldChg>
      <pc:sldChg chg="modSp">
        <pc:chgData name="AGCF CA" userId="b980ee22cbae3751" providerId="Windows Live" clId="Web-{0E2D0EF7-659D-ADB0-44D5-CD2306D0514A}" dt="2025-08-02T00:55:02.442" v="440" actId="20577"/>
        <pc:sldMkLst>
          <pc:docMk/>
          <pc:sldMk cId="0" sldId="309"/>
        </pc:sldMkLst>
      </pc:sldChg>
      <pc:sldChg chg="modSp">
        <pc:chgData name="AGCF CA" userId="b980ee22cbae3751" providerId="Windows Live" clId="Web-{0E2D0EF7-659D-ADB0-44D5-CD2306D0514A}" dt="2025-08-02T05:20:02.915" v="461" actId="20577"/>
        <pc:sldMkLst>
          <pc:docMk/>
          <pc:sldMk cId="0" sldId="310"/>
        </pc:sldMkLst>
      </pc:sldChg>
      <pc:sldChg chg="modSp">
        <pc:chgData name="AGCF CA" userId="b980ee22cbae3751" providerId="Windows Live" clId="Web-{0E2D0EF7-659D-ADB0-44D5-CD2306D0514A}" dt="2025-08-02T00:47:25.121" v="326" actId="14100"/>
        <pc:sldMkLst>
          <pc:docMk/>
          <pc:sldMk cId="0" sldId="311"/>
        </pc:sldMkLst>
      </pc:sldChg>
      <pc:sldChg chg="modSp">
        <pc:chgData name="AGCF CA" userId="b980ee22cbae3751" providerId="Windows Live" clId="Web-{0E2D0EF7-659D-ADB0-44D5-CD2306D0514A}" dt="2025-08-02T00:50:12.457" v="362" actId="1076"/>
        <pc:sldMkLst>
          <pc:docMk/>
          <pc:sldMk cId="0" sldId="312"/>
        </pc:sldMkLst>
      </pc:sldChg>
      <pc:sldChg chg="modSp">
        <pc:chgData name="AGCF CA" userId="b980ee22cbae3751" providerId="Windows Live" clId="Web-{0E2D0EF7-659D-ADB0-44D5-CD2306D0514A}" dt="2025-08-02T00:52:30.482" v="395" actId="14100"/>
        <pc:sldMkLst>
          <pc:docMk/>
          <pc:sldMk cId="0" sldId="315"/>
        </pc:sldMkLst>
      </pc:sldChg>
      <pc:sldChg chg="modSp">
        <pc:chgData name="AGCF CA" userId="b980ee22cbae3751" providerId="Windows Live" clId="Web-{0E2D0EF7-659D-ADB0-44D5-CD2306D0514A}" dt="2025-08-02T05:59:32.527" v="586" actId="20577"/>
        <pc:sldMkLst>
          <pc:docMk/>
          <pc:sldMk cId="0" sldId="316"/>
        </pc:sldMkLst>
      </pc:sldChg>
      <pc:sldChg chg="modSp">
        <pc:chgData name="AGCF CA" userId="b980ee22cbae3751" providerId="Windows Live" clId="Web-{0E2D0EF7-659D-ADB0-44D5-CD2306D0514A}" dt="2025-08-02T05:18:17.690" v="443" actId="20577"/>
        <pc:sldMkLst>
          <pc:docMk/>
          <pc:sldMk cId="0" sldId="317"/>
        </pc:sldMkLst>
      </pc:sldChg>
      <pc:sldChg chg="modSp">
        <pc:chgData name="AGCF CA" userId="b980ee22cbae3751" providerId="Windows Live" clId="Web-{0E2D0EF7-659D-ADB0-44D5-CD2306D0514A}" dt="2025-08-02T05:59:54.620" v="590" actId="20577"/>
        <pc:sldMkLst>
          <pc:docMk/>
          <pc:sldMk cId="0" sldId="319"/>
        </pc:sldMkLst>
      </pc:sldChg>
      <pc:sldChg chg="modSp">
        <pc:chgData name="AGCF CA" userId="b980ee22cbae3751" providerId="Windows Live" clId="Web-{0E2D0EF7-659D-ADB0-44D5-CD2306D0514A}" dt="2025-08-02T06:00:18.402" v="593" actId="20577"/>
        <pc:sldMkLst>
          <pc:docMk/>
          <pc:sldMk cId="0" sldId="321"/>
        </pc:sldMkLst>
      </pc:sldChg>
      <pc:sldChg chg="modSp">
        <pc:chgData name="AGCF CA" userId="b980ee22cbae3751" providerId="Windows Live" clId="Web-{0E2D0EF7-659D-ADB0-44D5-CD2306D0514A}" dt="2025-08-02T06:00:28.698" v="595" actId="20577"/>
        <pc:sldMkLst>
          <pc:docMk/>
          <pc:sldMk cId="0" sldId="322"/>
        </pc:sldMkLst>
      </pc:sldChg>
      <pc:sldChg chg="modSp">
        <pc:chgData name="AGCF CA" userId="b980ee22cbae3751" providerId="Windows Live" clId="Web-{0E2D0EF7-659D-ADB0-44D5-CD2306D0514A}" dt="2025-08-02T06:00:55.089" v="601" actId="20577"/>
        <pc:sldMkLst>
          <pc:docMk/>
          <pc:sldMk cId="0" sldId="324"/>
        </pc:sldMkLst>
      </pc:sldChg>
      <pc:sldChg chg="modSp">
        <pc:chgData name="AGCF CA" userId="b980ee22cbae3751" providerId="Windows Live" clId="Web-{0E2D0EF7-659D-ADB0-44D5-CD2306D0514A}" dt="2025-08-02T05:25:42.966" v="519" actId="14100"/>
        <pc:sldMkLst>
          <pc:docMk/>
          <pc:sldMk cId="0" sldId="325"/>
        </pc:sldMkLst>
      </pc:sldChg>
      <pc:sldChg chg="modSp">
        <pc:chgData name="AGCF CA" userId="b980ee22cbae3751" providerId="Windows Live" clId="Web-{0E2D0EF7-659D-ADB0-44D5-CD2306D0514A}" dt="2025-08-02T05:26:00.923" v="522" actId="14100"/>
        <pc:sldMkLst>
          <pc:docMk/>
          <pc:sldMk cId="0" sldId="335"/>
        </pc:sldMkLst>
      </pc:sldChg>
      <pc:sldChg chg="modSp">
        <pc:chgData name="AGCF CA" userId="b980ee22cbae3751" providerId="Windows Live" clId="Web-{0E2D0EF7-659D-ADB0-44D5-CD2306D0514A}" dt="2025-08-02T00:20:35.993" v="11" actId="20577"/>
        <pc:sldMkLst>
          <pc:docMk/>
          <pc:sldMk cId="0" sldId="336"/>
        </pc:sldMkLst>
        <pc:spChg chg="mod">
          <ac:chgData name="AGCF CA" userId="b980ee22cbae3751" providerId="Windows Live" clId="Web-{0E2D0EF7-659D-ADB0-44D5-CD2306D0514A}" dt="2025-08-02T00:20:35.993" v="11" actId="20577"/>
          <ac:spMkLst>
            <pc:docMk/>
            <pc:sldMk cId="0" sldId="336"/>
            <ac:spMk id="3" creationId="{00000000-0000-0000-0000-000000000000}"/>
          </ac:spMkLst>
        </pc:spChg>
        <pc:picChg chg="mod">
          <ac:chgData name="AGCF CA" userId="b980ee22cbae3751" providerId="Windows Live" clId="Web-{0E2D0EF7-659D-ADB0-44D5-CD2306D0514A}" dt="2025-08-02T00:19:46.959" v="4" actId="1076"/>
          <ac:picMkLst>
            <pc:docMk/>
            <pc:sldMk cId="0" sldId="336"/>
            <ac:picMk id="4" creationId="{00000000-0000-0000-0000-000000000000}"/>
          </ac:picMkLst>
        </pc:picChg>
      </pc:sldChg>
      <pc:sldChg chg="modSp">
        <pc:chgData name="AGCF CA" userId="b980ee22cbae3751" providerId="Windows Live" clId="Web-{0E2D0EF7-659D-ADB0-44D5-CD2306D0514A}" dt="2025-08-02T05:56:14.274" v="552" actId="20577"/>
        <pc:sldMkLst>
          <pc:docMk/>
          <pc:sldMk cId="0" sldId="337"/>
        </pc:sldMkLst>
      </pc:sldChg>
      <pc:sldChg chg="modSp">
        <pc:chgData name="AGCF CA" userId="b980ee22cbae3751" providerId="Windows Live" clId="Web-{0E2D0EF7-659D-ADB0-44D5-CD2306D0514A}" dt="2025-08-02T00:50:59.148" v="368" actId="14100"/>
        <pc:sldMkLst>
          <pc:docMk/>
          <pc:sldMk cId="0" sldId="338"/>
        </pc:sldMkLst>
      </pc:sldChg>
      <pc:sldChg chg="modSp">
        <pc:chgData name="AGCF CA" userId="b980ee22cbae3751" providerId="Windows Live" clId="Web-{0E2D0EF7-659D-ADB0-44D5-CD2306D0514A}" dt="2025-08-02T06:00:09.698" v="591" actId="20577"/>
        <pc:sldMkLst>
          <pc:docMk/>
          <pc:sldMk cId="0" sldId="339"/>
        </pc:sldMkLst>
      </pc:sldChg>
      <pc:sldChg chg="modSp">
        <pc:chgData name="AGCF CA" userId="b980ee22cbae3751" providerId="Windows Live" clId="Web-{0E2D0EF7-659D-ADB0-44D5-CD2306D0514A}" dt="2025-08-02T05:19:48.305" v="457" actId="20577"/>
        <pc:sldMkLst>
          <pc:docMk/>
          <pc:sldMk cId="0" sldId="340"/>
        </pc:sldMkLst>
      </pc:sldChg>
      <pc:sldChg chg="modSp">
        <pc:chgData name="AGCF CA" userId="b980ee22cbae3751" providerId="Windows Live" clId="Web-{0E2D0EF7-659D-ADB0-44D5-CD2306D0514A}" dt="2025-08-02T05:58:32.449" v="578" actId="20577"/>
        <pc:sldMkLst>
          <pc:docMk/>
          <pc:sldMk cId="0" sldId="341"/>
        </pc:sldMkLst>
      </pc:sldChg>
      <pc:sldChg chg="modSp">
        <pc:chgData name="AGCF CA" userId="b980ee22cbae3751" providerId="Windows Live" clId="Web-{0E2D0EF7-659D-ADB0-44D5-CD2306D0514A}" dt="2025-08-02T06:00:44.980" v="599" actId="20577"/>
        <pc:sldMkLst>
          <pc:docMk/>
          <pc:sldMk cId="0" sldId="342"/>
        </pc:sldMkLst>
      </pc:sldChg>
      <pc:sldChg chg="modSp add replId">
        <pc:chgData name="AGCF CA" userId="b980ee22cbae3751" providerId="Windows Live" clId="Web-{0E2D0EF7-659D-ADB0-44D5-CD2306D0514A}" dt="2025-08-02T05:53:39.589" v="537" actId="20577"/>
        <pc:sldMkLst>
          <pc:docMk/>
          <pc:sldMk cId="3288655445" sldId="343"/>
        </pc:sldMkLst>
      </pc:sldChg>
      <pc:sldChg chg="modSp add replId">
        <pc:chgData name="AGCF CA" userId="b980ee22cbae3751" providerId="Windows Live" clId="Web-{0E2D0EF7-659D-ADB0-44D5-CD2306D0514A}" dt="2025-08-02T05:54:13.355" v="539" actId="20577"/>
        <pc:sldMkLst>
          <pc:docMk/>
          <pc:sldMk cId="1295194355" sldId="344"/>
        </pc:sldMkLst>
      </pc:sldChg>
      <pc:sldChg chg="modSp add replId">
        <pc:chgData name="AGCF CA" userId="b980ee22cbae3751" providerId="Windows Live" clId="Web-{0E2D0EF7-659D-ADB0-44D5-CD2306D0514A}" dt="2025-08-02T05:57:27.542" v="562" actId="20577"/>
        <pc:sldMkLst>
          <pc:docMk/>
          <pc:sldMk cId="1266315279" sldId="345"/>
        </pc:sldMkLst>
      </pc:sldChg>
      <pc:sldChg chg="modSp add replId">
        <pc:chgData name="AGCF CA" userId="b980ee22cbae3751" providerId="Windows Live" clId="Web-{0E2D0EF7-659D-ADB0-44D5-CD2306D0514A}" dt="2025-08-02T05:57:49.121" v="566" actId="20577"/>
        <pc:sldMkLst>
          <pc:docMk/>
          <pc:sldMk cId="1621872024" sldId="346"/>
        </pc:sldMkLst>
      </pc:sldChg>
      <pc:sldChg chg="modSp add replId">
        <pc:chgData name="AGCF CA" userId="b980ee22cbae3751" providerId="Windows Live" clId="Web-{0E2D0EF7-659D-ADB0-44D5-CD2306D0514A}" dt="2025-08-02T05:58:46.199" v="580" actId="20577"/>
        <pc:sldMkLst>
          <pc:docMk/>
          <pc:sldMk cId="428129093" sldId="347"/>
        </pc:sldMkLst>
      </pc:sldChg>
      <pc:sldChg chg="modSp add replId">
        <pc:chgData name="AGCF CA" userId="b980ee22cbae3751" providerId="Windows Live" clId="Web-{0E2D0EF7-659D-ADB0-44D5-CD2306D0514A}" dt="2025-08-02T00:47:02.449" v="324" actId="20577"/>
        <pc:sldMkLst>
          <pc:docMk/>
          <pc:sldMk cId="3727485139" sldId="348"/>
        </pc:sldMkLst>
      </pc:sldChg>
      <pc:sldChg chg="modSp add replId">
        <pc:chgData name="AGCF CA" userId="b980ee22cbae3751" providerId="Windows Live" clId="Web-{0E2D0EF7-659D-ADB0-44D5-CD2306D0514A}" dt="2025-08-02T00:48:44.575" v="344" actId="20577"/>
        <pc:sldMkLst>
          <pc:docMk/>
          <pc:sldMk cId="2578977776" sldId="349"/>
        </pc:sldMkLst>
      </pc:sldChg>
      <pc:sldChg chg="modSp add ord replId">
        <pc:chgData name="AGCF CA" userId="b980ee22cbae3751" providerId="Windows Live" clId="Web-{0E2D0EF7-659D-ADB0-44D5-CD2306D0514A}" dt="2025-08-02T00:49:42.001" v="354"/>
        <pc:sldMkLst>
          <pc:docMk/>
          <pc:sldMk cId="599256575" sldId="350"/>
        </pc:sldMkLst>
      </pc:sldChg>
      <pc:sldChg chg="modSp add replId">
        <pc:chgData name="AGCF CA" userId="b980ee22cbae3751" providerId="Windows Live" clId="Web-{0E2D0EF7-659D-ADB0-44D5-CD2306D0514A}" dt="2025-08-02T00:52:47.546" v="403" actId="20577"/>
        <pc:sldMkLst>
          <pc:docMk/>
          <pc:sldMk cId="1904706615" sldId="351"/>
        </pc:sldMkLst>
      </pc:sldChg>
      <pc:sldChg chg="modSp add replId">
        <pc:chgData name="AGCF CA" userId="b980ee22cbae3751" providerId="Windows Live" clId="Web-{0E2D0EF7-659D-ADB0-44D5-CD2306D0514A}" dt="2025-08-02T05:59:41.386" v="588" actId="20577"/>
        <pc:sldMkLst>
          <pc:docMk/>
          <pc:sldMk cId="2156480886" sldId="352"/>
        </pc:sldMkLst>
      </pc:sldChg>
    </pc:docChg>
  </pc:docChgLst>
  <pc:docChgLst>
    <pc:chgData name="AGCF CA" userId="b980ee22cbae3751" providerId="Windows Live" clId="Web-{70F1BDFC-5D05-2EDC-20B1-15C0DAE796D0}"/>
    <pc:docChg chg="addSld modSld">
      <pc:chgData name="AGCF CA" userId="b980ee22cbae3751" providerId="Windows Live" clId="Web-{70F1BDFC-5D05-2EDC-20B1-15C0DAE796D0}" dt="2025-08-09T16:38:06.109" v="26" actId="20577"/>
      <pc:docMkLst>
        <pc:docMk/>
      </pc:docMkLst>
      <pc:sldChg chg="addSp delSp modSp">
        <pc:chgData name="AGCF CA" userId="b980ee22cbae3751" providerId="Windows Live" clId="Web-{70F1BDFC-5D05-2EDC-20B1-15C0DAE796D0}" dt="2025-08-09T16:38:06.109" v="26" actId="20577"/>
        <pc:sldMkLst>
          <pc:docMk/>
          <pc:sldMk cId="20242701" sldId="353"/>
        </pc:sldMkLst>
        <pc:spChg chg="mod">
          <ac:chgData name="AGCF CA" userId="b980ee22cbae3751" providerId="Windows Live" clId="Web-{70F1BDFC-5D05-2EDC-20B1-15C0DAE796D0}" dt="2025-08-09T16:37:21.029" v="11" actId="20577"/>
          <ac:spMkLst>
            <pc:docMk/>
            <pc:sldMk cId="20242701" sldId="353"/>
            <ac:spMk id="5" creationId="{00000000-0000-0000-0000-000000000000}"/>
          </ac:spMkLst>
        </pc:spChg>
        <pc:spChg chg="mod">
          <ac:chgData name="AGCF CA" userId="b980ee22cbae3751" providerId="Windows Live" clId="Web-{70F1BDFC-5D05-2EDC-20B1-15C0DAE796D0}" dt="2025-08-09T16:38:06.109" v="26" actId="20577"/>
          <ac:spMkLst>
            <pc:docMk/>
            <pc:sldMk cId="20242701" sldId="353"/>
            <ac:spMk id="6" creationId="{00000000-0000-0000-0000-000000000000}"/>
          </ac:spMkLst>
        </pc:spChg>
        <pc:graphicFrameChg chg="add del mod">
          <ac:chgData name="AGCF CA" userId="b980ee22cbae3751" providerId="Windows Live" clId="Web-{70F1BDFC-5D05-2EDC-20B1-15C0DAE796D0}" dt="2025-08-09T16:36:42.653" v="5"/>
          <ac:graphicFrameMkLst>
            <pc:docMk/>
            <pc:sldMk cId="20242701" sldId="353"/>
            <ac:graphicFrameMk id="3" creationId="{A2E6A45E-7F96-E564-DD68-7617010363A2}"/>
          </ac:graphicFrameMkLst>
        </pc:graphicFrameChg>
      </pc:sldChg>
      <pc:sldChg chg="add replId">
        <pc:chgData name="AGCF CA" userId="b980ee22cbae3751" providerId="Windows Live" clId="Web-{70F1BDFC-5D05-2EDC-20B1-15C0DAE796D0}" dt="2025-08-09T16:36:05.323" v="0"/>
        <pc:sldMkLst>
          <pc:docMk/>
          <pc:sldMk cId="3275598526" sldId="3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609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2544763"/>
            <a:ext cx="12192000" cy="325596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667001"/>
            <a:ext cx="12192000" cy="274002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5478465"/>
            <a:ext cx="12192000" cy="23653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197351" y="4260851"/>
            <a:ext cx="1625600" cy="779700"/>
          </a:xfrm>
          <a:prstGeom prst="rect">
            <a:avLst/>
          </a:prstGeom>
          <a:noFill/>
          <a:ln>
            <a:noFill/>
          </a:ln>
        </p:spPr>
        <p:txBody>
          <a:bodyPr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3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4300">
              <a:solidFill>
                <a:srgbClr val="F4680B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26200" y="4260851"/>
            <a:ext cx="1625600" cy="779700"/>
          </a:xfrm>
          <a:prstGeom prst="rect">
            <a:avLst/>
          </a:prstGeom>
          <a:noFill/>
          <a:ln>
            <a:noFill/>
          </a:ln>
        </p:spPr>
        <p:txBody>
          <a:bodyPr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3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4300">
              <a:solidFill>
                <a:srgbClr val="F4680B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785813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99" y="2819401"/>
            <a:ext cx="11582400" cy="1470025"/>
          </a:xfrm>
        </p:spPr>
        <p:txBody>
          <a:bodyPr anchor="b">
            <a:noAutofit/>
          </a:bodyPr>
          <a:lstStyle>
            <a:lvl1pPr>
              <a:defRPr sz="8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4800600"/>
            <a:ext cx="10668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70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78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948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2544763"/>
            <a:ext cx="12192000" cy="325596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667001"/>
            <a:ext cx="12192000" cy="27400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5478465"/>
            <a:ext cx="12192000" cy="23653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26200" y="4260851"/>
            <a:ext cx="1625600" cy="779700"/>
          </a:xfrm>
          <a:prstGeom prst="rect">
            <a:avLst/>
          </a:prstGeom>
          <a:noFill/>
          <a:ln>
            <a:noFill/>
          </a:ln>
        </p:spPr>
        <p:txBody>
          <a:bodyPr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3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43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197351" y="4260851"/>
            <a:ext cx="1625600" cy="779700"/>
          </a:xfrm>
          <a:prstGeom prst="rect">
            <a:avLst/>
          </a:prstGeom>
          <a:noFill/>
          <a:ln>
            <a:noFill/>
          </a:ln>
        </p:spPr>
        <p:txBody>
          <a:bodyPr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3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4300">
              <a:solidFill>
                <a:srgbClr val="FFFFFF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1" y="785813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2819400"/>
            <a:ext cx="11582400" cy="1463040"/>
          </a:xfrm>
        </p:spPr>
        <p:txBody>
          <a:bodyPr anchor="b">
            <a:noAutofit/>
          </a:bodyPr>
          <a:lstStyle>
            <a:lvl1pPr algn="ctr">
              <a:defRPr sz="8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4800600"/>
            <a:ext cx="10668000" cy="548640"/>
          </a:xfrm>
        </p:spPr>
        <p:txBody>
          <a:bodyPr anchor="b"/>
          <a:lstStyle>
            <a:lvl1pPr marL="0" indent="0" algn="ctr">
              <a:buNone/>
              <a:defRPr sz="2700">
                <a:solidFill>
                  <a:srgbClr val="FFFFF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21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8969" y="4389439"/>
            <a:ext cx="1621367" cy="365125"/>
          </a:xfrm>
        </p:spPr>
        <p:txBody>
          <a:bodyPr/>
          <a:lstStyle>
            <a:lvl1pPr algn="ctr">
              <a:defRPr sz="3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5255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74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 algn="ctr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 algn="ctr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849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 defTabSz="1219170">
              <a:defRPr/>
            </a:pPr>
            <a:fld id="{9A400439-0681-4786-9A87-1A0F99C608BC}" type="datetime3">
              <a:rPr lang="zh-CN" altLang="en-US" sz="2400">
                <a:solidFill>
                  <a:srgbClr val="55554A"/>
                </a:solidFill>
              </a:rPr>
              <a:pPr defTabSz="1219170">
                <a:defRPr/>
              </a:pPr>
              <a:t>2025年8月9日星期六</a:t>
            </a:fld>
            <a:endParaRPr lang="en-US" altLang="zh-CN" sz="2400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269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 defTabSz="1219170">
              <a:defRPr/>
            </a:pPr>
            <a:fld id="{D6BE55F9-20D3-466A-BBB9-7B310D7DB210}" type="datetime3">
              <a:rPr lang="zh-CN" altLang="en-US" sz="2400">
                <a:solidFill>
                  <a:srgbClr val="55554A"/>
                </a:solidFill>
              </a:rPr>
              <a:pPr defTabSz="1219170">
                <a:defRPr/>
              </a:pPr>
              <a:t>2025年8月9日星期六</a:t>
            </a:fld>
            <a:endParaRPr lang="en-US" altLang="zh-CN" sz="2400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265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229600" y="161926"/>
            <a:ext cx="39624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8193617" y="133351"/>
            <a:ext cx="1016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8193617" y="133351"/>
            <a:ext cx="1016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518400" cy="946151"/>
          </a:xfrm>
        </p:spPr>
        <p:txBody>
          <a:bodyPr>
            <a:noAutofit/>
          </a:bodyPr>
          <a:lstStyle>
            <a:lvl1pPr algn="l">
              <a:defRPr sz="53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6" y="1719072"/>
            <a:ext cx="10997184" cy="4535424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1200" y="274320"/>
            <a:ext cx="36576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 defTabSz="1219170">
              <a:defRPr/>
            </a:pPr>
            <a:fld id="{708C2A40-33CF-4A79-933F-B5FC3BC9902B}" type="datetime3">
              <a:rPr lang="zh-CN" altLang="en-US" sz="2400">
                <a:solidFill>
                  <a:srgbClr val="55554A"/>
                </a:solidFill>
              </a:rPr>
              <a:pPr defTabSz="1219170">
                <a:defRPr/>
              </a:pPr>
              <a:t>2025年8月9日星期六</a:t>
            </a:fld>
            <a:endParaRPr lang="en-US" altLang="zh-CN" sz="2400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44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229600" y="161926"/>
            <a:ext cx="39624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8193617" y="133351"/>
            <a:ext cx="1016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8193617" y="133351"/>
            <a:ext cx="1016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2507" y="1717040"/>
            <a:ext cx="10999893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7518400" cy="1005840"/>
          </a:xfrm>
        </p:spPr>
        <p:txBody>
          <a:bodyPr>
            <a:noAutofit/>
          </a:bodyPr>
          <a:lstStyle>
            <a:lvl1pPr algn="l">
              <a:defRPr sz="53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1200" y="228600"/>
            <a:ext cx="37592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 defTabSz="1219170">
              <a:defRPr/>
            </a:pPr>
            <a:fld id="{380AA213-04D5-49A6-A31A-AFB86F89DD35}" type="datetime3">
              <a:rPr lang="zh-CN" altLang="en-US" sz="2400">
                <a:solidFill>
                  <a:srgbClr val="55554A"/>
                </a:solidFill>
              </a:rPr>
              <a:pPr defTabSz="1219170">
                <a:defRPr/>
              </a:pPr>
              <a:t>2025年8月9日星期六</a:t>
            </a:fld>
            <a:endParaRPr lang="en-US" altLang="zh-CN" sz="2400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738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 defTabSz="1219170">
              <a:defRPr/>
            </a:pPr>
            <a:fld id="{D503C9B6-C6AA-4521-A0A0-771A4DD55D70}" type="datetime3">
              <a:rPr lang="zh-CN" altLang="en-US" sz="2400">
                <a:solidFill>
                  <a:srgbClr val="55554A"/>
                </a:solidFill>
              </a:rPr>
              <a:pPr defTabSz="1219170">
                <a:defRPr/>
              </a:pPr>
              <a:t>2025年8月9日星期六</a:t>
            </a:fld>
            <a:endParaRPr lang="en-US" altLang="zh-CN" sz="2400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34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7264400" y="2070100"/>
            <a:ext cx="6858000" cy="271780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7367059" y="2284942"/>
            <a:ext cx="6858000" cy="228811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6051551" y="3329518"/>
            <a:ext cx="6858000" cy="19896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2" y="214314"/>
            <a:ext cx="13335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3600" y="1357300"/>
            <a:ext cx="1930400" cy="4768865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470900" cy="5851525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 defTabSz="1219170">
              <a:defRPr/>
            </a:pPr>
            <a:fld id="{777DEC54-6D4C-4162-B571-EF9EA81DC2C0}" type="datetime3">
              <a:rPr lang="zh-CN" altLang="en-US" sz="2400">
                <a:solidFill>
                  <a:srgbClr val="55554A"/>
                </a:solidFill>
              </a:rPr>
              <a:pPr defTabSz="1219170">
                <a:defRPr/>
              </a:pPr>
              <a:t>2025年8月9日星期六</a:t>
            </a:fld>
            <a:endParaRPr lang="en-US" altLang="zh-CN" sz="2400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000" y="6356351"/>
            <a:ext cx="101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704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2025/8/9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2025/8/9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014"/>
            <a:ext cx="12192000" cy="14541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8277"/>
            <a:ext cx="12192000" cy="115411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82563"/>
            <a:ext cx="9772651" cy="1111251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17" tIns="60958" rIns="121917" bIns="60958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ctr" eaLnBrk="1" hangingPunct="1">
              <a:defRPr sz="1600">
                <a:solidFill>
                  <a:schemeClr val="tx2"/>
                </a:solidFill>
                <a:latin typeface="Franklin Gothic Book"/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r" eaLnBrk="1" hangingPunct="1">
              <a:defRPr sz="1600">
                <a:solidFill>
                  <a:schemeClr val="tx2"/>
                </a:solidFill>
                <a:latin typeface="Franklin Gothic Book" pitchFamily="34" charset="0"/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368426"/>
            <a:ext cx="12192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240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2" y="285751"/>
            <a:ext cx="1174751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12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Arial" panose="020B0604020202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Arial" panose="020B0604020202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Arial" panose="020B0604020202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Arial" panose="020B0604020202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7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900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900" kern="1200">
          <a:solidFill>
            <a:schemeClr val="tx2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2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2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60截图202507311520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" y="3810"/>
            <a:ext cx="12206605" cy="6850380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4850" y="1379854"/>
            <a:ext cx="10782300" cy="534479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7200" b="1" kern="100" dirty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/>
                <a:sym typeface="方正公文楷体" charset="0"/>
              </a:rPr>
              <a:t>在相爱中彼此服侍</a:t>
            </a: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b="1" kern="1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b="1" kern="1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4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  <a:sym typeface="+mn-ea"/>
              </a:rPr>
              <a:t>常彦牧师</a:t>
            </a:r>
            <a:endParaRPr lang="en-CA" sz="4400" b="1" kern="1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/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44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  <a:sym typeface="+mn-ea"/>
              </a:rPr>
              <a:t>2025</a:t>
            </a:r>
            <a:r>
              <a:rPr lang="zh-CN" altLang="en-US" sz="44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  <a:sym typeface="+mn-ea"/>
              </a:rPr>
              <a:t>年</a:t>
            </a:r>
            <a:r>
              <a:rPr lang="en-US" altLang="zh-CN" sz="44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  <a:sym typeface="+mn-ea"/>
              </a:rPr>
              <a:t>8</a:t>
            </a:r>
            <a:r>
              <a:rPr lang="zh-CN" altLang="en-US" sz="44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  <a:sym typeface="+mn-ea"/>
              </a:rPr>
              <a:t>月</a:t>
            </a:r>
            <a:r>
              <a:rPr lang="en-US" altLang="zh-CN" sz="44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  <a:sym typeface="+mn-ea"/>
              </a:rPr>
              <a:t>9</a:t>
            </a:r>
            <a:r>
              <a:rPr lang="zh-CN" altLang="en-US" sz="44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  <a:sym typeface="+mn-ea"/>
              </a:rPr>
              <a:t>日</a:t>
            </a:r>
            <a:endParaRPr lang="en-US" altLang="zh-CN" sz="44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36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" y="177800"/>
            <a:ext cx="10487025" cy="1116013"/>
          </a:xfrm>
        </p:spPr>
        <p:txBody>
          <a:bodyPr>
            <a:noAutofit/>
          </a:bodyPr>
          <a:lstStyle/>
          <a:p>
            <a:pPr>
              <a:tabLst>
                <a:tab pos="5943302" algn="l"/>
              </a:tabLst>
            </a:pPr>
            <a:r>
              <a:rPr lang="zh-CN" altLang="en-US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二、彼此服侍、不发怨言（彼前</a:t>
            </a:r>
            <a:r>
              <a:rPr lang="en-CA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4:8-10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）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581150"/>
            <a:ext cx="12192000" cy="5287310"/>
          </a:xfrm>
        </p:spPr>
        <p:txBody>
          <a:bodyPr/>
          <a:lstStyle/>
          <a:p>
            <a:pPr marL="0" marR="0" indent="9715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经文呼吁我们在信仰生活中重视彼此相爱和彼此服侍。相爱是一种无私的爱，无条件的爱，是完全出于神的爱。（弗</a:t>
            </a:r>
            <a:r>
              <a:rPr lang="en-CA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4:15-16</a:t>
            </a: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9715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我们在服事中如何禁止不发怨言？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9715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要认识到服事应出于对神和对人的爱，而不是为了完成任务或得到他人的认可。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1142942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4000" kern="100" dirty="0">
                <a:latin typeface="Calibri"/>
                <a:ea typeface="DengXian"/>
                <a:cs typeface="Times New Roman"/>
              </a:rPr>
              <a:t> </a:t>
            </a:r>
            <a:endParaRPr lang="en-CA" sz="4000" kern="100" dirty="0"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zh-CN" altLang="en-US" sz="2800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10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73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" y="177800"/>
            <a:ext cx="10487025" cy="1116013"/>
          </a:xfrm>
        </p:spPr>
        <p:txBody>
          <a:bodyPr>
            <a:noAutofit/>
          </a:bodyPr>
          <a:lstStyle/>
          <a:p>
            <a:pPr>
              <a:tabLst>
                <a:tab pos="5943302" algn="l"/>
              </a:tabLst>
            </a:pPr>
            <a:r>
              <a:rPr lang="zh-CN" altLang="en-US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二、彼此服侍、不发怨言（彼前</a:t>
            </a:r>
            <a:r>
              <a:rPr lang="en-CA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4:8-10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）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676400"/>
            <a:ext cx="12192000" cy="5192060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谦卑和顺服：谦卑地看待自己，承认自己的不足，并且顺服教会的带领和安排。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忠心和持守：服事不是一时感动，而是需要長期委身教会，也不轻看任何服事岗位。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祷告和寻求：在服事的过程中，要常常祷告、寻求神的引导和帮助，要保持与神的亲密关系。</a:t>
            </a:r>
            <a:endParaRPr lang="en-CA" sz="4000" kern="1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1142942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4000" kern="100" dirty="0">
                <a:latin typeface="Calibri"/>
                <a:ea typeface="DengXian"/>
                <a:cs typeface="Times New Roman"/>
              </a:rPr>
              <a:t> </a:t>
            </a:r>
            <a:endParaRPr lang="en-CA" sz="4000" kern="100" dirty="0"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zh-CN" altLang="en-US" sz="2800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11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38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" y="177800"/>
            <a:ext cx="10487025" cy="1116013"/>
          </a:xfrm>
        </p:spPr>
        <p:txBody>
          <a:bodyPr>
            <a:noAutofit/>
          </a:bodyPr>
          <a:lstStyle/>
          <a:p>
            <a:pPr>
              <a:tabLst>
                <a:tab pos="5943302" algn="l"/>
              </a:tabLst>
            </a:pPr>
            <a:r>
              <a:rPr lang="zh-CN" altLang="en-US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二、彼此服侍、不发怨言（彼前</a:t>
            </a:r>
            <a:r>
              <a:rPr lang="en-CA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4:8-10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）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581150"/>
            <a:ext cx="12192000" cy="5287310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以神为中心：服事不是为了满足个人的需要，而是为了荣耀神。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彼此配搭：互相款待、彼此相助、尊荣、彼此拥有，这是神家的文化。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1142942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4000" kern="100" dirty="0">
                <a:latin typeface="Calibri"/>
                <a:ea typeface="DengXian"/>
                <a:cs typeface="Times New Roman"/>
              </a:rPr>
              <a:t> </a:t>
            </a:r>
            <a:endParaRPr lang="en-CA" sz="4000" kern="100" dirty="0"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zh-CN" altLang="en-US" sz="2800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12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3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" y="177800"/>
            <a:ext cx="10487025" cy="1116013"/>
          </a:xfrm>
        </p:spPr>
        <p:txBody>
          <a:bodyPr>
            <a:noAutofit/>
          </a:bodyPr>
          <a:lstStyle/>
          <a:p>
            <a:pPr>
              <a:tabLst>
                <a:tab pos="5943302" algn="l"/>
              </a:tabLst>
            </a:pPr>
            <a:r>
              <a:rPr lang="zh-CN" altLang="en-US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二、彼此服侍、不发怨言（彼前</a:t>
            </a:r>
            <a:r>
              <a:rPr lang="en-CA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4:8-10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）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581150"/>
            <a:ext cx="12192000" cy="5287310"/>
          </a:xfrm>
        </p:spPr>
        <p:txBody>
          <a:bodyPr/>
          <a:lstStyle/>
          <a:p>
            <a:pPr marL="0" indent="97155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在参与服事中也是我们不断学习和成长的过程，在服事中学习，在学习中服事，更多超越，认识神的属性，更新并提升自己的生命，要以神为中心的服事，而不是以自我为中心，这样才能禁止我们不发怨言。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1142942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4000" kern="100" dirty="0">
                <a:latin typeface="Calibri"/>
                <a:ea typeface="DengXian"/>
                <a:cs typeface="Times New Roman"/>
              </a:rPr>
              <a:t> </a:t>
            </a:r>
            <a:endParaRPr lang="en-CA" sz="4000" kern="100" dirty="0"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zh-CN" altLang="en-US" sz="2800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13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3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" y="177800"/>
            <a:ext cx="10487025" cy="1116013"/>
          </a:xfrm>
        </p:spPr>
        <p:txBody>
          <a:bodyPr>
            <a:noAutofit/>
          </a:bodyPr>
          <a:lstStyle/>
          <a:p>
            <a:pPr>
              <a:tabLst>
                <a:tab pos="5943302" algn="l"/>
              </a:tabLst>
            </a:pPr>
            <a:r>
              <a:rPr lang="zh-CN" altLang="en-US" sz="48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三、让神得荣耀（彼前</a:t>
            </a:r>
            <a:r>
              <a:rPr lang="en-CA" sz="48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4:11</a:t>
            </a:r>
            <a:r>
              <a:rPr lang="zh-CN" altLang="en-US" sz="48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）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581150"/>
            <a:ext cx="12192000" cy="5287310"/>
          </a:xfrm>
        </p:spPr>
        <p:txBody>
          <a:bodyPr/>
          <a:lstStyle/>
          <a:p>
            <a:pPr marL="0" marR="0" indent="9715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若有讲道的，要按着神的圣言讲；“按着神的圣言讲”指按着正意分解神的话（提后</a:t>
            </a:r>
            <a:r>
              <a:rPr lang="en-CA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2:15</a:t>
            </a: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）若有服侍人的，要按着神所赐的力量服侍，“神所赐的力量”包括身体、心灵、物质三方面；指按照神所赐的尽力之所能，为服事神而服事弟兄姐妹。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9715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感谢神给我们恩赐、才干和使用恩赐的机会，只有神配得最高的荣耀。这一切都是属于神的。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1142942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4000" kern="100" dirty="0">
                <a:latin typeface="Calibri"/>
                <a:ea typeface="DengXian"/>
                <a:cs typeface="Times New Roman"/>
              </a:rPr>
              <a:t> </a:t>
            </a:r>
            <a:endParaRPr lang="en-CA" sz="4000" kern="100" dirty="0"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zh-CN" altLang="en-US" sz="2800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14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38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77800"/>
            <a:ext cx="10239376" cy="1116013"/>
          </a:xfrm>
        </p:spPr>
        <p:txBody>
          <a:bodyPr>
            <a:noAutofit/>
          </a:bodyPr>
          <a:lstStyle/>
          <a:p>
            <a:pPr>
              <a:tabLst>
                <a:tab pos="5943302" algn="l"/>
              </a:tabLst>
            </a:pPr>
            <a:r>
              <a:rPr lang="zh-CN" altLang="en-US" sz="4800" b="1" dirty="0">
                <a:solidFill>
                  <a:srgbClr val="FF0000"/>
                </a:solidFill>
                <a:effectLst/>
                <a:latin typeface="+mn-ea"/>
              </a:rPr>
              <a:t>祷告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581150"/>
            <a:ext cx="12192000" cy="5287310"/>
          </a:xfrm>
        </p:spPr>
        <p:txBody>
          <a:bodyPr/>
          <a:lstStyle/>
          <a:p>
            <a:pPr marL="0" indent="102870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亲爱的天父，感谢你赐下各样的恩赐，使我们能够彼此服侍，建造教会。祢的爱激励我们，祢的恩典托住我们，使我们的生命成为祢荣耀的器皿。</a:t>
            </a:r>
            <a:endParaRPr lang="en-US" altLang="zh-CN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102870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主啊，求祢帮助我们以谦卑的心在教会参与服侍，不追求个人的荣耀，活出祢的爱。愿我们的教会成为爱的见证，在相爱中彼此服侍。奉主耶稣基督的名祷告。阿们！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1142942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4000" kern="100" dirty="0">
                <a:latin typeface="Calibri"/>
                <a:ea typeface="DengXian"/>
                <a:cs typeface="Times New Roman"/>
              </a:rPr>
              <a:t> </a:t>
            </a:r>
            <a:endParaRPr lang="en-CA" sz="4000" kern="100" dirty="0"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zh-CN" altLang="en-US" sz="2800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15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3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60截图202507311520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1"/>
            <a:ext cx="12206605" cy="68503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6399" y="1566544"/>
            <a:ext cx="11379201" cy="5368409"/>
          </a:xfrm>
          <a:prstGeom prst="rect">
            <a:avLst/>
          </a:prstGeom>
        </p:spPr>
        <p:txBody>
          <a:bodyPr wrap="square" lIns="91440" tIns="45720" rIns="91440" bIns="45720" anchor="t">
            <a:noAutofit/>
          </a:bodyPr>
          <a:lstStyle/>
          <a:p>
            <a:pPr marL="515938" indent="-515938" defTabSz="266700">
              <a:spcAft>
                <a:spcPts val="600"/>
              </a:spcAft>
            </a:pP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7	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万物的结局近了。所以，你们要谨慎自守，警醒祷告。</a:t>
            </a:r>
          </a:p>
          <a:p>
            <a:pPr marL="515938" indent="-515938" defTabSz="266700">
              <a:spcAft>
                <a:spcPts val="600"/>
              </a:spcAft>
            </a:pP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8	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最要紧的是彼此切实相爱，因为爱能遮掩许多的罪。</a:t>
            </a:r>
          </a:p>
          <a:p>
            <a:pPr marL="515938" indent="-515938" defTabSz="266700">
              <a:spcAft>
                <a:spcPts val="600"/>
              </a:spcAft>
            </a:pP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9	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你们要互相款待，不发怨言。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5629" y="219710"/>
            <a:ext cx="9684787" cy="1072515"/>
          </a:xfrm>
        </p:spPr>
        <p:txBody>
          <a:bodyPr>
            <a:normAutofit/>
          </a:bodyPr>
          <a:lstStyle/>
          <a:p>
            <a:pPr indent="422910"/>
            <a:r>
              <a:rPr lang="zh-CN" altLang="en-US" sz="5400" b="1" dirty="0">
                <a:solidFill>
                  <a:srgbClr val="FF0000"/>
                </a:solidFill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彼前</a:t>
            </a:r>
            <a:r>
              <a:rPr lang="en-US" altLang="zh-CN" sz="5400" b="1" dirty="0">
                <a:solidFill>
                  <a:srgbClr val="FF0000"/>
                </a:solidFill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4:7-11</a:t>
            </a:r>
            <a:r>
              <a:rPr lang="en-US" altLang="zh-CN" sz="5400" b="1" dirty="0"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 </a:t>
            </a:r>
            <a:endParaRPr lang="zh-CN" altLang="en-US" sz="5400" b="1" dirty="0">
              <a:ln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9588C5A-2ABC-4198-0FBA-329A78819D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60截图20250731152044">
            <a:extLst>
              <a:ext uri="{FF2B5EF4-FFF2-40B4-BE49-F238E27FC236}">
                <a16:creationId xmlns:a16="http://schemas.microsoft.com/office/drawing/2014/main" xmlns="" id="{7AE65ADD-F163-EDFE-4B01-D0785BC36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1"/>
            <a:ext cx="12206605" cy="685038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891387AA-C5C8-1532-515C-F05366C83417}"/>
              </a:ext>
            </a:extLst>
          </p:cNvPr>
          <p:cNvSpPr txBox="1"/>
          <p:nvPr/>
        </p:nvSpPr>
        <p:spPr>
          <a:xfrm>
            <a:off x="153908" y="1566544"/>
            <a:ext cx="11905307" cy="5368409"/>
          </a:xfrm>
          <a:prstGeom prst="rect">
            <a:avLst/>
          </a:prstGeom>
        </p:spPr>
        <p:txBody>
          <a:bodyPr wrap="square" lIns="91440" tIns="45720" rIns="91440" bIns="45720" anchor="t">
            <a:noAutofit/>
          </a:bodyPr>
          <a:lstStyle/>
          <a:p>
            <a:pPr marL="515938" indent="-515938" defTabSz="266700">
              <a:spcAft>
                <a:spcPts val="600"/>
              </a:spcAft>
            </a:pP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10	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各人要照所得的恩赐彼此服侍，作　神百般恩赐的好管家。</a:t>
            </a:r>
            <a:endParaRPr lang="en-US" altLang="zh-CN" sz="4000" b="1" dirty="0">
              <a:latin typeface="KaiTi" panose="02010609060101010101" pitchFamily="49" charset="-122"/>
              <a:ea typeface="KaiTi" panose="02010609060101010101" pitchFamily="49" charset="-122"/>
              <a:cs typeface="方正公文楷体" charset="0"/>
              <a:sym typeface="方正公文楷体" charset="0"/>
            </a:endParaRPr>
          </a:p>
          <a:p>
            <a:pPr marL="515938" indent="-515938" defTabSz="266700">
              <a:spcAft>
                <a:spcPts val="600"/>
              </a:spcAft>
            </a:pP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11	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若有讲道的，要按着　神的圣言讲；若有服侍人的，要按着　神所赐的力量服侍，叫　神在凡事上因耶稣基督得荣耀。原来荣耀、权能都是他的，直到永永远远。阿们！</a:t>
            </a:r>
            <a:endParaRPr lang="en-US" altLang="zh-CN" sz="4000" b="1" dirty="0">
              <a:latin typeface="KaiTi" panose="02010609060101010101" pitchFamily="49" charset="-122"/>
              <a:ea typeface="KaiTi" panose="02010609060101010101" pitchFamily="49" charset="-122"/>
              <a:cs typeface="方正公文楷体" charset="0"/>
              <a:sym typeface="方正公文楷体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0768B589-6C0B-7C80-DF87-F0C985A09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29" y="219710"/>
            <a:ext cx="9684787" cy="1072515"/>
          </a:xfrm>
        </p:spPr>
        <p:txBody>
          <a:bodyPr>
            <a:normAutofit/>
          </a:bodyPr>
          <a:lstStyle/>
          <a:p>
            <a:pPr indent="422910"/>
            <a:r>
              <a:rPr lang="zh-CN" altLang="en-US" sz="5400" b="1" dirty="0">
                <a:solidFill>
                  <a:srgbClr val="FF0000"/>
                </a:solidFill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彼前</a:t>
            </a:r>
            <a:r>
              <a:rPr lang="en-US" altLang="zh-CN" sz="5400" b="1" dirty="0">
                <a:solidFill>
                  <a:srgbClr val="FF0000"/>
                </a:solidFill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4:7-11</a:t>
            </a:r>
            <a:r>
              <a:rPr lang="en-US" altLang="zh-CN" sz="5400" b="1" dirty="0"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 </a:t>
            </a:r>
            <a:endParaRPr lang="zh-CN" altLang="en-US" sz="5400" b="1" dirty="0">
              <a:ln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914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60截图202507311520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1"/>
            <a:ext cx="12206605" cy="68503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3908" y="1566545"/>
            <a:ext cx="11905307" cy="5149850"/>
          </a:xfrm>
          <a:prstGeom prst="rect">
            <a:avLst/>
          </a:prstGeom>
        </p:spPr>
        <p:txBody>
          <a:bodyPr wrap="square" lIns="91440" tIns="45720" rIns="91440" bIns="45720" anchor="t">
            <a:noAutofit/>
          </a:bodyPr>
          <a:lstStyle/>
          <a:p>
            <a:pPr marL="796925" indent="-796925" defTabSz="266700">
              <a:spcBef>
                <a:spcPts val="600"/>
              </a:spcBef>
              <a:spcAft>
                <a:spcPts val="600"/>
              </a:spcAft>
            </a:pPr>
            <a:r>
              <a:rPr lang="zh-CN" altLang="en-US" sz="4000" b="1">
                <a:latin typeface="KaiTi"/>
                <a:ea typeface="KaiTi"/>
                <a:cs typeface="方正公文楷体" charset="0"/>
                <a:sym typeface="方正公文楷体" charset="0"/>
              </a:rPr>
              <a:t>10 你们也不要发怨言，像他们有发怨言的，就被灭命的所灭。 </a:t>
            </a:r>
            <a:endParaRPr lang="zh-CN" altLang="en-US" sz="4000" b="1" dirty="0">
              <a:latin typeface="KaiTi" panose="02010609060101010101" pitchFamily="49" charset="-122"/>
              <a:ea typeface="KaiTi" panose="02010609060101010101" pitchFamily="49" charset="-122"/>
              <a:cs typeface="方正公文楷体" charset="0"/>
              <a:sym typeface="方正公文楷体" charset="0"/>
            </a:endParaRPr>
          </a:p>
          <a:p>
            <a:pPr marL="796925" indent="-796925" defTabSz="266700">
              <a:spcBef>
                <a:spcPts val="600"/>
              </a:spcBef>
              <a:spcAft>
                <a:spcPts val="600"/>
              </a:spcAft>
            </a:pPr>
            <a:r>
              <a:rPr lang="zh-CN" altLang="en-US" sz="4000" b="1">
                <a:latin typeface="KaiTi"/>
                <a:ea typeface="KaiTi"/>
                <a:cs typeface="方正公文楷体" charset="0"/>
                <a:sym typeface="方正公文楷体" charset="0"/>
              </a:rPr>
              <a:t>11 他们遭遇这些事都要作为鉴戒，并且写在经上，正是警戒我们这末世的人。 </a:t>
            </a:r>
            <a:endParaRPr lang="zh-CN" altLang="en-US" sz="4000" b="1">
              <a:latin typeface="KaiTi" panose="02010609060101010101" pitchFamily="49" charset="-122"/>
              <a:ea typeface="KaiTi" panose="02010609060101010101" pitchFamily="49" charset="-122"/>
              <a:cs typeface="方正公文楷体" charset="0"/>
              <a:sym typeface="方正公文楷体" charset="0"/>
            </a:endParaRPr>
          </a:p>
          <a:p>
            <a:pPr marL="796925" indent="-796925" defTabSz="266700">
              <a:spcBef>
                <a:spcPts val="600"/>
              </a:spcBef>
              <a:spcAft>
                <a:spcPts val="600"/>
              </a:spcAft>
            </a:pPr>
            <a:r>
              <a:rPr lang="zh-CN" altLang="en-US" sz="4000" b="1">
                <a:latin typeface="KaiTi"/>
                <a:ea typeface="KaiTi"/>
                <a:cs typeface="方正公文楷体" charset="0"/>
                <a:sym typeface="方正公文楷体" charset="0"/>
              </a:rPr>
              <a:t>12 所以，自己以为站得稳的，须要谨慎，免得跌倒。</a:t>
            </a:r>
            <a:endParaRPr lang="zh-CN" altLang="en-US" sz="4000" b="1">
              <a:latin typeface="KaiTi" panose="02010609060101010101" pitchFamily="49" charset="-122"/>
              <a:ea typeface="KaiTi" panose="02010609060101010101" pitchFamily="49" charset="-122"/>
              <a:cs typeface="方正公文楷体" charset="0"/>
            </a:endParaRPr>
          </a:p>
          <a:p>
            <a:pPr marL="796925" indent="-796925" defTabSz="266700">
              <a:spcBef>
                <a:spcPts val="600"/>
              </a:spcBef>
              <a:spcAft>
                <a:spcPts val="600"/>
              </a:spcAft>
            </a:pPr>
            <a:endParaRPr lang="en-US" altLang="zh-CN" sz="4000" b="1" dirty="0">
              <a:latin typeface="KaiTi"/>
              <a:ea typeface="KaiTi"/>
              <a:cs typeface="方正公文楷体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5629" y="219710"/>
            <a:ext cx="9684787" cy="1072515"/>
          </a:xfrm>
        </p:spPr>
        <p:txBody>
          <a:bodyPr>
            <a:normAutofit/>
          </a:bodyPr>
          <a:lstStyle/>
          <a:p>
            <a:pPr indent="422910"/>
            <a:r>
              <a:rPr lang="en-US" altLang="zh-CN" sz="5400" b="1" dirty="0" err="1">
                <a:solidFill>
                  <a:srgbClr val="FF0000"/>
                </a:solidFill>
                <a:latin typeface="DengXian"/>
                <a:ea typeface="DengXian"/>
                <a:cs typeface="方正公文楷体" charset="0"/>
                <a:sym typeface="方正公文楷体" charset="0"/>
              </a:rPr>
              <a:t>林前</a:t>
            </a:r>
            <a:r>
              <a:rPr lang="en-US" altLang="zh-CN" sz="5400" b="1" dirty="0">
                <a:solidFill>
                  <a:srgbClr val="FF0000"/>
                </a:solidFill>
                <a:latin typeface="DengXian"/>
                <a:ea typeface="DengXian"/>
                <a:cs typeface="方正公文楷体" charset="0"/>
                <a:sym typeface="方正公文楷体" charset="0"/>
              </a:rPr>
              <a:t> 10:10-12</a:t>
            </a:r>
            <a:endParaRPr lang="en-US" altLang="zh-CN" sz="5400" b="1" dirty="0">
              <a:solidFill>
                <a:srgbClr val="262626"/>
              </a:solidFill>
              <a:latin typeface="DengXian"/>
              <a:ea typeface="DengXi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4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F57C43D-1F8B-1B4C-267D-E295EF73A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60截图20250731152044">
            <a:extLst>
              <a:ext uri="{FF2B5EF4-FFF2-40B4-BE49-F238E27FC236}">
                <a16:creationId xmlns:a16="http://schemas.microsoft.com/office/drawing/2014/main" xmlns="" id="{082E3BAF-68C6-0AEE-7224-6381AC2B9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1"/>
            <a:ext cx="12206605" cy="685038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AA170EDA-16D1-C601-FC6B-8F106B7AB7BF}"/>
              </a:ext>
            </a:extLst>
          </p:cNvPr>
          <p:cNvSpPr txBox="1"/>
          <p:nvPr/>
        </p:nvSpPr>
        <p:spPr>
          <a:xfrm>
            <a:off x="153908" y="1566545"/>
            <a:ext cx="11905307" cy="5149850"/>
          </a:xfrm>
          <a:prstGeom prst="rect">
            <a:avLst/>
          </a:prstGeom>
        </p:spPr>
        <p:txBody>
          <a:bodyPr wrap="square" lIns="91440" tIns="45720" rIns="91440" bIns="45720" anchor="t">
            <a:noAutofit/>
          </a:bodyPr>
          <a:lstStyle/>
          <a:p>
            <a:pPr marL="796925" indent="-796925" defTabSz="266700">
              <a:spcBef>
                <a:spcPts val="600"/>
              </a:spcBef>
              <a:spcAft>
                <a:spcPts val="600"/>
              </a:spcAft>
            </a:pP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15	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惟用爱心说诚实话，凡事长进，连于元首基督，</a:t>
            </a:r>
          </a:p>
          <a:p>
            <a:pPr marL="796925" indent="-796925" defTabSz="266700">
              <a:spcBef>
                <a:spcPts val="600"/>
              </a:spcBef>
              <a:spcAft>
                <a:spcPts val="600"/>
              </a:spcAft>
            </a:pP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16	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全身都靠他联络得合式，百节各按各职，照着各体的功用彼此相助，便叫身体渐渐增长，在爱中建立自己。</a:t>
            </a:r>
            <a:endParaRPr lang="en-US" altLang="zh-CN" sz="4000" b="1" dirty="0">
              <a:latin typeface="KaiTi" panose="02010609060101010101" pitchFamily="49" charset="-122"/>
              <a:ea typeface="KaiTi" panose="02010609060101010101" pitchFamily="49" charset="-122"/>
              <a:cs typeface="方正公文楷体" charset="0"/>
              <a:sym typeface="方正公文楷体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590EC4EF-54AF-0D5F-908D-ED0E77E6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29" y="219710"/>
            <a:ext cx="9684787" cy="1072515"/>
          </a:xfrm>
        </p:spPr>
        <p:txBody>
          <a:bodyPr>
            <a:normAutofit/>
          </a:bodyPr>
          <a:lstStyle/>
          <a:p>
            <a:pPr indent="422910"/>
            <a:r>
              <a:rPr lang="zh-CN" altLang="en-US" sz="5400" b="1" dirty="0">
                <a:solidFill>
                  <a:srgbClr val="FF0000"/>
                </a:solidFill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弗</a:t>
            </a:r>
            <a:r>
              <a:rPr lang="en-US" altLang="zh-CN" sz="5400" b="1" dirty="0">
                <a:solidFill>
                  <a:srgbClr val="FF0000"/>
                </a:solidFill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4:15-16</a:t>
            </a:r>
            <a:r>
              <a:rPr lang="en-US" altLang="zh-CN" sz="5400" b="1" dirty="0"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 </a:t>
            </a:r>
            <a:endParaRPr lang="zh-CN" altLang="en-US" sz="5400" b="1" dirty="0">
              <a:ln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5598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60截图202507311520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1"/>
            <a:ext cx="12206605" cy="68503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3908" y="1566545"/>
            <a:ext cx="11905307" cy="5149850"/>
          </a:xfrm>
          <a:prstGeom prst="rect">
            <a:avLst/>
          </a:prstGeom>
        </p:spPr>
        <p:txBody>
          <a:bodyPr wrap="square" lIns="91440" tIns="45720" rIns="91440" bIns="45720" anchor="t">
            <a:noAutofit/>
          </a:bodyPr>
          <a:lstStyle/>
          <a:p>
            <a:pPr marL="796925" indent="-796925" defTabSz="266700">
              <a:spcBef>
                <a:spcPts val="600"/>
              </a:spcBef>
              <a:spcAft>
                <a:spcPts val="600"/>
              </a:spcAft>
            </a:pPr>
            <a:endParaRPr lang="en-US" altLang="zh-CN" sz="4000" b="1" dirty="0">
              <a:latin typeface="KaiTi" panose="02010609060101010101" pitchFamily="49" charset="-122"/>
              <a:ea typeface="KaiTi" panose="02010609060101010101" pitchFamily="49" charset="-122"/>
              <a:cs typeface="方正公文楷体" charset="0"/>
              <a:sym typeface="方正公文楷体" charset="0"/>
            </a:endParaRPr>
          </a:p>
          <a:p>
            <a:pPr marL="796925" indent="-796925" defTabSz="266700">
              <a:spcBef>
                <a:spcPts val="600"/>
              </a:spcBef>
              <a:spcAft>
                <a:spcPts val="600"/>
              </a:spcAft>
            </a:pP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15	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  <a:cs typeface="方正公文楷体" charset="0"/>
                <a:sym typeface="方正公文楷体" charset="0"/>
              </a:rPr>
              <a:t>你当竭力在神面前得蒙喜悦，作无愧的工人，按着正意分解真理的道。</a:t>
            </a:r>
            <a:endParaRPr lang="en-US" altLang="zh-CN" sz="4000" b="1" dirty="0">
              <a:latin typeface="KaiTi" panose="02010609060101010101" pitchFamily="49" charset="-122"/>
              <a:ea typeface="KaiTi" panose="02010609060101010101" pitchFamily="49" charset="-122"/>
              <a:cs typeface="方正公文楷体" charset="0"/>
              <a:sym typeface="方正公文楷体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5629" y="219710"/>
            <a:ext cx="9684787" cy="1072515"/>
          </a:xfrm>
        </p:spPr>
        <p:txBody>
          <a:bodyPr>
            <a:normAutofit/>
          </a:bodyPr>
          <a:lstStyle/>
          <a:p>
            <a:pPr indent="422910"/>
            <a:r>
              <a:rPr lang="zh-CN" altLang="en-US" sz="5400" b="1" dirty="0">
                <a:solidFill>
                  <a:srgbClr val="FF0000"/>
                </a:solidFill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提后</a:t>
            </a:r>
            <a:r>
              <a:rPr lang="en-US" altLang="zh-CN" sz="5400" b="1" dirty="0">
                <a:solidFill>
                  <a:srgbClr val="FF0000"/>
                </a:solidFill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2:15</a:t>
            </a:r>
            <a:r>
              <a:rPr lang="en-US" altLang="zh-CN" sz="5400" b="1" dirty="0">
                <a:latin typeface="DengXian" panose="02010600030101010101" charset="-122"/>
                <a:ea typeface="DengXian" panose="02010600030101010101" charset="-122"/>
                <a:cs typeface="方正公文楷体" charset="0"/>
                <a:sym typeface="方正公文楷体" charset="0"/>
              </a:rPr>
              <a:t> </a:t>
            </a:r>
            <a:endParaRPr lang="zh-CN" altLang="en-US" sz="5400" b="1" dirty="0">
              <a:ln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9163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60截图202507311520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889" y="21666"/>
            <a:ext cx="12206605" cy="68503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0" y="1566545"/>
            <a:ext cx="12206605" cy="514985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indent="878205" algn="just" defTabSz="266700">
              <a:lnSpc>
                <a:spcPct val="80000"/>
              </a:lnSpc>
              <a:spcAft>
                <a:spcPts val="800"/>
              </a:spcAft>
              <a:buClrTx/>
              <a:buSzTx/>
              <a:buFontTx/>
            </a:pPr>
            <a:endParaRPr lang="en-US" altLang="zh-CN" sz="3800" dirty="0">
              <a:latin typeface="方正公文楷体" charset="0"/>
              <a:ea typeface="方正公文楷体" charset="0"/>
              <a:cs typeface="方正公文楷体" charset="0"/>
              <a:sym typeface="方正公文楷体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" y="1657350"/>
            <a:ext cx="12027041" cy="5059045"/>
          </a:xfrm>
        </p:spPr>
        <p:txBody>
          <a:bodyPr vert="horz" lIns="90000" tIns="46800" rIns="90000" bIns="46800" rtlCol="0" anchor="t">
            <a:normAutofit/>
          </a:bodyPr>
          <a:lstStyle/>
          <a:p>
            <a:pPr indent="1028700" algn="l"/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圣经教导彼此服侍不仅是教会生活的核心部分，更是我们回应神大爱的行动。我们都蒙神赐给独特的恩赐和才干，这些恩赐不仅是为了个人生命的成长，更是为了彼此服侍和建造教会。真正服侍的态度应以爱心、谦卑、甘心乐意奉献为核心。在服侍中不是追求外在的名誉或别人的认可，而是出于对神和人的爱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60截图202507311520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889" y="21666"/>
            <a:ext cx="12206605" cy="68503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0" y="1566545"/>
            <a:ext cx="12206605" cy="514985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indent="878205" algn="just" defTabSz="266700">
              <a:lnSpc>
                <a:spcPct val="80000"/>
              </a:lnSpc>
              <a:spcAft>
                <a:spcPts val="800"/>
              </a:spcAft>
              <a:buClrTx/>
              <a:buSzTx/>
              <a:buFontTx/>
            </a:pPr>
            <a:endParaRPr lang="en-US" altLang="zh-CN" sz="3800" dirty="0">
              <a:latin typeface="方正公文楷体" charset="0"/>
              <a:ea typeface="方正公文楷体" charset="0"/>
              <a:cs typeface="方正公文楷体" charset="0"/>
              <a:sym typeface="方正公文楷体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" y="1657350"/>
            <a:ext cx="12027041" cy="5059045"/>
          </a:xfrm>
        </p:spPr>
        <p:txBody>
          <a:bodyPr vert="horz" lIns="90000" tIns="46800" rIns="90000" bIns="46800" rtlCol="0" anchor="t">
            <a:normAutofit/>
          </a:bodyPr>
          <a:lstStyle/>
          <a:p>
            <a:pPr indent="914400" algn="l"/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彼得前书四章</a:t>
            </a:r>
            <a:r>
              <a:rPr lang="en-CA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7-11</a:t>
            </a: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节警戒我们要谨慎自守，因末世临近，要以清心祷告，彼此切实相爱，各人用所得的恩赐彼此服侍，好叫神在凡事上得荣耀。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9067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77800"/>
            <a:ext cx="10160000" cy="1116013"/>
          </a:xfrm>
        </p:spPr>
        <p:txBody>
          <a:bodyPr>
            <a:noAutofit/>
          </a:bodyPr>
          <a:lstStyle/>
          <a:p>
            <a:pPr>
              <a:tabLst>
                <a:tab pos="5943302" algn="l"/>
              </a:tabLst>
            </a:pPr>
            <a:r>
              <a:rPr lang="zh-CN" altLang="en-US" sz="48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一、万物的结局近了（彼前</a:t>
            </a:r>
            <a:r>
              <a:rPr lang="en-CA" sz="48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4:7</a:t>
            </a:r>
            <a:r>
              <a:rPr lang="zh-CN" altLang="en-US" sz="48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）</a:t>
            </a:r>
            <a:endParaRPr lang="zh-CN" altLang="en-US" sz="4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581150"/>
            <a:ext cx="12192000" cy="5287310"/>
          </a:xfrm>
        </p:spPr>
        <p:txBody>
          <a:bodyPr/>
          <a:lstStyle/>
          <a:p>
            <a:pPr marL="0" indent="114300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zh-CN" altLang="en-US" sz="40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世界的结局即将来临，我们应该时刻保持警醒，需要以祷告和圣灵引领我们。谨慎自守，“谨慎”提醒我们要有节制、保持清醒，要有属灵的洞察力，远离世俗的诱惑，专注于神的旨意。而“警醒祷告”，让我们寻求与主耶稣连接的生命，顺服神的旨意。</a:t>
            </a:r>
            <a:endParaRPr lang="en-CA" sz="40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1142942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en-CA" sz="4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4000" kern="100" dirty="0">
                <a:latin typeface="Calibri"/>
                <a:ea typeface="DengXian"/>
                <a:cs typeface="Times New Roman"/>
              </a:rPr>
              <a:t> </a:t>
            </a:r>
            <a:endParaRPr lang="en-CA" sz="4000" kern="100" dirty="0">
              <a:latin typeface="Calibri"/>
              <a:ea typeface="DengXi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lang="zh-CN" altLang="en-US" sz="2800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441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850</Words>
  <Application>Microsoft Office PowerPoint</Application>
  <PresentationFormat>Custom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WPS</vt:lpstr>
      <vt:lpstr>TS101790490[1]</vt:lpstr>
      <vt:lpstr>PowerPoint Presentation</vt:lpstr>
      <vt:lpstr>彼前4:7-11 </vt:lpstr>
      <vt:lpstr>彼前4:7-11 </vt:lpstr>
      <vt:lpstr>林前 10:10-12</vt:lpstr>
      <vt:lpstr>弗4:15-16 </vt:lpstr>
      <vt:lpstr>提后2:15 </vt:lpstr>
      <vt:lpstr>PowerPoint Presentation</vt:lpstr>
      <vt:lpstr>PowerPoint Presentation</vt:lpstr>
      <vt:lpstr>一、万物的结局近了（彼前4:7）</vt:lpstr>
      <vt:lpstr>二、彼此服侍、不发怨言（彼前4:8-10）</vt:lpstr>
      <vt:lpstr>二、彼此服侍、不发怨言（彼前4:8-10）</vt:lpstr>
      <vt:lpstr>二、彼此服侍、不发怨言（彼前4:8-10）</vt:lpstr>
      <vt:lpstr>二、彼此服侍、不发怨言（彼前4:8-10）</vt:lpstr>
      <vt:lpstr>三、让神得荣耀（彼前4:11）</vt:lpstr>
      <vt:lpstr>祷告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</dc:creator>
  <cp:lastModifiedBy>Leon Yang</cp:lastModifiedBy>
  <cp:revision>511</cp:revision>
  <dcterms:created xsi:type="dcterms:W3CDTF">2019-06-19T02:08:00Z</dcterms:created>
  <dcterms:modified xsi:type="dcterms:W3CDTF">2025-08-10T00:49:11Z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F06C898BA9B44871A24C284E236B0EBD_11</vt:lpwstr>
  </property>
</Properties>
</file>