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292" r:id="rId2"/>
    <p:sldId id="256" r:id="rId3"/>
    <p:sldId id="336" r:id="rId4"/>
    <p:sldId id="296" r:id="rId5"/>
    <p:sldId id="257" r:id="rId6"/>
    <p:sldId id="343" r:id="rId7"/>
    <p:sldId id="298" r:id="rId8"/>
    <p:sldId id="299" r:id="rId9"/>
    <p:sldId id="344" r:id="rId10"/>
    <p:sldId id="300" r:id="rId11"/>
    <p:sldId id="301" r:id="rId12"/>
    <p:sldId id="302" r:id="rId13"/>
    <p:sldId id="337" r:id="rId14"/>
    <p:sldId id="303" r:id="rId15"/>
    <p:sldId id="304" r:id="rId16"/>
    <p:sldId id="305" r:id="rId17"/>
    <p:sldId id="345" r:id="rId18"/>
    <p:sldId id="258" r:id="rId19"/>
    <p:sldId id="259" r:id="rId20"/>
    <p:sldId id="346" r:id="rId21"/>
    <p:sldId id="260" r:id="rId22"/>
    <p:sldId id="341" r:id="rId23"/>
    <p:sldId id="261" r:id="rId24"/>
    <p:sldId id="347" r:id="rId25"/>
    <p:sldId id="307" r:id="rId26"/>
    <p:sldId id="308" r:id="rId27"/>
    <p:sldId id="348" r:id="rId28"/>
    <p:sldId id="311" r:id="rId29"/>
    <p:sldId id="312" r:id="rId30"/>
    <p:sldId id="350" r:id="rId31"/>
    <p:sldId id="349" r:id="rId32"/>
    <p:sldId id="314" r:id="rId33"/>
    <p:sldId id="338" r:id="rId34"/>
    <p:sldId id="315" r:id="rId35"/>
    <p:sldId id="351" r:id="rId36"/>
    <p:sldId id="316" r:id="rId37"/>
    <p:sldId id="352" r:id="rId38"/>
    <p:sldId id="309" r:id="rId39"/>
    <p:sldId id="317" r:id="rId40"/>
    <p:sldId id="318" r:id="rId41"/>
    <p:sldId id="319" r:id="rId42"/>
    <p:sldId id="340" r:id="rId43"/>
    <p:sldId id="310" r:id="rId44"/>
    <p:sldId id="339" r:id="rId45"/>
    <p:sldId id="321" r:id="rId46"/>
    <p:sldId id="322" r:id="rId47"/>
    <p:sldId id="342" r:id="rId48"/>
    <p:sldId id="324" r:id="rId49"/>
    <p:sldId id="325" r:id="rId50"/>
    <p:sldId id="335"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4A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D0EF7-659D-ADB0-44D5-CD2306D0514A}" v="802" dt="2025-08-02T06:00:58.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85" d="100"/>
          <a:sy n="85" d="100"/>
        </p:scale>
        <p:origin x="648" y="6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CF CA" userId="b980ee22cbae3751" providerId="Windows Live" clId="Web-{0E2D0EF7-659D-ADB0-44D5-CD2306D0514A}"/>
    <pc:docChg chg="addSld modSld sldOrd">
      <pc:chgData name="AGCF CA" userId="b980ee22cbae3751" providerId="Windows Live" clId="Web-{0E2D0EF7-659D-ADB0-44D5-CD2306D0514A}" dt="2025-08-02T06:00:55.089" v="601" actId="20577"/>
      <pc:docMkLst>
        <pc:docMk/>
      </pc:docMkLst>
      <pc:sldChg chg="modSp">
        <pc:chgData name="AGCF CA" userId="b980ee22cbae3751" providerId="Windows Live" clId="Web-{0E2D0EF7-659D-ADB0-44D5-CD2306D0514A}" dt="2025-08-02T05:51:36.946" v="525" actId="14100"/>
        <pc:sldMkLst>
          <pc:docMk/>
          <pc:sldMk cId="0" sldId="256"/>
        </pc:sldMkLst>
        <pc:spChg chg="mod">
          <ac:chgData name="AGCF CA" userId="b980ee22cbae3751" providerId="Windows Live" clId="Web-{0E2D0EF7-659D-ADB0-44D5-CD2306D0514A}" dt="2025-08-02T05:51:36.946" v="525" actId="14100"/>
          <ac:spMkLst>
            <pc:docMk/>
            <pc:sldMk cId="0" sldId="256"/>
            <ac:spMk id="5" creationId="{00000000-0000-0000-0000-000000000000}"/>
          </ac:spMkLst>
        </pc:spChg>
      </pc:sldChg>
      <pc:sldChg chg="modSp">
        <pc:chgData name="AGCF CA" userId="b980ee22cbae3751" providerId="Windows Live" clId="Web-{0E2D0EF7-659D-ADB0-44D5-CD2306D0514A}" dt="2025-08-02T05:53:12.198" v="534" actId="20577"/>
        <pc:sldMkLst>
          <pc:docMk/>
          <pc:sldMk cId="0" sldId="257"/>
        </pc:sldMkLst>
        <pc:spChg chg="mod">
          <ac:chgData name="AGCF CA" userId="b980ee22cbae3751" providerId="Windows Live" clId="Web-{0E2D0EF7-659D-ADB0-44D5-CD2306D0514A}" dt="2025-08-02T05:53:12.198" v="534" actId="20577"/>
          <ac:spMkLst>
            <pc:docMk/>
            <pc:sldMk cId="0" sldId="257"/>
            <ac:spMk id="5" creationId="{00000000-0000-0000-0000-000000000000}"/>
          </ac:spMkLst>
        </pc:spChg>
      </pc:sldChg>
      <pc:sldChg chg="modSp">
        <pc:chgData name="AGCF CA" userId="b980ee22cbae3751" providerId="Windows Live" clId="Web-{0E2D0EF7-659D-ADB0-44D5-CD2306D0514A}" dt="2025-08-02T00:31:59.070" v="112" actId="20577"/>
        <pc:sldMkLst>
          <pc:docMk/>
          <pc:sldMk cId="0" sldId="258"/>
        </pc:sldMkLst>
        <pc:spChg chg="mod">
          <ac:chgData name="AGCF CA" userId="b980ee22cbae3751" providerId="Windows Live" clId="Web-{0E2D0EF7-659D-ADB0-44D5-CD2306D0514A}" dt="2025-08-02T00:31:59.070" v="112" actId="20577"/>
          <ac:spMkLst>
            <pc:docMk/>
            <pc:sldMk cId="0" sldId="258"/>
            <ac:spMk id="2" creationId="{00000000-0000-0000-0000-000000000000}"/>
          </ac:spMkLst>
        </pc:spChg>
      </pc:sldChg>
      <pc:sldChg chg="modSp">
        <pc:chgData name="AGCF CA" userId="b980ee22cbae3751" providerId="Windows Live" clId="Web-{0E2D0EF7-659D-ADB0-44D5-CD2306D0514A}" dt="2025-08-02T05:57:37.637" v="564" actId="20577"/>
        <pc:sldMkLst>
          <pc:docMk/>
          <pc:sldMk cId="0" sldId="259"/>
        </pc:sldMkLst>
        <pc:spChg chg="mod">
          <ac:chgData name="AGCF CA" userId="b980ee22cbae3751" providerId="Windows Live" clId="Web-{0E2D0EF7-659D-ADB0-44D5-CD2306D0514A}" dt="2025-08-02T05:57:37.637" v="564" actId="20577"/>
          <ac:spMkLst>
            <pc:docMk/>
            <pc:sldMk cId="0" sldId="259"/>
            <ac:spMk id="2" creationId="{00000000-0000-0000-0000-000000000000}"/>
          </ac:spMkLst>
        </pc:spChg>
      </pc:sldChg>
      <pc:sldChg chg="modSp">
        <pc:chgData name="AGCF CA" userId="b980ee22cbae3751" providerId="Windows Live" clId="Web-{0E2D0EF7-659D-ADB0-44D5-CD2306D0514A}" dt="2025-08-02T05:58:11.981" v="575" actId="20577"/>
        <pc:sldMkLst>
          <pc:docMk/>
          <pc:sldMk cId="0" sldId="260"/>
        </pc:sldMkLst>
        <pc:spChg chg="mod">
          <ac:chgData name="AGCF CA" userId="b980ee22cbae3751" providerId="Windows Live" clId="Web-{0E2D0EF7-659D-ADB0-44D5-CD2306D0514A}" dt="2025-08-02T05:58:11.981" v="575" actId="20577"/>
          <ac:spMkLst>
            <pc:docMk/>
            <pc:sldMk cId="0" sldId="260"/>
            <ac:spMk id="2" creationId="{00000000-0000-0000-0000-000000000000}"/>
          </ac:spMkLst>
        </pc:spChg>
      </pc:sldChg>
      <pc:sldChg chg="addSp delSp modSp">
        <pc:chgData name="AGCF CA" userId="b980ee22cbae3751" providerId="Windows Live" clId="Web-{0E2D0EF7-659D-ADB0-44D5-CD2306D0514A}" dt="2025-08-02T00:39:13.080" v="211" actId="14100"/>
        <pc:sldMkLst>
          <pc:docMk/>
          <pc:sldMk cId="0" sldId="261"/>
        </pc:sldMkLst>
        <pc:spChg chg="mod">
          <ac:chgData name="AGCF CA" userId="b980ee22cbae3751" providerId="Windows Live" clId="Web-{0E2D0EF7-659D-ADB0-44D5-CD2306D0514A}" dt="2025-08-02T00:39:13.080" v="211" actId="14100"/>
          <ac:spMkLst>
            <pc:docMk/>
            <pc:sldMk cId="0" sldId="261"/>
            <ac:spMk id="2" creationId="{00000000-0000-0000-0000-000000000000}"/>
          </ac:spMkLst>
        </pc:spChg>
        <pc:picChg chg="add del">
          <ac:chgData name="AGCF CA" userId="b980ee22cbae3751" providerId="Windows Live" clId="Web-{0E2D0EF7-659D-ADB0-44D5-CD2306D0514A}" dt="2025-08-02T00:37:13.357" v="190"/>
          <ac:picMkLst>
            <pc:docMk/>
            <pc:sldMk cId="0" sldId="261"/>
            <ac:picMk id="4" creationId="{00000000-0000-0000-0000-000000000000}"/>
          </ac:picMkLst>
        </pc:picChg>
      </pc:sldChg>
      <pc:sldChg chg="modSp">
        <pc:chgData name="AGCF CA" userId="b980ee22cbae3751" providerId="Windows Live" clId="Web-{0E2D0EF7-659D-ADB0-44D5-CD2306D0514A}" dt="2025-08-02T05:52:11.806" v="530" actId="20577"/>
        <pc:sldMkLst>
          <pc:docMk/>
          <pc:sldMk cId="0" sldId="296"/>
        </pc:sldMkLst>
        <pc:spChg chg="mod">
          <ac:chgData name="AGCF CA" userId="b980ee22cbae3751" providerId="Windows Live" clId="Web-{0E2D0EF7-659D-ADB0-44D5-CD2306D0514A}" dt="2025-08-02T05:52:11.806" v="530" actId="20577"/>
          <ac:spMkLst>
            <pc:docMk/>
            <pc:sldMk cId="0" sldId="296"/>
            <ac:spMk id="5" creationId="{00000000-0000-0000-0000-000000000000}"/>
          </ac:spMkLst>
        </pc:spChg>
      </pc:sldChg>
      <pc:sldChg chg="modSp">
        <pc:chgData name="AGCF CA" userId="b980ee22cbae3751" providerId="Windows Live" clId="Web-{0E2D0EF7-659D-ADB0-44D5-CD2306D0514A}" dt="2025-08-02T05:55:06.919" v="545" actId="20577"/>
        <pc:sldMkLst>
          <pc:docMk/>
          <pc:sldMk cId="0" sldId="298"/>
        </pc:sldMkLst>
        <pc:spChg chg="mod">
          <ac:chgData name="AGCF CA" userId="b980ee22cbae3751" providerId="Windows Live" clId="Web-{0E2D0EF7-659D-ADB0-44D5-CD2306D0514A}" dt="2025-08-02T05:55:06.919" v="545" actId="20577"/>
          <ac:spMkLst>
            <pc:docMk/>
            <pc:sldMk cId="0" sldId="298"/>
            <ac:spMk id="5" creationId="{00000000-0000-0000-0000-000000000000}"/>
          </ac:spMkLst>
        </pc:spChg>
      </pc:sldChg>
      <pc:sldChg chg="modSp">
        <pc:chgData name="AGCF CA" userId="b980ee22cbae3751" providerId="Windows Live" clId="Web-{0E2D0EF7-659D-ADB0-44D5-CD2306D0514A}" dt="2025-08-02T05:55:27.859" v="548" actId="20577"/>
        <pc:sldMkLst>
          <pc:docMk/>
          <pc:sldMk cId="0" sldId="299"/>
        </pc:sldMkLst>
        <pc:spChg chg="mod">
          <ac:chgData name="AGCF CA" userId="b980ee22cbae3751" providerId="Windows Live" clId="Web-{0E2D0EF7-659D-ADB0-44D5-CD2306D0514A}" dt="2025-08-02T05:55:27.859" v="548" actId="20577"/>
          <ac:spMkLst>
            <pc:docMk/>
            <pc:sldMk cId="0" sldId="299"/>
            <ac:spMk id="5" creationId="{00000000-0000-0000-0000-000000000000}"/>
          </ac:spMkLst>
        </pc:spChg>
      </pc:sldChg>
      <pc:sldChg chg="modSp">
        <pc:chgData name="AGCF CA" userId="b980ee22cbae3751" providerId="Windows Live" clId="Web-{0E2D0EF7-659D-ADB0-44D5-CD2306D0514A}" dt="2025-08-02T05:55:47.335" v="549" actId="20577"/>
        <pc:sldMkLst>
          <pc:docMk/>
          <pc:sldMk cId="0" sldId="300"/>
        </pc:sldMkLst>
        <pc:spChg chg="mod">
          <ac:chgData name="AGCF CA" userId="b980ee22cbae3751" providerId="Windows Live" clId="Web-{0E2D0EF7-659D-ADB0-44D5-CD2306D0514A}" dt="2025-08-02T05:55:47.335" v="549" actId="20577"/>
          <ac:spMkLst>
            <pc:docMk/>
            <pc:sldMk cId="0" sldId="300"/>
            <ac:spMk id="5" creationId="{00000000-0000-0000-0000-000000000000}"/>
          </ac:spMkLst>
        </pc:spChg>
      </pc:sldChg>
      <pc:sldChg chg="modSp">
        <pc:chgData name="AGCF CA" userId="b980ee22cbae3751" providerId="Windows Live" clId="Web-{0E2D0EF7-659D-ADB0-44D5-CD2306D0514A}" dt="2025-08-02T05:55:56.195" v="550" actId="20577"/>
        <pc:sldMkLst>
          <pc:docMk/>
          <pc:sldMk cId="0" sldId="301"/>
        </pc:sldMkLst>
        <pc:spChg chg="mod">
          <ac:chgData name="AGCF CA" userId="b980ee22cbae3751" providerId="Windows Live" clId="Web-{0E2D0EF7-659D-ADB0-44D5-CD2306D0514A}" dt="2025-08-02T05:55:56.195" v="550" actId="20577"/>
          <ac:spMkLst>
            <pc:docMk/>
            <pc:sldMk cId="0" sldId="301"/>
            <ac:spMk id="5" creationId="{00000000-0000-0000-0000-000000000000}"/>
          </ac:spMkLst>
        </pc:spChg>
      </pc:sldChg>
      <pc:sldChg chg="modSp">
        <pc:chgData name="AGCF CA" userId="b980ee22cbae3751" providerId="Windows Live" clId="Web-{0E2D0EF7-659D-ADB0-44D5-CD2306D0514A}" dt="2025-08-02T05:56:03.633" v="551" actId="20577"/>
        <pc:sldMkLst>
          <pc:docMk/>
          <pc:sldMk cId="0" sldId="302"/>
        </pc:sldMkLst>
        <pc:spChg chg="mod">
          <ac:chgData name="AGCF CA" userId="b980ee22cbae3751" providerId="Windows Live" clId="Web-{0E2D0EF7-659D-ADB0-44D5-CD2306D0514A}" dt="2025-08-02T05:56:03.633" v="551" actId="20577"/>
          <ac:spMkLst>
            <pc:docMk/>
            <pc:sldMk cId="0" sldId="302"/>
            <ac:spMk id="5" creationId="{00000000-0000-0000-0000-000000000000}"/>
          </ac:spMkLst>
        </pc:spChg>
      </pc:sldChg>
      <pc:sldChg chg="modSp">
        <pc:chgData name="AGCF CA" userId="b980ee22cbae3751" providerId="Windows Live" clId="Web-{0E2D0EF7-659D-ADB0-44D5-CD2306D0514A}" dt="2025-08-02T05:56:35.197" v="556" actId="20577"/>
        <pc:sldMkLst>
          <pc:docMk/>
          <pc:sldMk cId="0" sldId="303"/>
        </pc:sldMkLst>
        <pc:spChg chg="mod">
          <ac:chgData name="AGCF CA" userId="b980ee22cbae3751" providerId="Windows Live" clId="Web-{0E2D0EF7-659D-ADB0-44D5-CD2306D0514A}" dt="2025-08-02T05:56:35.197" v="556" actId="20577"/>
          <ac:spMkLst>
            <pc:docMk/>
            <pc:sldMk cId="0" sldId="303"/>
            <ac:spMk id="5" creationId="{00000000-0000-0000-0000-000000000000}"/>
          </ac:spMkLst>
        </pc:spChg>
      </pc:sldChg>
      <pc:sldChg chg="modSp">
        <pc:chgData name="AGCF CA" userId="b980ee22cbae3751" providerId="Windows Live" clId="Web-{0E2D0EF7-659D-ADB0-44D5-CD2306D0514A}" dt="2025-08-02T05:57:01.995" v="560" actId="20577"/>
        <pc:sldMkLst>
          <pc:docMk/>
          <pc:sldMk cId="0" sldId="304"/>
        </pc:sldMkLst>
        <pc:spChg chg="mod">
          <ac:chgData name="AGCF CA" userId="b980ee22cbae3751" providerId="Windows Live" clId="Web-{0E2D0EF7-659D-ADB0-44D5-CD2306D0514A}" dt="2025-08-02T05:57:01.995" v="560" actId="20577"/>
          <ac:spMkLst>
            <pc:docMk/>
            <pc:sldMk cId="0" sldId="304"/>
            <ac:spMk id="5" creationId="{00000000-0000-0000-0000-000000000000}"/>
          </ac:spMkLst>
        </pc:spChg>
      </pc:sldChg>
      <pc:sldChg chg="modSp">
        <pc:chgData name="AGCF CA" userId="b980ee22cbae3751" providerId="Windows Live" clId="Web-{0E2D0EF7-659D-ADB0-44D5-CD2306D0514A}" dt="2025-08-02T05:57:08.698" v="561" actId="20577"/>
        <pc:sldMkLst>
          <pc:docMk/>
          <pc:sldMk cId="0" sldId="305"/>
        </pc:sldMkLst>
        <pc:spChg chg="mod">
          <ac:chgData name="AGCF CA" userId="b980ee22cbae3751" providerId="Windows Live" clId="Web-{0E2D0EF7-659D-ADB0-44D5-CD2306D0514A}" dt="2025-08-02T05:57:08.698" v="561" actId="20577"/>
          <ac:spMkLst>
            <pc:docMk/>
            <pc:sldMk cId="0" sldId="305"/>
            <ac:spMk id="5" creationId="{00000000-0000-0000-0000-000000000000}"/>
          </ac:spMkLst>
        </pc:spChg>
      </pc:sldChg>
      <pc:sldChg chg="modSp">
        <pc:chgData name="AGCF CA" userId="b980ee22cbae3751" providerId="Windows Live" clId="Web-{0E2D0EF7-659D-ADB0-44D5-CD2306D0514A}" dt="2025-08-02T05:58:55.964" v="582" actId="20577"/>
        <pc:sldMkLst>
          <pc:docMk/>
          <pc:sldMk cId="0" sldId="307"/>
        </pc:sldMkLst>
        <pc:spChg chg="mod">
          <ac:chgData name="AGCF CA" userId="b980ee22cbae3751" providerId="Windows Live" clId="Web-{0E2D0EF7-659D-ADB0-44D5-CD2306D0514A}" dt="2025-08-02T05:58:55.964" v="582" actId="20577"/>
          <ac:spMkLst>
            <pc:docMk/>
            <pc:sldMk cId="0" sldId="307"/>
            <ac:spMk id="2" creationId="{00000000-0000-0000-0000-000000000000}"/>
          </ac:spMkLst>
        </pc:spChg>
      </pc:sldChg>
      <pc:sldChg chg="modSp">
        <pc:chgData name="AGCF CA" userId="b980ee22cbae3751" providerId="Windows Live" clId="Web-{0E2D0EF7-659D-ADB0-44D5-CD2306D0514A}" dt="2025-08-02T05:59:05.230" v="584" actId="20577"/>
        <pc:sldMkLst>
          <pc:docMk/>
          <pc:sldMk cId="0" sldId="308"/>
        </pc:sldMkLst>
        <pc:spChg chg="mod">
          <ac:chgData name="AGCF CA" userId="b980ee22cbae3751" providerId="Windows Live" clId="Web-{0E2D0EF7-659D-ADB0-44D5-CD2306D0514A}" dt="2025-08-02T05:59:05.230" v="584" actId="20577"/>
          <ac:spMkLst>
            <pc:docMk/>
            <pc:sldMk cId="0" sldId="308"/>
            <ac:spMk id="2" creationId="{00000000-0000-0000-0000-000000000000}"/>
          </ac:spMkLst>
        </pc:spChg>
      </pc:sldChg>
      <pc:sldChg chg="modSp">
        <pc:chgData name="AGCF CA" userId="b980ee22cbae3751" providerId="Windows Live" clId="Web-{0E2D0EF7-659D-ADB0-44D5-CD2306D0514A}" dt="2025-08-02T00:55:02.442" v="440" actId="20577"/>
        <pc:sldMkLst>
          <pc:docMk/>
          <pc:sldMk cId="0" sldId="309"/>
        </pc:sldMkLst>
        <pc:spChg chg="mod">
          <ac:chgData name="AGCF CA" userId="b980ee22cbae3751" providerId="Windows Live" clId="Web-{0E2D0EF7-659D-ADB0-44D5-CD2306D0514A}" dt="2025-08-02T00:55:02.442" v="440" actId="20577"/>
          <ac:spMkLst>
            <pc:docMk/>
            <pc:sldMk cId="0" sldId="309"/>
            <ac:spMk id="2" creationId="{00000000-0000-0000-0000-000000000000}"/>
          </ac:spMkLst>
        </pc:spChg>
      </pc:sldChg>
      <pc:sldChg chg="modSp">
        <pc:chgData name="AGCF CA" userId="b980ee22cbae3751" providerId="Windows Live" clId="Web-{0E2D0EF7-659D-ADB0-44D5-CD2306D0514A}" dt="2025-08-02T05:20:02.915" v="461" actId="20577"/>
        <pc:sldMkLst>
          <pc:docMk/>
          <pc:sldMk cId="0" sldId="310"/>
        </pc:sldMkLst>
        <pc:spChg chg="mod">
          <ac:chgData name="AGCF CA" userId="b980ee22cbae3751" providerId="Windows Live" clId="Web-{0E2D0EF7-659D-ADB0-44D5-CD2306D0514A}" dt="2025-08-02T05:20:02.915" v="461" actId="20577"/>
          <ac:spMkLst>
            <pc:docMk/>
            <pc:sldMk cId="0" sldId="310"/>
            <ac:spMk id="2" creationId="{00000000-0000-0000-0000-000000000000}"/>
          </ac:spMkLst>
        </pc:spChg>
      </pc:sldChg>
      <pc:sldChg chg="modSp">
        <pc:chgData name="AGCF CA" userId="b980ee22cbae3751" providerId="Windows Live" clId="Web-{0E2D0EF7-659D-ADB0-44D5-CD2306D0514A}" dt="2025-08-02T00:47:25.121" v="326" actId="14100"/>
        <pc:sldMkLst>
          <pc:docMk/>
          <pc:sldMk cId="0" sldId="311"/>
        </pc:sldMkLst>
        <pc:spChg chg="mod">
          <ac:chgData name="AGCF CA" userId="b980ee22cbae3751" providerId="Windows Live" clId="Web-{0E2D0EF7-659D-ADB0-44D5-CD2306D0514A}" dt="2025-08-02T00:47:25.121" v="326" actId="14100"/>
          <ac:spMkLst>
            <pc:docMk/>
            <pc:sldMk cId="0" sldId="311"/>
            <ac:spMk id="2" creationId="{00000000-0000-0000-0000-000000000000}"/>
          </ac:spMkLst>
        </pc:spChg>
      </pc:sldChg>
      <pc:sldChg chg="modSp">
        <pc:chgData name="AGCF CA" userId="b980ee22cbae3751" providerId="Windows Live" clId="Web-{0E2D0EF7-659D-ADB0-44D5-CD2306D0514A}" dt="2025-08-02T00:50:12.457" v="362" actId="1076"/>
        <pc:sldMkLst>
          <pc:docMk/>
          <pc:sldMk cId="0" sldId="312"/>
        </pc:sldMkLst>
        <pc:spChg chg="mod">
          <ac:chgData name="AGCF CA" userId="b980ee22cbae3751" providerId="Windows Live" clId="Web-{0E2D0EF7-659D-ADB0-44D5-CD2306D0514A}" dt="2025-08-02T00:50:12.457" v="362" actId="1076"/>
          <ac:spMkLst>
            <pc:docMk/>
            <pc:sldMk cId="0" sldId="312"/>
            <ac:spMk id="2" creationId="{00000000-0000-0000-0000-000000000000}"/>
          </ac:spMkLst>
        </pc:spChg>
        <pc:picChg chg="mod">
          <ac:chgData name="AGCF CA" userId="b980ee22cbae3751" providerId="Windows Live" clId="Web-{0E2D0EF7-659D-ADB0-44D5-CD2306D0514A}" dt="2025-08-02T00:50:06.504" v="361" actId="1076"/>
          <ac:picMkLst>
            <pc:docMk/>
            <pc:sldMk cId="0" sldId="312"/>
            <ac:picMk id="4" creationId="{00000000-0000-0000-0000-000000000000}"/>
          </ac:picMkLst>
        </pc:picChg>
      </pc:sldChg>
      <pc:sldChg chg="modSp">
        <pc:chgData name="AGCF CA" userId="b980ee22cbae3751" providerId="Windows Live" clId="Web-{0E2D0EF7-659D-ADB0-44D5-CD2306D0514A}" dt="2025-08-02T00:52:30.482" v="395" actId="14100"/>
        <pc:sldMkLst>
          <pc:docMk/>
          <pc:sldMk cId="0" sldId="315"/>
        </pc:sldMkLst>
        <pc:spChg chg="mod">
          <ac:chgData name="AGCF CA" userId="b980ee22cbae3751" providerId="Windows Live" clId="Web-{0E2D0EF7-659D-ADB0-44D5-CD2306D0514A}" dt="2025-08-02T00:52:30.482" v="395" actId="14100"/>
          <ac:spMkLst>
            <pc:docMk/>
            <pc:sldMk cId="0" sldId="315"/>
            <ac:spMk id="2" creationId="{00000000-0000-0000-0000-000000000000}"/>
          </ac:spMkLst>
        </pc:spChg>
      </pc:sldChg>
      <pc:sldChg chg="modSp">
        <pc:chgData name="AGCF CA" userId="b980ee22cbae3751" providerId="Windows Live" clId="Web-{0E2D0EF7-659D-ADB0-44D5-CD2306D0514A}" dt="2025-08-02T05:59:32.527" v="586" actId="20577"/>
        <pc:sldMkLst>
          <pc:docMk/>
          <pc:sldMk cId="0" sldId="316"/>
        </pc:sldMkLst>
        <pc:spChg chg="mod">
          <ac:chgData name="AGCF CA" userId="b980ee22cbae3751" providerId="Windows Live" clId="Web-{0E2D0EF7-659D-ADB0-44D5-CD2306D0514A}" dt="2025-08-02T05:59:32.527" v="586" actId="20577"/>
          <ac:spMkLst>
            <pc:docMk/>
            <pc:sldMk cId="0" sldId="316"/>
            <ac:spMk id="2" creationId="{00000000-0000-0000-0000-000000000000}"/>
          </ac:spMkLst>
        </pc:spChg>
      </pc:sldChg>
      <pc:sldChg chg="modSp">
        <pc:chgData name="AGCF CA" userId="b980ee22cbae3751" providerId="Windows Live" clId="Web-{0E2D0EF7-659D-ADB0-44D5-CD2306D0514A}" dt="2025-08-02T05:18:17.690" v="443" actId="20577"/>
        <pc:sldMkLst>
          <pc:docMk/>
          <pc:sldMk cId="0" sldId="317"/>
        </pc:sldMkLst>
        <pc:spChg chg="mod">
          <ac:chgData name="AGCF CA" userId="b980ee22cbae3751" providerId="Windows Live" clId="Web-{0E2D0EF7-659D-ADB0-44D5-CD2306D0514A}" dt="2025-08-02T05:18:17.690" v="443" actId="20577"/>
          <ac:spMkLst>
            <pc:docMk/>
            <pc:sldMk cId="0" sldId="317"/>
            <ac:spMk id="2" creationId="{00000000-0000-0000-0000-000000000000}"/>
          </ac:spMkLst>
        </pc:spChg>
      </pc:sldChg>
      <pc:sldChg chg="modSp">
        <pc:chgData name="AGCF CA" userId="b980ee22cbae3751" providerId="Windows Live" clId="Web-{0E2D0EF7-659D-ADB0-44D5-CD2306D0514A}" dt="2025-08-02T05:59:54.620" v="590" actId="20577"/>
        <pc:sldMkLst>
          <pc:docMk/>
          <pc:sldMk cId="0" sldId="319"/>
        </pc:sldMkLst>
        <pc:spChg chg="mod">
          <ac:chgData name="AGCF CA" userId="b980ee22cbae3751" providerId="Windows Live" clId="Web-{0E2D0EF7-659D-ADB0-44D5-CD2306D0514A}" dt="2025-08-02T05:59:54.620" v="590" actId="20577"/>
          <ac:spMkLst>
            <pc:docMk/>
            <pc:sldMk cId="0" sldId="319"/>
            <ac:spMk id="2" creationId="{00000000-0000-0000-0000-000000000000}"/>
          </ac:spMkLst>
        </pc:spChg>
      </pc:sldChg>
      <pc:sldChg chg="modSp">
        <pc:chgData name="AGCF CA" userId="b980ee22cbae3751" providerId="Windows Live" clId="Web-{0E2D0EF7-659D-ADB0-44D5-CD2306D0514A}" dt="2025-08-02T06:00:18.402" v="593" actId="20577"/>
        <pc:sldMkLst>
          <pc:docMk/>
          <pc:sldMk cId="0" sldId="321"/>
        </pc:sldMkLst>
        <pc:spChg chg="mod">
          <ac:chgData name="AGCF CA" userId="b980ee22cbae3751" providerId="Windows Live" clId="Web-{0E2D0EF7-659D-ADB0-44D5-CD2306D0514A}" dt="2025-08-02T06:00:18.402" v="593" actId="20577"/>
          <ac:spMkLst>
            <pc:docMk/>
            <pc:sldMk cId="0" sldId="321"/>
            <ac:spMk id="2" creationId="{00000000-0000-0000-0000-000000000000}"/>
          </ac:spMkLst>
        </pc:spChg>
      </pc:sldChg>
      <pc:sldChg chg="modSp">
        <pc:chgData name="AGCF CA" userId="b980ee22cbae3751" providerId="Windows Live" clId="Web-{0E2D0EF7-659D-ADB0-44D5-CD2306D0514A}" dt="2025-08-02T06:00:28.698" v="595" actId="20577"/>
        <pc:sldMkLst>
          <pc:docMk/>
          <pc:sldMk cId="0" sldId="322"/>
        </pc:sldMkLst>
        <pc:spChg chg="mod">
          <ac:chgData name="AGCF CA" userId="b980ee22cbae3751" providerId="Windows Live" clId="Web-{0E2D0EF7-659D-ADB0-44D5-CD2306D0514A}" dt="2025-08-02T06:00:28.698" v="595" actId="20577"/>
          <ac:spMkLst>
            <pc:docMk/>
            <pc:sldMk cId="0" sldId="322"/>
            <ac:spMk id="2" creationId="{00000000-0000-0000-0000-000000000000}"/>
          </ac:spMkLst>
        </pc:spChg>
      </pc:sldChg>
      <pc:sldChg chg="modSp">
        <pc:chgData name="AGCF CA" userId="b980ee22cbae3751" providerId="Windows Live" clId="Web-{0E2D0EF7-659D-ADB0-44D5-CD2306D0514A}" dt="2025-08-02T06:00:55.089" v="601" actId="20577"/>
        <pc:sldMkLst>
          <pc:docMk/>
          <pc:sldMk cId="0" sldId="324"/>
        </pc:sldMkLst>
        <pc:spChg chg="mod">
          <ac:chgData name="AGCF CA" userId="b980ee22cbae3751" providerId="Windows Live" clId="Web-{0E2D0EF7-659D-ADB0-44D5-CD2306D0514A}" dt="2025-08-02T06:00:55.089" v="601" actId="20577"/>
          <ac:spMkLst>
            <pc:docMk/>
            <pc:sldMk cId="0" sldId="324"/>
            <ac:spMk id="2" creationId="{00000000-0000-0000-0000-000000000000}"/>
          </ac:spMkLst>
        </pc:spChg>
      </pc:sldChg>
      <pc:sldChg chg="modSp">
        <pc:chgData name="AGCF CA" userId="b980ee22cbae3751" providerId="Windows Live" clId="Web-{0E2D0EF7-659D-ADB0-44D5-CD2306D0514A}" dt="2025-08-02T05:25:42.966" v="519" actId="14100"/>
        <pc:sldMkLst>
          <pc:docMk/>
          <pc:sldMk cId="0" sldId="325"/>
        </pc:sldMkLst>
        <pc:spChg chg="mod">
          <ac:chgData name="AGCF CA" userId="b980ee22cbae3751" providerId="Windows Live" clId="Web-{0E2D0EF7-659D-ADB0-44D5-CD2306D0514A}" dt="2025-08-02T05:25:42.966" v="519" actId="14100"/>
          <ac:spMkLst>
            <pc:docMk/>
            <pc:sldMk cId="0" sldId="325"/>
            <ac:spMk id="2" creationId="{00000000-0000-0000-0000-000000000000}"/>
          </ac:spMkLst>
        </pc:spChg>
        <pc:picChg chg="mod">
          <ac:chgData name="AGCF CA" userId="b980ee22cbae3751" providerId="Windows Live" clId="Web-{0E2D0EF7-659D-ADB0-44D5-CD2306D0514A}" dt="2025-08-02T05:25:19.805" v="516" actId="14100"/>
          <ac:picMkLst>
            <pc:docMk/>
            <pc:sldMk cId="0" sldId="325"/>
            <ac:picMk id="4" creationId="{00000000-0000-0000-0000-000000000000}"/>
          </ac:picMkLst>
        </pc:picChg>
      </pc:sldChg>
      <pc:sldChg chg="modSp">
        <pc:chgData name="AGCF CA" userId="b980ee22cbae3751" providerId="Windows Live" clId="Web-{0E2D0EF7-659D-ADB0-44D5-CD2306D0514A}" dt="2025-08-02T05:26:00.923" v="522" actId="14100"/>
        <pc:sldMkLst>
          <pc:docMk/>
          <pc:sldMk cId="0" sldId="335"/>
        </pc:sldMkLst>
        <pc:spChg chg="mod">
          <ac:chgData name="AGCF CA" userId="b980ee22cbae3751" providerId="Windows Live" clId="Web-{0E2D0EF7-659D-ADB0-44D5-CD2306D0514A}" dt="2025-08-02T05:26:00.923" v="522" actId="14100"/>
          <ac:spMkLst>
            <pc:docMk/>
            <pc:sldMk cId="0" sldId="335"/>
            <ac:spMk id="3" creationId="{00000000-0000-0000-0000-000000000000}"/>
          </ac:spMkLst>
        </pc:spChg>
      </pc:sldChg>
      <pc:sldChg chg="modSp">
        <pc:chgData name="AGCF CA" userId="b980ee22cbae3751" providerId="Windows Live" clId="Web-{0E2D0EF7-659D-ADB0-44D5-CD2306D0514A}" dt="2025-08-02T00:20:35.993" v="11" actId="20577"/>
        <pc:sldMkLst>
          <pc:docMk/>
          <pc:sldMk cId="0" sldId="336"/>
        </pc:sldMkLst>
        <pc:spChg chg="mod">
          <ac:chgData name="AGCF CA" userId="b980ee22cbae3751" providerId="Windows Live" clId="Web-{0E2D0EF7-659D-ADB0-44D5-CD2306D0514A}" dt="2025-08-02T00:20:35.993" v="11" actId="20577"/>
          <ac:spMkLst>
            <pc:docMk/>
            <pc:sldMk cId="0" sldId="336"/>
            <ac:spMk id="3" creationId="{00000000-0000-0000-0000-000000000000}"/>
          </ac:spMkLst>
        </pc:spChg>
        <pc:picChg chg="mod">
          <ac:chgData name="AGCF CA" userId="b980ee22cbae3751" providerId="Windows Live" clId="Web-{0E2D0EF7-659D-ADB0-44D5-CD2306D0514A}" dt="2025-08-02T00:19:46.959" v="4" actId="1076"/>
          <ac:picMkLst>
            <pc:docMk/>
            <pc:sldMk cId="0" sldId="336"/>
            <ac:picMk id="4" creationId="{00000000-0000-0000-0000-000000000000}"/>
          </ac:picMkLst>
        </pc:picChg>
      </pc:sldChg>
      <pc:sldChg chg="modSp">
        <pc:chgData name="AGCF CA" userId="b980ee22cbae3751" providerId="Windows Live" clId="Web-{0E2D0EF7-659D-ADB0-44D5-CD2306D0514A}" dt="2025-08-02T05:56:14.274" v="552" actId="20577"/>
        <pc:sldMkLst>
          <pc:docMk/>
          <pc:sldMk cId="0" sldId="337"/>
        </pc:sldMkLst>
        <pc:spChg chg="mod">
          <ac:chgData name="AGCF CA" userId="b980ee22cbae3751" providerId="Windows Live" clId="Web-{0E2D0EF7-659D-ADB0-44D5-CD2306D0514A}" dt="2025-08-02T05:56:14.274" v="552" actId="20577"/>
          <ac:spMkLst>
            <pc:docMk/>
            <pc:sldMk cId="0" sldId="337"/>
            <ac:spMk id="3" creationId="{00000000-0000-0000-0000-000000000000}"/>
          </ac:spMkLst>
        </pc:spChg>
      </pc:sldChg>
      <pc:sldChg chg="modSp">
        <pc:chgData name="AGCF CA" userId="b980ee22cbae3751" providerId="Windows Live" clId="Web-{0E2D0EF7-659D-ADB0-44D5-CD2306D0514A}" dt="2025-08-02T00:50:59.148" v="368" actId="14100"/>
        <pc:sldMkLst>
          <pc:docMk/>
          <pc:sldMk cId="0" sldId="338"/>
        </pc:sldMkLst>
        <pc:spChg chg="mod">
          <ac:chgData name="AGCF CA" userId="b980ee22cbae3751" providerId="Windows Live" clId="Web-{0E2D0EF7-659D-ADB0-44D5-CD2306D0514A}" dt="2025-08-02T00:50:59.148" v="368" actId="14100"/>
          <ac:spMkLst>
            <pc:docMk/>
            <pc:sldMk cId="0" sldId="338"/>
            <ac:spMk id="5" creationId="{00000000-0000-0000-0000-000000000000}"/>
          </ac:spMkLst>
        </pc:spChg>
      </pc:sldChg>
      <pc:sldChg chg="modSp">
        <pc:chgData name="AGCF CA" userId="b980ee22cbae3751" providerId="Windows Live" clId="Web-{0E2D0EF7-659D-ADB0-44D5-CD2306D0514A}" dt="2025-08-02T06:00:09.698" v="591" actId="20577"/>
        <pc:sldMkLst>
          <pc:docMk/>
          <pc:sldMk cId="0" sldId="339"/>
        </pc:sldMkLst>
        <pc:spChg chg="mod">
          <ac:chgData name="AGCF CA" userId="b980ee22cbae3751" providerId="Windows Live" clId="Web-{0E2D0EF7-659D-ADB0-44D5-CD2306D0514A}" dt="2025-08-02T06:00:09.698" v="591" actId="20577"/>
          <ac:spMkLst>
            <pc:docMk/>
            <pc:sldMk cId="0" sldId="339"/>
            <ac:spMk id="5" creationId="{00000000-0000-0000-0000-000000000000}"/>
          </ac:spMkLst>
        </pc:spChg>
      </pc:sldChg>
      <pc:sldChg chg="modSp">
        <pc:chgData name="AGCF CA" userId="b980ee22cbae3751" providerId="Windows Live" clId="Web-{0E2D0EF7-659D-ADB0-44D5-CD2306D0514A}" dt="2025-08-02T05:19:48.305" v="457" actId="20577"/>
        <pc:sldMkLst>
          <pc:docMk/>
          <pc:sldMk cId="0" sldId="340"/>
        </pc:sldMkLst>
        <pc:spChg chg="mod">
          <ac:chgData name="AGCF CA" userId="b980ee22cbae3751" providerId="Windows Live" clId="Web-{0E2D0EF7-659D-ADB0-44D5-CD2306D0514A}" dt="2025-08-02T05:19:48.305" v="457" actId="20577"/>
          <ac:spMkLst>
            <pc:docMk/>
            <pc:sldMk cId="0" sldId="340"/>
            <ac:spMk id="5" creationId="{00000000-0000-0000-0000-000000000000}"/>
          </ac:spMkLst>
        </pc:spChg>
      </pc:sldChg>
      <pc:sldChg chg="modSp">
        <pc:chgData name="AGCF CA" userId="b980ee22cbae3751" providerId="Windows Live" clId="Web-{0E2D0EF7-659D-ADB0-44D5-CD2306D0514A}" dt="2025-08-02T05:58:32.449" v="578" actId="20577"/>
        <pc:sldMkLst>
          <pc:docMk/>
          <pc:sldMk cId="0" sldId="341"/>
        </pc:sldMkLst>
        <pc:spChg chg="mod">
          <ac:chgData name="AGCF CA" userId="b980ee22cbae3751" providerId="Windows Live" clId="Web-{0E2D0EF7-659D-ADB0-44D5-CD2306D0514A}" dt="2025-08-02T05:58:32.449" v="578" actId="20577"/>
          <ac:spMkLst>
            <pc:docMk/>
            <pc:sldMk cId="0" sldId="341"/>
            <ac:spMk id="5" creationId="{00000000-0000-0000-0000-000000000000}"/>
          </ac:spMkLst>
        </pc:spChg>
      </pc:sldChg>
      <pc:sldChg chg="modSp">
        <pc:chgData name="AGCF CA" userId="b980ee22cbae3751" providerId="Windows Live" clId="Web-{0E2D0EF7-659D-ADB0-44D5-CD2306D0514A}" dt="2025-08-02T06:00:44.980" v="599" actId="20577"/>
        <pc:sldMkLst>
          <pc:docMk/>
          <pc:sldMk cId="0" sldId="342"/>
        </pc:sldMkLst>
        <pc:spChg chg="mod">
          <ac:chgData name="AGCF CA" userId="b980ee22cbae3751" providerId="Windows Live" clId="Web-{0E2D0EF7-659D-ADB0-44D5-CD2306D0514A}" dt="2025-08-02T06:00:44.980" v="599" actId="20577"/>
          <ac:spMkLst>
            <pc:docMk/>
            <pc:sldMk cId="0" sldId="342"/>
            <ac:spMk id="5" creationId="{00000000-0000-0000-0000-000000000000}"/>
          </ac:spMkLst>
        </pc:spChg>
      </pc:sldChg>
      <pc:sldChg chg="modSp add replId">
        <pc:chgData name="AGCF CA" userId="b980ee22cbae3751" providerId="Windows Live" clId="Web-{0E2D0EF7-659D-ADB0-44D5-CD2306D0514A}" dt="2025-08-02T05:53:39.589" v="537" actId="20577"/>
        <pc:sldMkLst>
          <pc:docMk/>
          <pc:sldMk cId="3288655445" sldId="343"/>
        </pc:sldMkLst>
        <pc:spChg chg="mod">
          <ac:chgData name="AGCF CA" userId="b980ee22cbae3751" providerId="Windows Live" clId="Web-{0E2D0EF7-659D-ADB0-44D5-CD2306D0514A}" dt="2025-08-02T05:53:39.589" v="537" actId="20577"/>
          <ac:spMkLst>
            <pc:docMk/>
            <pc:sldMk cId="3288655445" sldId="343"/>
            <ac:spMk id="5" creationId="{D905FFA1-1365-055C-7912-BBD658F5DB0A}"/>
          </ac:spMkLst>
        </pc:spChg>
      </pc:sldChg>
      <pc:sldChg chg="modSp add replId">
        <pc:chgData name="AGCF CA" userId="b980ee22cbae3751" providerId="Windows Live" clId="Web-{0E2D0EF7-659D-ADB0-44D5-CD2306D0514A}" dt="2025-08-02T05:54:13.355" v="539" actId="20577"/>
        <pc:sldMkLst>
          <pc:docMk/>
          <pc:sldMk cId="1295194355" sldId="344"/>
        </pc:sldMkLst>
        <pc:spChg chg="mod">
          <ac:chgData name="AGCF CA" userId="b980ee22cbae3751" providerId="Windows Live" clId="Web-{0E2D0EF7-659D-ADB0-44D5-CD2306D0514A}" dt="2025-08-02T05:54:13.355" v="539" actId="20577"/>
          <ac:spMkLst>
            <pc:docMk/>
            <pc:sldMk cId="1295194355" sldId="344"/>
            <ac:spMk id="5" creationId="{1698C15F-D507-7241-46F9-3F3B01FB75FA}"/>
          </ac:spMkLst>
        </pc:spChg>
      </pc:sldChg>
      <pc:sldChg chg="modSp add replId">
        <pc:chgData name="AGCF CA" userId="b980ee22cbae3751" providerId="Windows Live" clId="Web-{0E2D0EF7-659D-ADB0-44D5-CD2306D0514A}" dt="2025-08-02T05:57:27.542" v="562" actId="20577"/>
        <pc:sldMkLst>
          <pc:docMk/>
          <pc:sldMk cId="1266315279" sldId="345"/>
        </pc:sldMkLst>
        <pc:spChg chg="mod">
          <ac:chgData name="AGCF CA" userId="b980ee22cbae3751" providerId="Windows Live" clId="Web-{0E2D0EF7-659D-ADB0-44D5-CD2306D0514A}" dt="2025-08-02T05:57:27.542" v="562" actId="20577"/>
          <ac:spMkLst>
            <pc:docMk/>
            <pc:sldMk cId="1266315279" sldId="345"/>
            <ac:spMk id="5" creationId="{C5DF18A9-ED4E-9EDF-79BC-85FAC575D5EE}"/>
          </ac:spMkLst>
        </pc:spChg>
      </pc:sldChg>
      <pc:sldChg chg="modSp add replId">
        <pc:chgData name="AGCF CA" userId="b980ee22cbae3751" providerId="Windows Live" clId="Web-{0E2D0EF7-659D-ADB0-44D5-CD2306D0514A}" dt="2025-08-02T05:57:49.121" v="566" actId="20577"/>
        <pc:sldMkLst>
          <pc:docMk/>
          <pc:sldMk cId="1621872024" sldId="346"/>
        </pc:sldMkLst>
        <pc:spChg chg="mod">
          <ac:chgData name="AGCF CA" userId="b980ee22cbae3751" providerId="Windows Live" clId="Web-{0E2D0EF7-659D-ADB0-44D5-CD2306D0514A}" dt="2025-08-02T05:57:49.121" v="566" actId="20577"/>
          <ac:spMkLst>
            <pc:docMk/>
            <pc:sldMk cId="1621872024" sldId="346"/>
            <ac:spMk id="2" creationId="{851C0638-5C1D-CBA5-1EB9-D2AAEFBA4472}"/>
          </ac:spMkLst>
        </pc:spChg>
      </pc:sldChg>
      <pc:sldChg chg="modSp add replId">
        <pc:chgData name="AGCF CA" userId="b980ee22cbae3751" providerId="Windows Live" clId="Web-{0E2D0EF7-659D-ADB0-44D5-CD2306D0514A}" dt="2025-08-02T05:58:46.199" v="580" actId="20577"/>
        <pc:sldMkLst>
          <pc:docMk/>
          <pc:sldMk cId="428129093" sldId="347"/>
        </pc:sldMkLst>
        <pc:spChg chg="mod">
          <ac:chgData name="AGCF CA" userId="b980ee22cbae3751" providerId="Windows Live" clId="Web-{0E2D0EF7-659D-ADB0-44D5-CD2306D0514A}" dt="2025-08-02T05:58:46.199" v="580" actId="20577"/>
          <ac:spMkLst>
            <pc:docMk/>
            <pc:sldMk cId="428129093" sldId="347"/>
            <ac:spMk id="2" creationId="{E92489E6-FBF7-C9A2-D0E6-FBDFCEDB0CF1}"/>
          </ac:spMkLst>
        </pc:spChg>
      </pc:sldChg>
      <pc:sldChg chg="modSp add replId">
        <pc:chgData name="AGCF CA" userId="b980ee22cbae3751" providerId="Windows Live" clId="Web-{0E2D0EF7-659D-ADB0-44D5-CD2306D0514A}" dt="2025-08-02T00:47:02.449" v="324" actId="20577"/>
        <pc:sldMkLst>
          <pc:docMk/>
          <pc:sldMk cId="3727485139" sldId="348"/>
        </pc:sldMkLst>
        <pc:spChg chg="mod">
          <ac:chgData name="AGCF CA" userId="b980ee22cbae3751" providerId="Windows Live" clId="Web-{0E2D0EF7-659D-ADB0-44D5-CD2306D0514A}" dt="2025-08-02T00:47:02.449" v="324" actId="20577"/>
          <ac:spMkLst>
            <pc:docMk/>
            <pc:sldMk cId="3727485139" sldId="348"/>
            <ac:spMk id="2" creationId="{5DFB0D59-0332-CF18-9DDA-9194396DA9BB}"/>
          </ac:spMkLst>
        </pc:spChg>
      </pc:sldChg>
      <pc:sldChg chg="modSp add replId">
        <pc:chgData name="AGCF CA" userId="b980ee22cbae3751" providerId="Windows Live" clId="Web-{0E2D0EF7-659D-ADB0-44D5-CD2306D0514A}" dt="2025-08-02T00:48:44.575" v="344" actId="20577"/>
        <pc:sldMkLst>
          <pc:docMk/>
          <pc:sldMk cId="2578977776" sldId="349"/>
        </pc:sldMkLst>
        <pc:spChg chg="mod">
          <ac:chgData name="AGCF CA" userId="b980ee22cbae3751" providerId="Windows Live" clId="Web-{0E2D0EF7-659D-ADB0-44D5-CD2306D0514A}" dt="2025-08-02T00:48:44.575" v="344" actId="20577"/>
          <ac:spMkLst>
            <pc:docMk/>
            <pc:sldMk cId="2578977776" sldId="349"/>
            <ac:spMk id="2" creationId="{6291C2A1-F3B3-5428-349D-6C069DCEAE69}"/>
          </ac:spMkLst>
        </pc:spChg>
      </pc:sldChg>
      <pc:sldChg chg="modSp add ord replId">
        <pc:chgData name="AGCF CA" userId="b980ee22cbae3751" providerId="Windows Live" clId="Web-{0E2D0EF7-659D-ADB0-44D5-CD2306D0514A}" dt="2025-08-02T00:49:42.001" v="354"/>
        <pc:sldMkLst>
          <pc:docMk/>
          <pc:sldMk cId="599256575" sldId="350"/>
        </pc:sldMkLst>
        <pc:spChg chg="mod">
          <ac:chgData name="AGCF CA" userId="b980ee22cbae3751" providerId="Windows Live" clId="Web-{0E2D0EF7-659D-ADB0-44D5-CD2306D0514A}" dt="2025-08-02T00:49:17.890" v="352" actId="14100"/>
          <ac:spMkLst>
            <pc:docMk/>
            <pc:sldMk cId="599256575" sldId="350"/>
            <ac:spMk id="2" creationId="{D6531819-F320-8801-47DD-D46760FA5075}"/>
          </ac:spMkLst>
        </pc:spChg>
      </pc:sldChg>
      <pc:sldChg chg="modSp add replId">
        <pc:chgData name="AGCF CA" userId="b980ee22cbae3751" providerId="Windows Live" clId="Web-{0E2D0EF7-659D-ADB0-44D5-CD2306D0514A}" dt="2025-08-02T00:52:47.546" v="403" actId="20577"/>
        <pc:sldMkLst>
          <pc:docMk/>
          <pc:sldMk cId="1904706615" sldId="351"/>
        </pc:sldMkLst>
        <pc:spChg chg="mod">
          <ac:chgData name="AGCF CA" userId="b980ee22cbae3751" providerId="Windows Live" clId="Web-{0E2D0EF7-659D-ADB0-44D5-CD2306D0514A}" dt="2025-08-02T00:52:47.546" v="403" actId="20577"/>
          <ac:spMkLst>
            <pc:docMk/>
            <pc:sldMk cId="1904706615" sldId="351"/>
            <ac:spMk id="2" creationId="{F74FE256-1F1F-DC44-5A27-8D4FCC3BD21B}"/>
          </ac:spMkLst>
        </pc:spChg>
      </pc:sldChg>
      <pc:sldChg chg="modSp add replId">
        <pc:chgData name="AGCF CA" userId="b980ee22cbae3751" providerId="Windows Live" clId="Web-{0E2D0EF7-659D-ADB0-44D5-CD2306D0514A}" dt="2025-08-02T05:59:41.386" v="588" actId="20577"/>
        <pc:sldMkLst>
          <pc:docMk/>
          <pc:sldMk cId="2156480886" sldId="352"/>
        </pc:sldMkLst>
        <pc:spChg chg="mod">
          <ac:chgData name="AGCF CA" userId="b980ee22cbae3751" providerId="Windows Live" clId="Web-{0E2D0EF7-659D-ADB0-44D5-CD2306D0514A}" dt="2025-08-02T05:59:41.386" v="588" actId="20577"/>
          <ac:spMkLst>
            <pc:docMk/>
            <pc:sldMk cId="2156480886" sldId="352"/>
            <ac:spMk id="2" creationId="{5C6DB1B0-80D2-C9F7-A0E0-0C3AB80E841E}"/>
          </ac:spMkLst>
        </pc:spChg>
        <pc:picChg chg="mod">
          <ac:chgData name="AGCF CA" userId="b980ee22cbae3751" providerId="Windows Live" clId="Web-{0E2D0EF7-659D-ADB0-44D5-CD2306D0514A}" dt="2025-08-02T00:54:06.002" v="420" actId="14100"/>
          <ac:picMkLst>
            <pc:docMk/>
            <pc:sldMk cId="2156480886" sldId="352"/>
            <ac:picMk id="4" creationId="{48170794-83B9-CDAE-A6F9-1F62690F513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2025/8/1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2025/8/1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2025/8/1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2025/8/1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2025/8/1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2025/8/1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2025/8/1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2025/8/1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2025/8/1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2025/8/1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7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内容占位符 2"/>
          <p:cNvSpPr>
            <a:spLocks noGrp="1"/>
          </p:cNvSpPr>
          <p:nvPr>
            <p:ph idx="1"/>
          </p:nvPr>
        </p:nvSpPr>
        <p:spPr>
          <a:xfrm>
            <a:off x="704850" y="1379855"/>
            <a:ext cx="10782300" cy="4626610"/>
          </a:xfrm>
        </p:spPr>
        <p:txBody>
          <a:bodyPr>
            <a:noAutofit/>
          </a:bodyPr>
          <a:lstStyle/>
          <a:p>
            <a:pPr marL="0" marR="0" indent="0" algn="ctr">
              <a:lnSpc>
                <a:spcPct val="200000"/>
              </a:lnSpc>
              <a:spcBef>
                <a:spcPts val="600"/>
              </a:spcBef>
              <a:spcAft>
                <a:spcPts val="600"/>
              </a:spcAft>
              <a:buNone/>
            </a:pPr>
            <a:r>
              <a:rPr lang="zh-CN" altLang="en-US" sz="7200" b="1" kern="100" dirty="0">
                <a:ln>
                  <a:solidFill>
                    <a:srgbClr val="FF0000"/>
                  </a:solidFill>
                </a:ln>
                <a:solidFill>
                  <a:srgbClr val="C00000"/>
                </a:solidFill>
                <a:latin typeface="KaiTi" panose="02010609060101010101" pitchFamily="49" charset="-122"/>
                <a:ea typeface="KaiTi" panose="02010609060101010101" pitchFamily="49" charset="-122"/>
                <a:cs typeface="Times New Roman" panose="02020603050405020304"/>
                <a:sym typeface="方正公文楷体" charset="0"/>
              </a:rPr>
              <a:t>教会建造与复兴的根基</a:t>
            </a:r>
            <a:endParaRPr lang="zh-CN" altLang="en-US" sz="4400" b="1" kern="100" dirty="0">
              <a:ln>
                <a:solidFill>
                  <a:srgbClr val="FF0000"/>
                </a:solidFill>
              </a:ln>
              <a:solidFill>
                <a:srgbClr val="FF0000"/>
              </a:solidFill>
              <a:latin typeface="KaiTi" panose="02010609060101010101" pitchFamily="49" charset="-122"/>
              <a:ea typeface="KaiTi" panose="02010609060101010101" pitchFamily="49" charset="-122"/>
              <a:cs typeface="Times New Roman" panose="02020603050405020304"/>
              <a:sym typeface="方正公文楷体" charset="0"/>
            </a:endParaRPr>
          </a:p>
          <a:p>
            <a:pPr marL="0" marR="0" indent="0" algn="ctr">
              <a:spcBef>
                <a:spcPts val="600"/>
              </a:spcBef>
              <a:spcAft>
                <a:spcPts val="600"/>
              </a:spcAft>
              <a:buNone/>
            </a:pPr>
            <a:endParaRPr lang="en-US" altLang="zh-CN"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endParaRPr>
          </a:p>
          <a:p>
            <a:pPr marL="0" marR="0" indent="0" algn="ctr">
              <a:spcBef>
                <a:spcPts val="600"/>
              </a:spcBef>
              <a:spcAft>
                <a:spcPts val="600"/>
              </a:spcAft>
              <a:buNone/>
            </a:pPr>
            <a:r>
              <a:rPr lang="zh-CN" altLang="en-US" sz="3600"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rPr>
              <a:t>周小安牧师</a:t>
            </a:r>
            <a:endParaRPr lang="en-CA" sz="3600" b="1" kern="100" dirty="0">
              <a:solidFill>
                <a:srgbClr val="0070C0"/>
              </a:solidFill>
              <a:latin typeface="KaiTi" panose="02010609060101010101" pitchFamily="49" charset="-122"/>
              <a:ea typeface="KaiTi" panose="02010609060101010101" pitchFamily="49" charset="-122"/>
              <a:cs typeface="Times New Roman" panose="02020603050405020304"/>
            </a:endParaRPr>
          </a:p>
          <a:p>
            <a:pPr marL="0" indent="0" algn="ctr">
              <a:spcBef>
                <a:spcPts val="600"/>
              </a:spcBef>
              <a:spcAft>
                <a:spcPts val="0"/>
              </a:spcAft>
              <a:buNone/>
            </a:pPr>
            <a:r>
              <a:rPr lang="en-US" sz="3600"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rPr>
              <a:t>2025</a:t>
            </a:r>
            <a:r>
              <a:rPr lang="zh-CN" altLang="en-US" sz="3600"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rPr>
              <a:t>年</a:t>
            </a:r>
            <a:r>
              <a:rPr lang="en-US" altLang="zh-CN" sz="3600"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rPr>
              <a:t>8</a:t>
            </a:r>
            <a:r>
              <a:rPr lang="zh-CN" altLang="en-US" sz="3600"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rPr>
              <a:t>月</a:t>
            </a:r>
            <a:r>
              <a:rPr lang="en-US" altLang="zh-CN" sz="3600"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rPr>
              <a:t>2</a:t>
            </a:r>
            <a:r>
              <a:rPr lang="zh-CN" altLang="en-US" sz="3600" b="1" kern="100" dirty="0">
                <a:solidFill>
                  <a:srgbClr val="0070C0"/>
                </a:solidFill>
                <a:latin typeface="KaiTi" panose="02010609060101010101" pitchFamily="49" charset="-122"/>
                <a:ea typeface="KaiTi" panose="02010609060101010101" pitchFamily="49" charset="-122"/>
                <a:cs typeface="DengXian" panose="02010600030101010101" charset="-122"/>
                <a:sym typeface="+mn-ea"/>
              </a:rPr>
              <a:t>日</a:t>
            </a:r>
            <a:endParaRPr lang="en-US" altLang="zh-CN" sz="3600" b="1" dirty="0">
              <a:solidFill>
                <a:srgbClr val="0070C0"/>
              </a:solidFill>
              <a:latin typeface="KaiTi" panose="02010609060101010101" pitchFamily="49" charset="-122"/>
              <a:ea typeface="KaiTi" panose="02010609060101010101" pitchFamily="49" charset="-122"/>
            </a:endParaRPr>
          </a:p>
          <a:p>
            <a:endParaRPr lang="en-US" altLang="zh-CN" sz="3600" b="1" dirty="0">
              <a:solidFill>
                <a:srgbClr val="0070C0"/>
              </a:solidFill>
              <a:latin typeface="KaiTi" panose="02010609060101010101" pitchFamily="49" charset="-122"/>
              <a:ea typeface="KaiTi" panose="02010609060101010101" pitchFamily="49"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5" y="273685"/>
            <a:ext cx="9751810" cy="970280"/>
          </a:xfrm>
        </p:spPr>
        <p:txBody>
          <a:bodyPr>
            <a:noAutofit/>
          </a:bodyPr>
          <a:lstStyle/>
          <a:p>
            <a:pPr>
              <a:tabLst>
                <a:tab pos="4457700" algn="l"/>
              </a:tabLst>
            </a:pPr>
            <a:r>
              <a:rPr lang="zh-CN" altLang="en-US" sz="4800" b="1" dirty="0">
                <a:ln>
                  <a:solidFill>
                    <a:schemeClr val="bg1"/>
                  </a:solidFill>
                </a:ln>
                <a:solidFill>
                  <a:srgbClr val="FF0000"/>
                </a:solidFill>
              </a:rPr>
              <a:t>一、教会复兴的时机和环境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p:cNvSpPr txBox="1"/>
          <p:nvPr/>
        </p:nvSpPr>
        <p:spPr>
          <a:xfrm>
            <a:off x="0" y="1633220"/>
            <a:ext cx="12206604" cy="5220970"/>
          </a:xfrm>
          <a:prstGeom prst="rect">
            <a:avLst/>
          </a:prstGeom>
        </p:spPr>
        <p:txBody>
          <a:bodyPr wrap="square" lIns="91440" tIns="45720" rIns="91440" bIns="45720" anchor="t">
            <a:noAutofit/>
          </a:bodyPr>
          <a:lstStyle/>
          <a:p>
            <a:pPr marL="0" indent="885825" algn="just" defTabSz="266700">
              <a:lnSpc>
                <a:spcPct val="120000"/>
              </a:lnSpc>
              <a:spcAft>
                <a:spcPts val="800"/>
              </a:spcAft>
            </a:pPr>
            <a:r>
              <a:rPr lang="zh-CN" altLang="en-US" sz="3600" b="1">
                <a:latin typeface="DengXian"/>
                <a:ea typeface="DengXian"/>
                <a:cs typeface="方正公文楷体" charset="0"/>
                <a:sym typeface="方正公文楷体" charset="0"/>
              </a:rPr>
              <a:t>春雨运动有一个很穩固的圣经基础</a:t>
            </a:r>
            <a:r>
              <a:rPr lang="en-US" altLang="zh-CN" sz="3600" b="1" dirty="0">
                <a:latin typeface="DengXian"/>
                <a:ea typeface="DengXian"/>
                <a:cs typeface="方正公文楷体" charset="0"/>
                <a:sym typeface="方正公文楷体" charset="0"/>
              </a:rPr>
              <a:t>, </a:t>
            </a:r>
            <a:r>
              <a:rPr lang="zh-CN" altLang="en-US" sz="3600" b="1">
                <a:latin typeface="DengXian"/>
                <a:ea typeface="DengXian"/>
                <a:cs typeface="方正公文楷体" charset="0"/>
                <a:sym typeface="方正公文楷体" charset="0"/>
              </a:rPr>
              <a:t>主要教导是</a:t>
            </a:r>
            <a:r>
              <a:rPr lang="en-US" altLang="zh-CN" sz="3600" b="1" dirty="0">
                <a:latin typeface="DengXian"/>
                <a:ea typeface="DengXian"/>
                <a:cs typeface="方正公文楷体" charset="0"/>
                <a:sym typeface="方正公文楷体" charset="0"/>
              </a:rPr>
              <a:t>“</a:t>
            </a:r>
            <a:r>
              <a:rPr lang="zh-CN" altLang="en-US" sz="3600" b="1">
                <a:solidFill>
                  <a:srgbClr val="FF0000"/>
                </a:solidFill>
                <a:latin typeface="DengXian"/>
                <a:ea typeface="DengXian"/>
                <a:cs typeface="方正公文楷体" charset="0"/>
                <a:sym typeface="方正公文楷体" charset="0"/>
              </a:rPr>
              <a:t>复还神学</a:t>
            </a:r>
            <a:r>
              <a:rPr lang="en-US" altLang="zh-CN" sz="3600" b="1" dirty="0">
                <a:latin typeface="DengXian"/>
                <a:ea typeface="DengXian"/>
                <a:cs typeface="方正公文楷体" charset="0"/>
                <a:sym typeface="方正公文楷体" charset="0"/>
              </a:rPr>
              <a:t>”</a:t>
            </a:r>
            <a:r>
              <a:rPr lang="zh-CN" altLang="en-US" sz="3600" b="1">
                <a:latin typeface="DengXian"/>
                <a:ea typeface="DengXian"/>
                <a:cs typeface="方正公文楷体" charset="0"/>
                <a:sym typeface="方正公文楷体" charset="0"/>
              </a:rPr>
              <a:t>或</a:t>
            </a:r>
            <a:r>
              <a:rPr lang="en-US" altLang="zh-CN" sz="3600" b="1" dirty="0">
                <a:solidFill>
                  <a:srgbClr val="FF0000"/>
                </a:solidFill>
                <a:latin typeface="DengXian"/>
                <a:ea typeface="DengXian"/>
                <a:cs typeface="方正公文楷体" charset="0"/>
                <a:sym typeface="方正公文楷体" charset="0"/>
              </a:rPr>
              <a:t>“</a:t>
            </a:r>
            <a:r>
              <a:rPr lang="zh-CN" altLang="en-US" sz="3600" b="1">
                <a:solidFill>
                  <a:srgbClr val="FF0000"/>
                </a:solidFill>
                <a:latin typeface="DengXian"/>
                <a:ea typeface="DengXian"/>
                <a:cs typeface="方正公文楷体" charset="0"/>
                <a:sym typeface="方正公文楷体" charset="0"/>
              </a:rPr>
              <a:t>恢复神学</a:t>
            </a:r>
            <a:r>
              <a:rPr lang="en-US" altLang="zh-CN" sz="3600" b="1" dirty="0">
                <a:solidFill>
                  <a:srgbClr val="FF0000"/>
                </a:solidFill>
                <a:latin typeface="DengXian"/>
                <a:ea typeface="DengXian"/>
                <a:cs typeface="方正公文楷体" charset="0"/>
                <a:sym typeface="方正公文楷体" charset="0"/>
              </a:rPr>
              <a:t>”</a:t>
            </a:r>
            <a:r>
              <a:rPr lang="zh-CN" altLang="en-US" sz="3600" b="1">
                <a:latin typeface="DengXian"/>
                <a:ea typeface="DengXian"/>
                <a:cs typeface="方正公文楷体" charset="0"/>
                <a:sym typeface="方正公文楷体" charset="0"/>
              </a:rPr>
              <a:t>（</a:t>
            </a:r>
            <a:r>
              <a:rPr lang="en-US" altLang="zh-CN" sz="3600" b="1" dirty="0">
                <a:latin typeface="DengXian"/>
                <a:ea typeface="DengXian"/>
                <a:cs typeface="方正公文楷体" charset="0"/>
                <a:sym typeface="方正公文楷体" charset="0"/>
              </a:rPr>
              <a:t>Restoration Theology</a:t>
            </a:r>
            <a:r>
              <a:rPr lang="zh-CN" altLang="en-US" sz="3600" b="1">
                <a:latin typeface="DengXian"/>
                <a:ea typeface="DengXian"/>
                <a:cs typeface="方正公文楷体" charset="0"/>
                <a:sym typeface="方正公文楷体" charset="0"/>
              </a:rPr>
              <a:t>）。</a:t>
            </a:r>
            <a:endParaRPr lang="zh-CN" altLang="en-US" sz="3600" b="1">
              <a:latin typeface="DengXian"/>
              <a:ea typeface="DengXian"/>
              <a:cs typeface="方正公文楷体" charset="0"/>
            </a:endParaRPr>
          </a:p>
          <a:p>
            <a:pPr marL="0" indent="0" algn="just" defTabSz="266700">
              <a:lnSpc>
                <a:spcPct val="120000"/>
              </a:lnSpc>
              <a:spcAft>
                <a:spcPts val="800"/>
              </a:spcAft>
            </a:pPr>
            <a:r>
              <a:rPr lang="zh-CN" altLang="en-US" sz="3600" b="1">
                <a:latin typeface="DengXian"/>
                <a:ea typeface="DengXian"/>
                <a:cs typeface="方正公文楷体" charset="0"/>
                <a:sym typeface="方正公文楷体" charset="0"/>
              </a:rPr>
              <a:t>复还的意思是重拾圣经所記載的基督徒应有的位份</a:t>
            </a:r>
            <a:r>
              <a:rPr lang="en-US" altLang="zh-CN" sz="3600" b="1" dirty="0">
                <a:latin typeface="DengXian"/>
                <a:ea typeface="DengXian"/>
                <a:cs typeface="方正公文楷体" charset="0"/>
                <a:sym typeface="方正公文楷体" charset="0"/>
              </a:rPr>
              <a:t>: </a:t>
            </a:r>
            <a:endParaRPr lang="en-US" altLang="zh-CN" sz="3600" b="1" dirty="0">
              <a:latin typeface="DengXian"/>
              <a:ea typeface="DengXian"/>
              <a:cs typeface="方正公文楷体" charset="0"/>
            </a:endParaRPr>
          </a:p>
          <a:p>
            <a:pPr marL="0" indent="0" algn="just" defTabSz="266700">
              <a:lnSpc>
                <a:spcPct val="120000"/>
              </a:lnSpc>
              <a:spcAft>
                <a:spcPts val="800"/>
              </a:spcAft>
            </a:pPr>
            <a:r>
              <a:rPr lang="en-US" altLang="zh-CN" sz="3600" b="1" dirty="0">
                <a:latin typeface="DengXian"/>
                <a:ea typeface="DengXian"/>
                <a:cs typeface="方正公文楷体" charset="0"/>
                <a:sym typeface="方正公文楷体" charset="0"/>
              </a:rPr>
              <a:t>1.  </a:t>
            </a:r>
            <a:r>
              <a:rPr lang="zh-CN" altLang="en-US" sz="3600" b="1">
                <a:latin typeface="DengXian"/>
                <a:ea typeface="DengXian"/>
                <a:cs typeface="方正公文楷体" charset="0"/>
                <a:sym typeface="方正公文楷体" charset="0"/>
              </a:rPr>
              <a:t>复还神的真理和权能給整体教会。</a:t>
            </a:r>
            <a:r>
              <a:rPr lang="en-US" altLang="zh-CN" sz="3600" b="1" dirty="0">
                <a:latin typeface="DengXian"/>
                <a:ea typeface="DengXian"/>
                <a:cs typeface="方正公文楷体" charset="0"/>
                <a:sym typeface="方正公文楷体" charset="0"/>
              </a:rPr>
              <a:t> </a:t>
            </a:r>
            <a:endParaRPr lang="en-US" altLang="zh-CN" sz="3600" b="1" dirty="0">
              <a:latin typeface="DengXian"/>
              <a:ea typeface="DengXian"/>
              <a:cs typeface="方正公文楷体" charset="0"/>
            </a:endParaRPr>
          </a:p>
          <a:p>
            <a:pPr marL="0" indent="0" algn="just" defTabSz="266700">
              <a:lnSpc>
                <a:spcPct val="120000"/>
              </a:lnSpc>
              <a:spcAft>
                <a:spcPts val="800"/>
              </a:spcAft>
            </a:pPr>
            <a:r>
              <a:rPr lang="en-US" altLang="zh-CN" sz="3600" b="1" dirty="0">
                <a:latin typeface="DengXian"/>
                <a:ea typeface="DengXian"/>
                <a:cs typeface="方正公文楷体" charset="0"/>
                <a:sym typeface="方正公文楷体" charset="0"/>
              </a:rPr>
              <a:t>2.  </a:t>
            </a:r>
            <a:r>
              <a:rPr lang="zh-CN" altLang="en-US" sz="3600" b="1">
                <a:latin typeface="DengXian"/>
                <a:ea typeface="DengXian"/>
                <a:cs typeface="方正公文楷体" charset="0"/>
                <a:sym typeface="方正公文楷体" charset="0"/>
              </a:rPr>
              <a:t>复还神的形象給每一位信徒。</a:t>
            </a:r>
            <a:endParaRPr lang="zh-CN" altLang="en-US" sz="3600" b="1">
              <a:latin typeface="DengXian"/>
              <a:ea typeface="DengXian"/>
              <a:cs typeface="方正公文楷体"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5" y="273685"/>
            <a:ext cx="9679074" cy="970280"/>
          </a:xfrm>
        </p:spPr>
        <p:txBody>
          <a:bodyPr>
            <a:noAutofit/>
          </a:bodyPr>
          <a:lstStyle/>
          <a:p>
            <a:pPr>
              <a:tabLst>
                <a:tab pos="4457700" algn="l"/>
              </a:tabLst>
            </a:pPr>
            <a:r>
              <a:rPr lang="zh-CN" altLang="en-US" sz="4800" b="1" dirty="0">
                <a:ln>
                  <a:solidFill>
                    <a:schemeClr val="bg1"/>
                  </a:solidFill>
                </a:ln>
                <a:solidFill>
                  <a:srgbClr val="FF0000"/>
                </a:solidFill>
              </a:rPr>
              <a:t>一、教会复兴的时机和环境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p:cNvSpPr txBox="1"/>
          <p:nvPr/>
        </p:nvSpPr>
        <p:spPr>
          <a:xfrm>
            <a:off x="-1" y="1633220"/>
            <a:ext cx="12191365" cy="5220970"/>
          </a:xfrm>
          <a:prstGeom prst="rect">
            <a:avLst/>
          </a:prstGeom>
        </p:spPr>
        <p:txBody>
          <a:bodyPr wrap="square" lIns="91440" tIns="45720" rIns="91440" bIns="45720" anchor="t">
            <a:noAutofit/>
          </a:bodyPr>
          <a:lstStyle/>
          <a:p>
            <a:pPr indent="854075" algn="just" defTabSz="266700">
              <a:lnSpc>
                <a:spcPct val="120000"/>
              </a:lnSpc>
              <a:spcAft>
                <a:spcPts val="800"/>
              </a:spcAft>
            </a:pPr>
            <a:r>
              <a:rPr lang="zh-CN" altLang="en-US" sz="3600" b="1">
                <a:latin typeface="DengXian"/>
                <a:ea typeface="DengXian"/>
                <a:cs typeface="方正公文楷体" charset="0"/>
                <a:sym typeface="方正公文楷体" charset="0"/>
              </a:rPr>
              <a:t>另外值得一提的是过去半个世纪以来，神籍多位先知，包括赵镛基、鲍勃</a:t>
            </a:r>
            <a:r>
              <a:rPr lang="en-US" altLang="zh-CN" sz="3600" b="1" dirty="0">
                <a:latin typeface="DengXian"/>
                <a:ea typeface="DengXian"/>
                <a:cs typeface="方正公文楷体" charset="0"/>
                <a:sym typeface="方正公文楷体" charset="0"/>
              </a:rPr>
              <a:t>·</a:t>
            </a:r>
            <a:r>
              <a:rPr lang="zh-CN" altLang="en-US" sz="3600" b="1">
                <a:latin typeface="DengXian"/>
                <a:ea typeface="DengXian"/>
                <a:cs typeface="方正公文楷体" charset="0"/>
                <a:sym typeface="方正公文楷体" charset="0"/>
              </a:rPr>
              <a:t>琼斯、马克杜邦等人，预言加拿大西海岸的复兴，将从温哥华开始，先向南扩展到整个西海岸，再越过太平洋扩展到中国和亚洲。</a:t>
            </a:r>
            <a:endParaRPr lang="zh-CN" altLang="en-US" sz="3600" b="1">
              <a:latin typeface="DengXian"/>
              <a:ea typeface="DengXian"/>
              <a:cs typeface="方正公文楷体" charset="0"/>
            </a:endParaRPr>
          </a:p>
          <a:p>
            <a:pPr marL="0" indent="854075" algn="just" defTabSz="266700">
              <a:lnSpc>
                <a:spcPct val="120000"/>
              </a:lnSpc>
              <a:spcAft>
                <a:spcPts val="800"/>
              </a:spcAft>
            </a:pPr>
            <a:r>
              <a:rPr lang="zh-CN" altLang="en-US" sz="3600" b="1">
                <a:latin typeface="DengXian"/>
                <a:ea typeface="DengXian"/>
                <a:cs typeface="方正公文楷体" charset="0"/>
                <a:sym typeface="方正公文楷体" charset="0"/>
              </a:rPr>
              <a:t>今年</a:t>
            </a:r>
            <a:r>
              <a:rPr lang="en-US" altLang="zh-CN" sz="3600" b="1" dirty="0">
                <a:latin typeface="DengXian"/>
                <a:ea typeface="DengXian"/>
                <a:cs typeface="方正公文楷体" charset="0"/>
                <a:sym typeface="方正公文楷体" charset="0"/>
              </a:rPr>
              <a:t>2025</a:t>
            </a:r>
            <a:r>
              <a:rPr lang="zh-CN" altLang="en-US" sz="3600" b="1">
                <a:latin typeface="DengXian"/>
                <a:ea typeface="DengXian"/>
                <a:cs typeface="方正公文楷体" charset="0"/>
                <a:sym typeface="方正公文楷体" charset="0"/>
              </a:rPr>
              <a:t>年，神特别留住赵仲权牧师在温哥华，一年不能外出，专心带领锡安教会预备复兴，点燃温哥华复兴的火焰。</a:t>
            </a:r>
            <a:endParaRPr lang="zh-CN" altLang="en-US" sz="3600" b="1">
              <a:latin typeface="DengXian"/>
              <a:ea typeface="DengXian"/>
              <a:cs typeface="方正公文楷体"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5" y="273685"/>
            <a:ext cx="9772592" cy="970280"/>
          </a:xfrm>
        </p:spPr>
        <p:txBody>
          <a:bodyPr>
            <a:noAutofit/>
          </a:bodyPr>
          <a:lstStyle/>
          <a:p>
            <a:pPr>
              <a:tabLst>
                <a:tab pos="4457700" algn="l"/>
              </a:tabLst>
            </a:pPr>
            <a:r>
              <a:rPr lang="zh-CN" altLang="en-US" sz="4800" b="1" dirty="0">
                <a:ln>
                  <a:solidFill>
                    <a:schemeClr val="bg1"/>
                  </a:solidFill>
                </a:ln>
                <a:solidFill>
                  <a:srgbClr val="FF0000"/>
                </a:solidFill>
              </a:rPr>
              <a:t>一、教会复兴的时机和环境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p:cNvSpPr txBox="1"/>
          <p:nvPr/>
        </p:nvSpPr>
        <p:spPr>
          <a:xfrm>
            <a:off x="-1" y="1407444"/>
            <a:ext cx="12187791" cy="5448086"/>
          </a:xfrm>
          <a:prstGeom prst="rect">
            <a:avLst/>
          </a:prstGeom>
        </p:spPr>
        <p:txBody>
          <a:bodyPr wrap="square" lIns="91440" tIns="45720" rIns="91440" bIns="45720" anchor="t">
            <a:noAutofit/>
          </a:bodyPr>
          <a:lstStyle/>
          <a:p>
            <a:pPr algn="just" defTabSz="266700">
              <a:lnSpc>
                <a:spcPct val="110000"/>
              </a:lnSpc>
              <a:spcAft>
                <a:spcPts val="800"/>
              </a:spcAft>
            </a:pPr>
            <a:r>
              <a:rPr lang="zh-CN" altLang="en-US" sz="3800" b="1">
                <a:solidFill>
                  <a:srgbClr val="FF0000"/>
                </a:solidFill>
                <a:latin typeface="DengXian"/>
                <a:ea typeface="DengXian"/>
                <a:cs typeface="方正公文楷体" charset="0"/>
                <a:sym typeface="方正公文楷体" charset="0"/>
              </a:rPr>
              <a:t>（三）</a:t>
            </a:r>
            <a:r>
              <a:rPr lang="en-US" altLang="zh-CN" sz="3800" b="1" dirty="0">
                <a:solidFill>
                  <a:srgbClr val="FF0000"/>
                </a:solidFill>
                <a:latin typeface="DengXian"/>
                <a:ea typeface="DengXian"/>
                <a:cs typeface="方正公文楷体" charset="0"/>
                <a:sym typeface="方正公文楷体" charset="0"/>
              </a:rPr>
              <a:t>2025</a:t>
            </a:r>
            <a:r>
              <a:rPr lang="zh-CN" altLang="en-US" sz="3800" b="1">
                <a:solidFill>
                  <a:srgbClr val="FF0000"/>
                </a:solidFill>
                <a:latin typeface="DengXian"/>
                <a:ea typeface="DengXian"/>
                <a:cs typeface="方正公文楷体" charset="0"/>
                <a:sym typeface="方正公文楷体" charset="0"/>
              </a:rPr>
              <a:t>年神对佳恩基督教会的带领和预备</a:t>
            </a:r>
            <a:endParaRPr lang="zh-CN" altLang="en-US" sz="3800" b="1">
              <a:latin typeface="DengXian"/>
              <a:ea typeface="DengXian"/>
              <a:cs typeface="方正公文楷体" charset="0"/>
            </a:endParaRPr>
          </a:p>
          <a:p>
            <a:pPr algn="just" defTabSz="266700">
              <a:lnSpc>
                <a:spcPct val="110000"/>
              </a:lnSpc>
              <a:spcAft>
                <a:spcPts val="800"/>
              </a:spcAft>
            </a:pPr>
            <a:r>
              <a:rPr lang="zh-CN" altLang="en-US" sz="3600" b="1">
                <a:latin typeface="DengXian"/>
                <a:ea typeface="DengXian"/>
                <a:cs typeface="方正公文楷体" charset="0"/>
                <a:sym typeface="方正公文楷体" charset="0"/>
              </a:rPr>
              <a:t>今年初佳恩领袖团队恢复了周三的晨祷读经，追随希伯仑的线索，跟随古代以色列属灵先辈们的足迹，带领佳恩教会的领袖一步步进入应许之地得地为业。</a:t>
            </a:r>
            <a:endParaRPr lang="zh-CN" altLang="en-US" sz="3600" b="1">
              <a:latin typeface="DengXian"/>
              <a:ea typeface="DengXian"/>
              <a:cs typeface="方正公文楷体" charset="0"/>
            </a:endParaRPr>
          </a:p>
          <a:p>
            <a:pPr marL="0" indent="0" algn="just" defTabSz="266700">
              <a:lnSpc>
                <a:spcPct val="110000"/>
              </a:lnSpc>
              <a:spcAft>
                <a:spcPts val="800"/>
              </a:spcAft>
            </a:pPr>
            <a:r>
              <a:rPr lang="zh-CN" altLang="en-US" sz="3600" b="1">
                <a:latin typeface="DengXian"/>
                <a:ea typeface="DengXian"/>
                <a:cs typeface="方正公文楷体" charset="0"/>
                <a:sym typeface="方正公文楷体" charset="0"/>
              </a:rPr>
              <a:t>进入</a:t>
            </a:r>
            <a:r>
              <a:rPr lang="en-US" altLang="zh-CN" sz="3600" b="1" dirty="0">
                <a:latin typeface="DengXian"/>
                <a:ea typeface="DengXian"/>
                <a:cs typeface="方正公文楷体" charset="0"/>
                <a:sym typeface="方正公文楷体" charset="0"/>
              </a:rPr>
              <a:t>2025</a:t>
            </a:r>
            <a:r>
              <a:rPr lang="zh-CN" altLang="en-US" sz="3600" b="1">
                <a:latin typeface="DengXian"/>
                <a:ea typeface="DengXian"/>
                <a:cs typeface="方正公文楷体" charset="0"/>
                <a:sym typeface="方正公文楷体" charset="0"/>
              </a:rPr>
              <a:t>年以来，佳恩教会的讲台信息围绕着锡安的属灵传承，贝博志牧师的三句属灵格言：</a:t>
            </a:r>
            <a:r>
              <a:rPr lang="zh-CN" altLang="en-US" sz="3600" b="1">
                <a:solidFill>
                  <a:srgbClr val="0D14A0"/>
                </a:solidFill>
                <a:latin typeface="DengXian"/>
                <a:ea typeface="DengXian"/>
                <a:cs typeface="方正公文楷体" charset="0"/>
                <a:sym typeface="方正公文楷体" charset="0"/>
              </a:rPr>
              <a:t>让敬畏神成为我们的标准，让我们竭力追求神的旨意，让我们全人奉献来侍奉神。</a:t>
            </a:r>
            <a:endParaRPr lang="zh-CN" altLang="en-US" sz="3600" b="1">
              <a:latin typeface="DengXian"/>
              <a:ea typeface="DengXian"/>
              <a:cs typeface="方正公文楷体"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5"/>
          <a:stretch>
            <a:fillRect/>
          </a:stretch>
        </p:blipFill>
        <p:spPr>
          <a:xfrm>
            <a:off x="635" y="3810"/>
            <a:ext cx="12206605" cy="6850380"/>
          </a:xfrm>
          <a:prstGeom prst="rect">
            <a:avLst/>
          </a:prstGeom>
        </p:spPr>
      </p:pic>
      <p:sp>
        <p:nvSpPr>
          <p:cNvPr id="2" name="标题 1"/>
          <p:cNvSpPr>
            <a:spLocks noGrp="1"/>
          </p:cNvSpPr>
          <p:nvPr>
            <p:ph type="title"/>
          </p:nvPr>
        </p:nvSpPr>
        <p:spPr>
          <a:xfrm>
            <a:off x="483235" y="273685"/>
            <a:ext cx="9772592" cy="970280"/>
          </a:xfrm>
        </p:spPr>
        <p:txBody>
          <a:bodyPr>
            <a:noAutofit/>
          </a:bodyPr>
          <a:lstStyle/>
          <a:p>
            <a:pPr>
              <a:tabLst>
                <a:tab pos="4457700" algn="l"/>
              </a:tabLst>
            </a:pPr>
            <a:r>
              <a:rPr lang="zh-CN" altLang="en-US" sz="4800" b="1" dirty="0">
                <a:ln>
                  <a:solidFill>
                    <a:schemeClr val="bg1"/>
                  </a:solidFill>
                </a:ln>
                <a:solidFill>
                  <a:srgbClr val="FF0000"/>
                </a:solidFill>
              </a:rPr>
              <a:t>一、教会复兴的时机和环境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3" name="Content Placeholder 2"/>
          <p:cNvSpPr>
            <a:spLocks noGrp="1"/>
          </p:cNvSpPr>
          <p:nvPr>
            <p:ph idx="1"/>
          </p:nvPr>
        </p:nvSpPr>
        <p:spPr>
          <a:xfrm>
            <a:off x="316865" y="2172970"/>
            <a:ext cx="11012170" cy="1472565"/>
          </a:xfrm>
        </p:spPr>
        <p:txBody>
          <a:bodyPr vert="horz" lIns="90000" tIns="46800" rIns="90000" bIns="46800" rtlCol="0" anchor="t">
            <a:noAutofit/>
          </a:bodyPr>
          <a:lstStyle/>
          <a:p>
            <a:pPr marL="0" indent="0">
              <a:buNone/>
            </a:pPr>
            <a:r>
              <a:rPr lang="en-US" sz="4000" b="1" dirty="0">
                <a:latin typeface="DengXian"/>
                <a:ea typeface="DengXian"/>
              </a:rPr>
              <a:t>	  </a:t>
            </a:r>
            <a:r>
              <a:rPr lang="en-US" sz="3600" b="1" dirty="0">
                <a:latin typeface="DengXian"/>
                <a:ea typeface="DengXian"/>
              </a:rPr>
              <a:t>2025</a:t>
            </a:r>
            <a:r>
              <a:rPr lang="zh-CN" altLang="en-US" sz="3600" b="1" dirty="0">
                <a:latin typeface="DengXian"/>
                <a:ea typeface="DengXian"/>
              </a:rPr>
              <a:t>年五月底的先知特会中，吴霆牧师领受从神而来对佳恩教会的预言。</a:t>
            </a:r>
            <a:endParaRPr lang="en-US" altLang="zh-CN" sz="3600" b="1" dirty="0">
              <a:latin typeface="DengXian"/>
              <a:ea typeface="DengXian"/>
            </a:endParaRPr>
          </a:p>
          <a:p>
            <a:pPr marL="0" indent="0">
              <a:buNone/>
            </a:pPr>
            <a:r>
              <a:rPr lang="en-US" altLang="zh-CN" sz="3600" b="1" dirty="0">
                <a:latin typeface="DengXian"/>
                <a:ea typeface="DengXian"/>
              </a:rPr>
              <a:t>       </a:t>
            </a:r>
            <a:r>
              <a:rPr lang="zh-CN" altLang="en-US" sz="4000" b="1" dirty="0">
                <a:solidFill>
                  <a:srgbClr val="0D14A0"/>
                </a:solidFill>
                <a:latin typeface="DengXian"/>
                <a:ea typeface="DengXian"/>
              </a:rPr>
              <a:t>播放吴霆牧师对佳恩的预言。</a:t>
            </a:r>
          </a:p>
        </p:txBody>
      </p:sp>
      <p:pic>
        <p:nvPicPr>
          <p:cNvPr id="6" name="WhatsApp Audio 2025-08-01 at 1.54.26 PM">
            <a:hlinkClick r:id="" action="ppaction://media"/>
          </p:cNvPr>
          <p:cNvPicPr/>
          <p:nvPr>
            <a:videoFile r:link="rId3"/>
            <p:extLst>
              <p:ext uri="{DAA4B4D4-6D71-4841-9C94-3DE7FCFB9230}">
                <p14:media xmlns:p14="http://schemas.microsoft.com/office/powerpoint/2010/main" r:embed="rId2"/>
              </p:ext>
            </p:extLst>
          </p:nvPr>
        </p:nvPicPr>
        <p:blipFill>
          <a:blip r:embed="rId6"/>
          <a:stretch>
            <a:fillRect/>
          </a:stretch>
        </p:blipFill>
        <p:spPr>
          <a:xfrm>
            <a:off x="5058410" y="4842510"/>
            <a:ext cx="1529080" cy="1213485"/>
          </a:xfrm>
          <a:prstGeom prst="rect">
            <a:avLst/>
          </a:prstGeom>
        </p:spPr>
      </p:pic>
    </p:spTree>
    <p:custDataLst>
      <p:tags r:id="rId1"/>
    </p:custDataLst>
  </p:cSld>
  <p:clrMapOvr>
    <a:masterClrMapping/>
  </p:clrMapOvr>
  <p:timing>
    <p:tnLst>
      <p:par>
        <p:cTn id="1" dur="indefinite" restart="never" nodeType="tmRoot">
          <p:childTnLst>
            <p:video>
              <p:cMediaNode vol="100000">
                <p:cTn id="2" fill="hold" display="1">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文本框 4" descr="7b0a202020202262756c6c6574223a20227b5c2263617465676f727949645c223a5c225c222c5c2274656d706c61746549645c223a32303233313634307d220a7d0a"/>
          <p:cNvSpPr txBox="1"/>
          <p:nvPr/>
        </p:nvSpPr>
        <p:spPr>
          <a:xfrm>
            <a:off x="479777" y="1633220"/>
            <a:ext cx="11391735" cy="5024755"/>
          </a:xfrm>
          <a:prstGeom prst="rect">
            <a:avLst/>
          </a:prstGeom>
        </p:spPr>
        <p:txBody>
          <a:bodyPr wrap="square" lIns="91440" tIns="45720" rIns="91440" bIns="45720" anchor="t">
            <a:noAutofit/>
          </a:bodyPr>
          <a:lstStyle/>
          <a:p>
            <a:pPr marL="0" indent="948690" algn="just" defTabSz="266700">
              <a:lnSpc>
                <a:spcPct val="110000"/>
              </a:lnSpc>
              <a:spcAft>
                <a:spcPts val="800"/>
              </a:spcAft>
            </a:pPr>
            <a:r>
              <a:rPr lang="zh-CN" altLang="en-US" sz="3600" b="1">
                <a:latin typeface="DengXian"/>
                <a:ea typeface="DengXian"/>
                <a:cs typeface="方正公文楷体" charset="0"/>
                <a:sym typeface="方正公文楷体" charset="0"/>
              </a:rPr>
              <a:t>时机和环境可以带来短暂的复兴，但是长期持续的复兴则必须扎根在真理的沃土之中。</a:t>
            </a:r>
            <a:endParaRPr lang="zh-CN" altLang="en-US" sz="3600" b="1">
              <a:latin typeface="DengXian"/>
              <a:ea typeface="DengXian"/>
              <a:cs typeface="方正公文楷体" charset="0"/>
            </a:endParaRPr>
          </a:p>
          <a:p>
            <a:pPr marL="0" indent="948690" algn="just" defTabSz="266700">
              <a:lnSpc>
                <a:spcPct val="110000"/>
              </a:lnSpc>
              <a:spcAft>
                <a:spcPts val="800"/>
              </a:spcAft>
            </a:pPr>
            <a:r>
              <a:rPr lang="zh-CN" altLang="en-US" sz="3600" b="1">
                <a:latin typeface="DengXian"/>
                <a:ea typeface="DengXian"/>
                <a:cs typeface="方正公文楷体" charset="0"/>
                <a:sym typeface="方正公文楷体" charset="0"/>
              </a:rPr>
              <a:t>什么是教会建造和复兴的相关真理呢？我曾经以为，佳恩教会所领受的启示和真理已经够超前了：</a:t>
            </a:r>
            <a:endParaRPr lang="zh-CN" altLang="en-US" sz="3600" b="1">
              <a:latin typeface="DengXian"/>
              <a:ea typeface="DengXian"/>
              <a:cs typeface="方正公文楷体" charset="0"/>
            </a:endParaRPr>
          </a:p>
          <a:p>
            <a:pPr marL="0" indent="948690" algn="just" defTabSz="266700">
              <a:lnSpc>
                <a:spcPct val="110000"/>
              </a:lnSpc>
              <a:spcAft>
                <a:spcPts val="800"/>
              </a:spcAft>
            </a:pPr>
            <a:endParaRPr lang="en-US" altLang="zh-CN" sz="3600" dirty="0">
              <a:latin typeface="方正公文楷体" charset="0"/>
              <a:ea typeface="方正公文楷体" charset="0"/>
              <a:cs typeface="方正公文楷体" charset="0"/>
              <a:sym typeface="方正公文楷体" charset="0"/>
            </a:endParaRPr>
          </a:p>
          <a:p>
            <a:pPr marL="0" indent="948690" algn="just" defTabSz="266700">
              <a:lnSpc>
                <a:spcPct val="110000"/>
              </a:lnSpc>
              <a:spcAft>
                <a:spcPts val="800"/>
              </a:spcAft>
            </a:pPr>
            <a:endParaRPr lang="en-US" altLang="zh-CN" sz="3600" dirty="0">
              <a:latin typeface="方正公文楷体" charset="0"/>
              <a:ea typeface="方正公文楷体" charset="0"/>
              <a:cs typeface="方正公文楷体" charset="0"/>
              <a:sym typeface="方正公文楷体" charset="0"/>
            </a:endParaRPr>
          </a:p>
          <a:p>
            <a:pPr marL="0" indent="948690" algn="just" defTabSz="266700">
              <a:lnSpc>
                <a:spcPct val="110000"/>
              </a:lnSpc>
              <a:spcAft>
                <a:spcPts val="800"/>
              </a:spcAft>
            </a:pPr>
            <a:endParaRPr lang="zh-CN" altLang="en-US" sz="3600" dirty="0">
              <a:latin typeface="方正公文楷体" charset="0"/>
              <a:ea typeface="方正公文楷体" charset="0"/>
              <a:cs typeface="方正公文楷体" charset="0"/>
              <a:sym typeface="方正公文楷体"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文本框 4" descr="7b0a202020202262756c6c6574223a20227b5c2263617465676f727949645c223a5c225c222c5c2274656d706c61746549645c223a32303233313634307d220a7d0a"/>
          <p:cNvSpPr txBox="1"/>
          <p:nvPr/>
        </p:nvSpPr>
        <p:spPr>
          <a:xfrm>
            <a:off x="-1" y="1633220"/>
            <a:ext cx="12191365" cy="5024755"/>
          </a:xfrm>
          <a:prstGeom prst="rect">
            <a:avLst/>
          </a:prstGeom>
        </p:spPr>
        <p:txBody>
          <a:bodyPr wrap="square" lIns="91440" tIns="45720" rIns="91440" bIns="45720" anchor="t">
            <a:noAutofit/>
          </a:bodyPr>
          <a:lstStyle/>
          <a:p>
            <a:pPr marL="571500" indent="-571500" algn="just" defTabSz="266700">
              <a:lnSpc>
                <a:spcPct val="110000"/>
              </a:lnSpc>
              <a:spcAft>
                <a:spcPts val="800"/>
              </a:spcAft>
              <a:buFont typeface="Wingdings" panose="05000000000000000000" charset="0"/>
              <a:buChar char="Ø"/>
            </a:pPr>
            <a:r>
              <a:rPr lang="zh-CN" altLang="en-US" sz="3600" b="1" dirty="0">
                <a:latin typeface="DengXian" panose="02010600030101010101" charset="-122"/>
                <a:ea typeface="DengXian" panose="02010600030101010101" charset="-122"/>
                <a:cs typeface="方正公文楷体" charset="0"/>
                <a:sym typeface="方正公文楷体" charset="0"/>
              </a:rPr>
              <a:t>我们领受了末世论的启示和真理，包括基督再来、得胜者复活与被提，末日大灾难、千禧年等；</a:t>
            </a:r>
            <a:endParaRPr lang="zh-CN" altLang="en-US" sz="3600" b="1" dirty="0">
              <a:latin typeface="DengXian" panose="02010600030101010101" charset="-122"/>
              <a:ea typeface="DengXian" panose="02010600030101010101" charset="-122"/>
              <a:cs typeface="方正公文楷体" charset="0"/>
            </a:endParaRPr>
          </a:p>
          <a:p>
            <a:pPr marL="571500" indent="-571500" algn="just" defTabSz="266700">
              <a:lnSpc>
                <a:spcPct val="110000"/>
              </a:lnSpc>
              <a:spcAft>
                <a:spcPts val="800"/>
              </a:spcAft>
              <a:buFont typeface="Wingdings" panose="05000000000000000000" charset="0"/>
              <a:buChar char="Ø"/>
            </a:pPr>
            <a:r>
              <a:rPr lang="zh-CN" altLang="en-US" sz="3600" b="1" dirty="0">
                <a:latin typeface="DengXian" panose="02010600030101010101" charset="-122"/>
                <a:ea typeface="DengXian" panose="02010600030101010101" charset="-122"/>
                <a:cs typeface="方正公文楷体" charset="0"/>
                <a:sym typeface="方正公文楷体" charset="0"/>
              </a:rPr>
              <a:t>我们领受了聪明童女、新妇奥秘、两类得胜者，圣城新耶路撒冷的启示和真理。</a:t>
            </a:r>
            <a:endParaRPr lang="zh-CN" altLang="en-US" sz="3600" b="1" dirty="0">
              <a:latin typeface="DengXian" panose="02010600030101010101" charset="-122"/>
              <a:ea typeface="DengXian" panose="02010600030101010101" charset="-122"/>
              <a:cs typeface="方正公文楷体" charset="0"/>
            </a:endParaRPr>
          </a:p>
          <a:p>
            <a:pPr marL="571500" indent="-571500" algn="just" defTabSz="266700">
              <a:lnSpc>
                <a:spcPct val="110000"/>
              </a:lnSpc>
              <a:spcAft>
                <a:spcPts val="800"/>
              </a:spcAft>
              <a:buFont typeface="Wingdings" panose="05000000000000000000" charset="0"/>
              <a:buChar char="Ø"/>
            </a:pPr>
            <a:r>
              <a:rPr lang="zh-CN" altLang="en-US" sz="3600" b="1">
                <a:latin typeface="DengXian"/>
                <a:ea typeface="DengXian"/>
                <a:cs typeface="方正公文楷体" charset="0"/>
                <a:sym typeface="方正公文楷体" charset="0"/>
              </a:rPr>
              <a:t>我们还领受了麦基洗德等次的祭司、天堂法庭、神圣议会等启示和真理。</a:t>
            </a:r>
            <a:endParaRPr lang="zh-CN" altLang="en-US" sz="3600" b="1">
              <a:latin typeface="DengXian"/>
              <a:ea typeface="DengXian"/>
              <a:cs typeface="方正公文楷体" charset="0"/>
            </a:endParaRPr>
          </a:p>
          <a:p>
            <a:pPr marL="0" indent="0" algn="just" defTabSz="266700">
              <a:lnSpc>
                <a:spcPct val="110000"/>
              </a:lnSpc>
              <a:spcAft>
                <a:spcPts val="800"/>
              </a:spcAft>
            </a:pPr>
            <a:r>
              <a:rPr lang="zh-CN" altLang="en-US" sz="3600" b="1">
                <a:latin typeface="DengXian"/>
                <a:ea typeface="DengXian"/>
                <a:cs typeface="方正公文楷体" charset="0"/>
                <a:sym typeface="方正公文楷体" charset="0"/>
              </a:rPr>
              <a:t>还有什么更高的启示和真理是我们不知道的呢？</a:t>
            </a:r>
            <a:endParaRPr lang="zh-CN" altLang="en-US" sz="3600" b="1">
              <a:latin typeface="DengXian"/>
              <a:ea typeface="DengXian"/>
              <a:cs typeface="方正公文楷体"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文本框 4" descr="7b0a202020202262756c6c6574223a20227b5c2263617465676f727949645c223a5c225c222c5c2274656d706c61746549645c223a32303233313634307d220a7d0a"/>
          <p:cNvSpPr txBox="1"/>
          <p:nvPr/>
        </p:nvSpPr>
        <p:spPr>
          <a:xfrm>
            <a:off x="479777" y="1717886"/>
            <a:ext cx="11156551" cy="5136304"/>
          </a:xfrm>
          <a:prstGeom prst="rect">
            <a:avLst/>
          </a:prstGeom>
        </p:spPr>
        <p:txBody>
          <a:bodyPr wrap="square" lIns="91440" tIns="45720" rIns="91440" bIns="45720" anchor="t">
            <a:noAutofit/>
          </a:bodyPr>
          <a:lstStyle/>
          <a:p>
            <a:pPr algn="just" defTabSz="266700">
              <a:lnSpc>
                <a:spcPct val="110000"/>
              </a:lnSpc>
              <a:spcAft>
                <a:spcPts val="800"/>
              </a:spcAft>
            </a:pPr>
            <a:r>
              <a:rPr lang="zh-CN" altLang="en-US" sz="3600" b="1">
                <a:latin typeface="DengXian"/>
                <a:ea typeface="DengXian"/>
                <a:cs typeface="方正公文楷体" charset="0"/>
                <a:sym typeface="方正公文楷体" charset="0"/>
              </a:rPr>
              <a:t>最近一年来，圣灵提醒我，</a:t>
            </a:r>
            <a:r>
              <a:rPr lang="zh-CN" altLang="en-US" sz="3600" b="1">
                <a:solidFill>
                  <a:srgbClr val="FF0000"/>
                </a:solidFill>
                <a:latin typeface="DengXian"/>
                <a:ea typeface="DengXian"/>
                <a:cs typeface="方正公文楷体" charset="0"/>
                <a:sym typeface="方正公文楷体" charset="0"/>
              </a:rPr>
              <a:t>教会的建造和复兴</a:t>
            </a:r>
            <a:r>
              <a:rPr lang="zh-CN" altLang="en-US" sz="3600" b="1">
                <a:latin typeface="DengXian"/>
                <a:ea typeface="DengXian"/>
                <a:cs typeface="方正公文楷体" charset="0"/>
                <a:sym typeface="方正公文楷体" charset="0"/>
              </a:rPr>
              <a:t>服从</a:t>
            </a:r>
            <a:r>
              <a:rPr lang="zh-CN" altLang="en-US" sz="3600" b="1">
                <a:solidFill>
                  <a:srgbClr val="0D14A0"/>
                </a:solidFill>
                <a:latin typeface="DengXian"/>
                <a:ea typeface="DengXian"/>
                <a:cs typeface="方正公文楷体" charset="0"/>
                <a:sym typeface="方正公文楷体" charset="0"/>
              </a:rPr>
              <a:t>水桶原理</a:t>
            </a:r>
            <a:r>
              <a:rPr lang="zh-CN" altLang="en-US" sz="3600" b="1">
                <a:latin typeface="DengXian"/>
                <a:ea typeface="DengXian"/>
                <a:cs typeface="方正公文楷体" charset="0"/>
                <a:sym typeface="方正公文楷体" charset="0"/>
              </a:rPr>
              <a:t>，水桶的容水量不是由最高的木板所决定的，而是由最低的木板所决定的。</a:t>
            </a:r>
            <a:endParaRPr lang="en-US" altLang="zh-CN" sz="3600">
              <a:cs typeface="Arial"/>
            </a:endParaRPr>
          </a:p>
          <a:p>
            <a:pPr algn="just" defTabSz="266700">
              <a:lnSpc>
                <a:spcPct val="110000"/>
              </a:lnSpc>
              <a:spcAft>
                <a:spcPts val="800"/>
              </a:spcAft>
              <a:buNone/>
            </a:pPr>
            <a:r>
              <a:rPr lang="zh-CN" altLang="en-US" sz="3600" b="1">
                <a:latin typeface="DengXian"/>
                <a:ea typeface="DengXian"/>
                <a:cs typeface="方正公文楷体" charset="0"/>
                <a:sym typeface="方正公文楷体" charset="0"/>
              </a:rPr>
              <a:t>越是短板就越要注意提升和突破。</a:t>
            </a:r>
            <a:endParaRPr lang="zh-CN" altLang="en-US" sz="3600" b="1" dirty="0">
              <a:latin typeface="DengXian"/>
              <a:ea typeface="DengXian"/>
              <a:cs typeface="方正公文楷体" charset="0"/>
            </a:endParaRPr>
          </a:p>
          <a:p>
            <a:pPr algn="just" defTabSz="266700">
              <a:lnSpc>
                <a:spcPct val="110000"/>
              </a:lnSpc>
              <a:spcAft>
                <a:spcPts val="800"/>
              </a:spcAft>
              <a:buNone/>
            </a:pPr>
            <a:r>
              <a:rPr lang="zh-CN" altLang="en-US" sz="3600" b="1" dirty="0">
                <a:latin typeface="DengXian"/>
                <a:ea typeface="DengXian"/>
                <a:cs typeface="方正公文楷体" charset="0"/>
                <a:sym typeface="方正公文楷体" charset="0"/>
              </a:rPr>
              <a:t>所以我求问神，我们目前最低的短板是什么呢？</a:t>
            </a:r>
            <a:endParaRPr lang="zh-CN" altLang="en-US" sz="3600" b="1" dirty="0">
              <a:solidFill>
                <a:srgbClr val="0D14A0"/>
              </a:solidFill>
              <a:latin typeface="DengXian"/>
              <a:ea typeface="DengXian"/>
              <a:cs typeface="方正公文楷体"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E1C08-8F0F-BF68-EE61-2159C676F176}"/>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6E200644-C081-B1FB-027B-3E9CCAC3DB89}"/>
              </a:ext>
            </a:extLst>
          </p:cNvPr>
          <p:cNvPicPr>
            <a:picLocks noChangeAspect="1"/>
          </p:cNvPicPr>
          <p:nvPr/>
        </p:nvPicPr>
        <p:blipFill>
          <a:blip r:embed="rId3"/>
          <a:stretch>
            <a:fillRect/>
          </a:stretch>
        </p:blipFill>
        <p:spPr>
          <a:xfrm>
            <a:off x="635" y="3810"/>
            <a:ext cx="12206605" cy="6850380"/>
          </a:xfrm>
          <a:prstGeom prst="rect">
            <a:avLst/>
          </a:prstGeom>
        </p:spPr>
      </p:pic>
      <p:sp>
        <p:nvSpPr>
          <p:cNvPr id="2" name="标题 1">
            <a:extLst>
              <a:ext uri="{FF2B5EF4-FFF2-40B4-BE49-F238E27FC236}">
                <a16:creationId xmlns:a16="http://schemas.microsoft.com/office/drawing/2014/main" id="{E1AED2AC-87CD-CBDE-D4CD-13ACE78D385D}"/>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文本框 4" descr="7b0a202020202262756c6c6574223a20227b5c2263617465676f727949645c223a5c225c222c5c2274656d706c61746549645c223a32303233313634307d220a7d0a">
            <a:extLst>
              <a:ext uri="{FF2B5EF4-FFF2-40B4-BE49-F238E27FC236}">
                <a16:creationId xmlns:a16="http://schemas.microsoft.com/office/drawing/2014/main" id="{C5DF18A9-ED4E-9EDF-79BC-85FAC575D5EE}"/>
              </a:ext>
            </a:extLst>
          </p:cNvPr>
          <p:cNvSpPr txBox="1"/>
          <p:nvPr/>
        </p:nvSpPr>
        <p:spPr>
          <a:xfrm>
            <a:off x="658518" y="1633220"/>
            <a:ext cx="11551661" cy="5220970"/>
          </a:xfrm>
          <a:prstGeom prst="rect">
            <a:avLst/>
          </a:prstGeom>
        </p:spPr>
        <p:txBody>
          <a:bodyPr wrap="square" lIns="91440" tIns="45720" rIns="91440" bIns="45720" anchor="t">
            <a:noAutofit/>
          </a:bodyPr>
          <a:lstStyle/>
          <a:p>
            <a:pPr indent="822325" algn="just" defTabSz="266700">
              <a:lnSpc>
                <a:spcPct val="110000"/>
              </a:lnSpc>
              <a:spcAft>
                <a:spcPts val="800"/>
              </a:spcAft>
              <a:buNone/>
            </a:pPr>
            <a:endParaRPr lang="zh-CN" altLang="en-US" sz="2800" b="1" dirty="0">
              <a:latin typeface="DengXian"/>
              <a:ea typeface="DengXian"/>
              <a:cs typeface="方正公文楷体" charset="0"/>
            </a:endParaRPr>
          </a:p>
          <a:p>
            <a:pPr algn="just" defTabSz="266700">
              <a:lnSpc>
                <a:spcPct val="110000"/>
              </a:lnSpc>
              <a:spcAft>
                <a:spcPts val="800"/>
              </a:spcAft>
              <a:buNone/>
            </a:pPr>
            <a:r>
              <a:rPr lang="zh-CN" altLang="en-US" sz="3600" b="1">
                <a:latin typeface="DengXian"/>
                <a:ea typeface="DengXian"/>
                <a:cs typeface="方正公文楷体" charset="0"/>
                <a:sym typeface="方正公文楷体" charset="0"/>
              </a:rPr>
              <a:t>我的领受是：</a:t>
            </a:r>
            <a:endParaRPr lang="zh-CN" altLang="en-US" sz="3600" b="1" dirty="0">
              <a:latin typeface="DengXian"/>
              <a:ea typeface="DengXian"/>
              <a:cs typeface="方正公文楷体" charset="0"/>
            </a:endParaRPr>
          </a:p>
          <a:p>
            <a:pPr marL="457200" indent="-457200" algn="just" defTabSz="266700">
              <a:lnSpc>
                <a:spcPct val="110000"/>
              </a:lnSpc>
              <a:spcAft>
                <a:spcPts val="800"/>
              </a:spcAft>
              <a:buFont typeface="Wingdings" panose="05000000000000000000" charset="0"/>
              <a:buChar char="Ø"/>
            </a:pPr>
            <a:r>
              <a:rPr lang="zh-CN" altLang="en-US" sz="3600" b="1" dirty="0">
                <a:latin typeface="DengXian"/>
                <a:ea typeface="DengXian"/>
                <a:cs typeface="方正公文楷体" charset="0"/>
                <a:sym typeface="方正公文楷体" charset="0"/>
              </a:rPr>
              <a:t>基督徒的最低的短板是</a:t>
            </a:r>
            <a:r>
              <a:rPr lang="zh-CN" altLang="en-US" sz="3600" b="1" dirty="0">
                <a:solidFill>
                  <a:srgbClr val="0D14A0"/>
                </a:solidFill>
                <a:latin typeface="DengXian"/>
                <a:ea typeface="DengXian"/>
                <a:cs typeface="方正公文楷体" charset="0"/>
              </a:rPr>
              <a:t>信仰身份上的缺失，</a:t>
            </a:r>
            <a:endParaRPr lang="zh-CN" altLang="en-US" sz="3600" b="1" dirty="0">
              <a:latin typeface="DengXian"/>
              <a:ea typeface="DengXian"/>
              <a:cs typeface="方正公文楷体" charset="0"/>
            </a:endParaRPr>
          </a:p>
          <a:p>
            <a:pPr marL="457200" indent="-457200" algn="just" defTabSz="266700">
              <a:lnSpc>
                <a:spcPct val="110000"/>
              </a:lnSpc>
              <a:spcAft>
                <a:spcPts val="800"/>
              </a:spcAft>
              <a:buFont typeface="Wingdings" panose="05000000000000000000" charset="0"/>
              <a:buChar char="Ø"/>
            </a:pPr>
            <a:r>
              <a:rPr lang="zh-CN" altLang="en-US" sz="3600" b="1" dirty="0">
                <a:latin typeface="DengXian"/>
                <a:ea typeface="DengXian"/>
                <a:cs typeface="方正公文楷体" charset="0"/>
                <a:sym typeface="方正公文楷体" charset="0"/>
              </a:rPr>
              <a:t>教会最低的短板是教会</a:t>
            </a:r>
            <a:r>
              <a:rPr lang="zh-CN" altLang="en-US" sz="3600" b="1" dirty="0">
                <a:solidFill>
                  <a:srgbClr val="0D14A0"/>
                </a:solidFill>
                <a:latin typeface="DengXian"/>
                <a:ea typeface="DengXian"/>
                <a:cs typeface="方正公文楷体" charset="0"/>
              </a:rPr>
              <a:t>根基上缺失。</a:t>
            </a:r>
          </a:p>
        </p:txBody>
      </p:sp>
    </p:spTree>
    <p:custDataLst>
      <p:tags r:id="rId1"/>
    </p:custDataLst>
    <p:extLst>
      <p:ext uri="{BB962C8B-B14F-4D97-AF65-F5344CB8AC3E}">
        <p14:creationId xmlns:p14="http://schemas.microsoft.com/office/powerpoint/2010/main" val="1266315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文本框 1"/>
          <p:cNvSpPr txBox="1"/>
          <p:nvPr/>
        </p:nvSpPr>
        <p:spPr>
          <a:xfrm>
            <a:off x="0" y="1671955"/>
            <a:ext cx="12191365" cy="4707890"/>
          </a:xfrm>
          <a:prstGeom prst="rect">
            <a:avLst/>
          </a:prstGeom>
        </p:spPr>
        <p:txBody>
          <a:bodyPr wrap="square" lIns="91440" tIns="45720" rIns="91440" bIns="45720" anchor="t">
            <a:spAutoFit/>
          </a:bodyPr>
          <a:lstStyle/>
          <a:p>
            <a:pPr marL="0" defTabSz="266700">
              <a:lnSpc>
                <a:spcPct val="150000"/>
              </a:lnSpc>
              <a:spcAft>
                <a:spcPct val="0"/>
              </a:spcAft>
            </a:pPr>
            <a:r>
              <a:rPr lang="zh-CN" altLang="en-US" sz="4000" b="1">
                <a:solidFill>
                  <a:srgbClr val="000000"/>
                </a:solidFill>
                <a:latin typeface="DengXian"/>
                <a:ea typeface="DengXian"/>
                <a:cs typeface="标准粗黑" charset="0"/>
              </a:rPr>
              <a:t>弗二</a:t>
            </a:r>
            <a:r>
              <a:rPr lang="en-US" altLang="zh-CN" sz="4000" b="1" dirty="0">
                <a:solidFill>
                  <a:srgbClr val="000000"/>
                </a:solidFill>
                <a:latin typeface="DengXian"/>
                <a:ea typeface="DengXian"/>
                <a:cs typeface="标准粗黑" charset="0"/>
              </a:rPr>
              <a:t>19-22</a:t>
            </a:r>
            <a:r>
              <a:rPr lang="zh-CN" altLang="en-US" sz="4000" b="1">
                <a:solidFill>
                  <a:srgbClr val="000000"/>
                </a:solidFill>
                <a:latin typeface="DengXian"/>
                <a:ea typeface="DengXian"/>
                <a:cs typeface="标准粗黑" charset="0"/>
              </a:rPr>
              <a:t>：</a:t>
            </a:r>
            <a:r>
              <a:rPr lang="zh-CN" altLang="en-US" sz="4000" b="1">
                <a:solidFill>
                  <a:srgbClr val="000000"/>
                </a:solidFill>
                <a:latin typeface="KaiTi"/>
                <a:ea typeface="KaiTi"/>
                <a:cs typeface="方正公文楷体" charset="0"/>
                <a:sym typeface="方正公文楷体" charset="0"/>
              </a:rPr>
              <a:t>“这样，你们不再作</a:t>
            </a:r>
            <a:r>
              <a:rPr lang="zh-CN" altLang="en-US" sz="4000" b="1">
                <a:solidFill>
                  <a:srgbClr val="00B0F0"/>
                </a:solidFill>
                <a:latin typeface="KaiTi"/>
                <a:ea typeface="KaiTi"/>
                <a:cs typeface="方正公文楷体" charset="0"/>
                <a:sym typeface="方正公文楷体" charset="0"/>
              </a:rPr>
              <a:t>外人</a:t>
            </a:r>
            <a:r>
              <a:rPr lang="zh-CN" altLang="en-US" sz="4000" b="1">
                <a:solidFill>
                  <a:srgbClr val="000000"/>
                </a:solidFill>
                <a:latin typeface="KaiTi"/>
                <a:ea typeface="KaiTi"/>
                <a:cs typeface="方正公文楷体" charset="0"/>
                <a:sym typeface="方正公文楷体" charset="0"/>
              </a:rPr>
              <a:t>和</a:t>
            </a:r>
            <a:r>
              <a:rPr lang="zh-CN" altLang="en-US" sz="4000" b="1">
                <a:solidFill>
                  <a:srgbClr val="00B0F0"/>
                </a:solidFill>
                <a:latin typeface="KaiTi"/>
                <a:ea typeface="KaiTi"/>
                <a:cs typeface="方正公文楷体" charset="0"/>
                <a:sym typeface="方正公文楷体" charset="0"/>
              </a:rPr>
              <a:t>客旅</a:t>
            </a:r>
            <a:r>
              <a:rPr lang="zh-CN" altLang="en-US" sz="4000" b="1">
                <a:solidFill>
                  <a:srgbClr val="000000"/>
                </a:solidFill>
                <a:latin typeface="KaiTi"/>
                <a:ea typeface="KaiTi"/>
                <a:cs typeface="方正公文楷体" charset="0"/>
                <a:sym typeface="方正公文楷体" charset="0"/>
              </a:rPr>
              <a:t>，是</a:t>
            </a:r>
            <a:r>
              <a:rPr lang="zh-CN" altLang="en-US" sz="4000" b="1">
                <a:solidFill>
                  <a:srgbClr val="00B0F0"/>
                </a:solidFill>
                <a:latin typeface="KaiTi"/>
                <a:ea typeface="KaiTi"/>
                <a:cs typeface="方正公文楷体" charset="0"/>
                <a:sym typeface="方正公文楷体" charset="0"/>
              </a:rPr>
              <a:t>与圣徒同国</a:t>
            </a:r>
            <a:r>
              <a:rPr lang="zh-CN" altLang="en-US" sz="4000" b="1">
                <a:solidFill>
                  <a:srgbClr val="000000"/>
                </a:solidFill>
                <a:latin typeface="KaiTi"/>
                <a:ea typeface="KaiTi"/>
                <a:cs typeface="方正公文楷体" charset="0"/>
                <a:sym typeface="方正公文楷体" charset="0"/>
              </a:rPr>
              <a:t>，是</a:t>
            </a:r>
            <a:r>
              <a:rPr lang="zh-CN" altLang="en-US" sz="4000" b="1">
                <a:solidFill>
                  <a:srgbClr val="EE0000"/>
                </a:solidFill>
                <a:latin typeface="KaiTi"/>
                <a:ea typeface="KaiTi"/>
                <a:cs typeface="方正公文楷体" charset="0"/>
                <a:sym typeface="方正公文楷体" charset="0"/>
              </a:rPr>
              <a:t>神</a:t>
            </a:r>
            <a:r>
              <a:rPr lang="zh-CN" altLang="en-US" sz="4000" b="1">
                <a:solidFill>
                  <a:srgbClr val="00B0F0"/>
                </a:solidFill>
                <a:latin typeface="KaiTi"/>
                <a:ea typeface="KaiTi"/>
                <a:cs typeface="方正公文楷体" charset="0"/>
                <a:sym typeface="方正公文楷体" charset="0"/>
              </a:rPr>
              <a:t>家里的人</a:t>
            </a:r>
            <a:r>
              <a:rPr lang="zh-CN" altLang="en-US" sz="4000" b="1">
                <a:solidFill>
                  <a:srgbClr val="000000"/>
                </a:solidFill>
                <a:latin typeface="KaiTi"/>
                <a:ea typeface="KaiTi"/>
                <a:cs typeface="方正公文楷体" charset="0"/>
                <a:sym typeface="方正公文楷体" charset="0"/>
              </a:rPr>
              <a:t>了。并且被建造在</a:t>
            </a:r>
            <a:r>
              <a:rPr lang="zh-CN" altLang="en-US" sz="4000" b="1">
                <a:solidFill>
                  <a:srgbClr val="00B050"/>
                </a:solidFill>
                <a:latin typeface="KaiTi"/>
                <a:ea typeface="KaiTi"/>
                <a:cs typeface="方正公文楷体" charset="0"/>
                <a:sym typeface="方正公文楷体" charset="0"/>
              </a:rPr>
              <a:t>使徒和先知的根基</a:t>
            </a:r>
            <a:r>
              <a:rPr lang="zh-CN" altLang="en-US" sz="4000" b="1">
                <a:solidFill>
                  <a:srgbClr val="000000"/>
                </a:solidFill>
                <a:latin typeface="KaiTi"/>
                <a:ea typeface="KaiTi"/>
                <a:cs typeface="方正公文楷体" charset="0"/>
                <a:sym typeface="方正公文楷体" charset="0"/>
              </a:rPr>
              <a:t>上，有</a:t>
            </a:r>
            <a:r>
              <a:rPr lang="zh-CN" altLang="en-US" sz="4000" b="1">
                <a:solidFill>
                  <a:srgbClr val="EE0000"/>
                </a:solidFill>
                <a:latin typeface="KaiTi"/>
                <a:ea typeface="KaiTi"/>
                <a:cs typeface="方正公文楷体" charset="0"/>
                <a:sym typeface="方正公文楷体" charset="0"/>
              </a:rPr>
              <a:t>基督耶稣</a:t>
            </a:r>
            <a:r>
              <a:rPr lang="zh-CN" altLang="en-US" sz="4000" b="1">
                <a:solidFill>
                  <a:srgbClr val="000000"/>
                </a:solidFill>
                <a:latin typeface="KaiTi"/>
                <a:ea typeface="KaiTi"/>
                <a:cs typeface="方正公文楷体" charset="0"/>
                <a:sym typeface="方正公文楷体" charset="0"/>
              </a:rPr>
              <a:t>自己为</a:t>
            </a:r>
            <a:r>
              <a:rPr lang="zh-CN" altLang="en-US" sz="4000" b="1">
                <a:solidFill>
                  <a:srgbClr val="00B050"/>
                </a:solidFill>
                <a:latin typeface="KaiTi"/>
                <a:ea typeface="KaiTi"/>
                <a:cs typeface="方正公文楷体" charset="0"/>
                <a:sym typeface="方正公文楷体" charset="0"/>
              </a:rPr>
              <a:t>房角石</a:t>
            </a:r>
            <a:r>
              <a:rPr lang="zh-CN" altLang="en-US" sz="4000" b="1">
                <a:solidFill>
                  <a:srgbClr val="000000"/>
                </a:solidFill>
                <a:latin typeface="KaiTi"/>
                <a:ea typeface="KaiTi"/>
                <a:cs typeface="方正公文楷体" charset="0"/>
                <a:sym typeface="方正公文楷体" charset="0"/>
              </a:rPr>
              <a:t>，各房靠祂联络得合式，渐渐成为</a:t>
            </a:r>
            <a:r>
              <a:rPr lang="zh-CN" altLang="en-US" sz="4000" b="1">
                <a:solidFill>
                  <a:srgbClr val="00B050"/>
                </a:solidFill>
                <a:latin typeface="KaiTi"/>
                <a:ea typeface="KaiTi"/>
                <a:cs typeface="方正公文楷体" charset="0"/>
                <a:sym typeface="方正公文楷体" charset="0"/>
              </a:rPr>
              <a:t>主的圣殿</a:t>
            </a:r>
            <a:r>
              <a:rPr lang="zh-CN" altLang="en-US" sz="4000" b="1">
                <a:solidFill>
                  <a:srgbClr val="000000"/>
                </a:solidFill>
                <a:latin typeface="KaiTi"/>
                <a:ea typeface="KaiTi"/>
                <a:cs typeface="方正公文楷体" charset="0"/>
                <a:sym typeface="方正公文楷体" charset="0"/>
              </a:rPr>
              <a:t>。你们也靠祂同被建造，成为</a:t>
            </a:r>
            <a:r>
              <a:rPr lang="zh-CN" altLang="en-US" sz="4000" b="1">
                <a:solidFill>
                  <a:srgbClr val="EE0000"/>
                </a:solidFill>
                <a:latin typeface="KaiTi"/>
                <a:ea typeface="KaiTi"/>
                <a:cs typeface="方正公文楷体" charset="0"/>
                <a:sym typeface="方正公文楷体" charset="0"/>
              </a:rPr>
              <a:t>神</a:t>
            </a:r>
            <a:r>
              <a:rPr lang="zh-CN" altLang="en-US" sz="4000" b="1">
                <a:solidFill>
                  <a:srgbClr val="000000"/>
                </a:solidFill>
                <a:latin typeface="KaiTi"/>
                <a:ea typeface="KaiTi"/>
                <a:cs typeface="方正公文楷体" charset="0"/>
                <a:sym typeface="方正公文楷体" charset="0"/>
              </a:rPr>
              <a:t>籍着</a:t>
            </a:r>
            <a:r>
              <a:rPr lang="zh-CN" altLang="en-US" sz="4000" b="1">
                <a:solidFill>
                  <a:srgbClr val="EE0000"/>
                </a:solidFill>
                <a:latin typeface="KaiTi"/>
                <a:ea typeface="KaiTi"/>
                <a:cs typeface="方正公文楷体" charset="0"/>
                <a:sym typeface="方正公文楷体" charset="0"/>
              </a:rPr>
              <a:t>圣灵</a:t>
            </a:r>
            <a:r>
              <a:rPr lang="zh-CN" altLang="en-US" sz="4000" b="1">
                <a:solidFill>
                  <a:srgbClr val="000000"/>
                </a:solidFill>
                <a:latin typeface="KaiTi"/>
                <a:ea typeface="KaiTi"/>
                <a:cs typeface="方正公文楷体" charset="0"/>
                <a:sym typeface="方正公文楷体" charset="0"/>
              </a:rPr>
              <a:t>居住的所在。”</a:t>
            </a:r>
            <a:endParaRPr lang="en-US" altLang="zh-CN"/>
          </a:p>
        </p:txBody>
      </p:sp>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文本框 1"/>
          <p:cNvSpPr txBox="1"/>
          <p:nvPr/>
        </p:nvSpPr>
        <p:spPr>
          <a:xfrm>
            <a:off x="479776" y="1711136"/>
            <a:ext cx="11363514" cy="3414974"/>
          </a:xfrm>
          <a:prstGeom prst="rect">
            <a:avLst/>
          </a:prstGeom>
        </p:spPr>
        <p:txBody>
          <a:bodyPr wrap="square" lIns="91440" tIns="45720" rIns="91440" bIns="45720" anchor="t">
            <a:spAutoFit/>
          </a:bodyPr>
          <a:lstStyle/>
          <a:p>
            <a:pPr marL="0" defTabSz="266700">
              <a:lnSpc>
                <a:spcPct val="110000"/>
              </a:lnSpc>
              <a:spcAft>
                <a:spcPct val="0"/>
              </a:spcAft>
            </a:pPr>
            <a:r>
              <a:rPr lang="zh-CN" altLang="en-US" sz="3600" b="1" dirty="0">
                <a:latin typeface="DengXian"/>
                <a:ea typeface="DengXian"/>
                <a:cs typeface="方正公文楷体" charset="0"/>
              </a:rPr>
              <a:t>这段经文被视为</a:t>
            </a:r>
            <a:r>
              <a:rPr lang="zh-CN" altLang="en-US" sz="3600" b="1" dirty="0">
                <a:solidFill>
                  <a:srgbClr val="0D14A0"/>
                </a:solidFill>
                <a:latin typeface="DengXian"/>
                <a:ea typeface="DengXian"/>
                <a:cs typeface="方正公文楷体" charset="0"/>
              </a:rPr>
              <a:t>“</a:t>
            </a:r>
            <a:r>
              <a:rPr lang="zh-CN" altLang="en-US" sz="3600" b="1" dirty="0">
                <a:solidFill>
                  <a:srgbClr val="0D14A0"/>
                </a:solidFill>
                <a:latin typeface="DengXian"/>
                <a:ea typeface="DengXian"/>
              </a:rPr>
              <a:t>新约圣经里论及教会的最重要的经文</a:t>
            </a:r>
            <a:r>
              <a:rPr lang="zh-CN" altLang="en-US" sz="3600" b="1" dirty="0">
                <a:solidFill>
                  <a:srgbClr val="0D14A0"/>
                </a:solidFill>
                <a:latin typeface="DengXian"/>
                <a:ea typeface="DengXian"/>
                <a:cs typeface="方正公文楷体" charset="0"/>
              </a:rPr>
              <a:t>”</a:t>
            </a:r>
            <a:r>
              <a:rPr lang="zh-CN" altLang="en-US" sz="3600" b="1" dirty="0">
                <a:latin typeface="DengXian"/>
                <a:ea typeface="DengXian"/>
                <a:cs typeface="方正公文楷体" charset="0"/>
              </a:rPr>
              <a:t>，这是名不虚传、名副其实的。</a:t>
            </a:r>
            <a:endParaRPr lang="zh-CN" altLang="en-US" sz="3600" b="1" dirty="0">
              <a:latin typeface="DengXian"/>
              <a:ea typeface="DengXian"/>
              <a:cs typeface="Arial"/>
            </a:endParaRPr>
          </a:p>
          <a:p>
            <a:pPr defTabSz="266700">
              <a:lnSpc>
                <a:spcPct val="110000"/>
              </a:lnSpc>
              <a:spcAft>
                <a:spcPct val="0"/>
              </a:spcAft>
            </a:pPr>
            <a:r>
              <a:rPr lang="zh-CN" altLang="en-US" b="1" dirty="0">
                <a:latin typeface="DengXian"/>
                <a:ea typeface="DengXian"/>
                <a:cs typeface="方正公文楷体" charset="0"/>
              </a:rPr>
              <a:t> </a:t>
            </a:r>
          </a:p>
          <a:p>
            <a:pPr marL="0" defTabSz="266700">
              <a:lnSpc>
                <a:spcPct val="110000"/>
              </a:lnSpc>
              <a:spcAft>
                <a:spcPct val="0"/>
              </a:spcAft>
            </a:pPr>
            <a:r>
              <a:rPr lang="zh-CN" altLang="en-US" sz="3600" b="1" dirty="0">
                <a:latin typeface="DengXian"/>
                <a:ea typeface="DengXian"/>
                <a:cs typeface="方正公文楷体" charset="0"/>
              </a:rPr>
              <a:t>这段经文提到了三个重要的教义和真理：</a:t>
            </a:r>
          </a:p>
          <a:p>
            <a:pPr marL="618490" indent="-618490" defTabSz="266700">
              <a:lnSpc>
                <a:spcPct val="110000"/>
              </a:lnSpc>
              <a:spcAft>
                <a:spcPct val="0"/>
              </a:spcAft>
            </a:pPr>
            <a:r>
              <a:rPr lang="zh-CN" altLang="en-US" sz="3600" b="1" dirty="0">
                <a:latin typeface="DengXian"/>
                <a:ea typeface="DengXian"/>
                <a:cs typeface="方正公文楷体" charset="0"/>
              </a:rPr>
              <a:t>1、这段经文提到了</a:t>
            </a:r>
            <a:r>
              <a:rPr lang="zh-CN" altLang="en-US" sz="3600" b="1" dirty="0">
                <a:solidFill>
                  <a:srgbClr val="EE0000"/>
                </a:solidFill>
                <a:latin typeface="DengXian"/>
                <a:ea typeface="DengXian"/>
                <a:cs typeface="方正公文楷体" charset="0"/>
              </a:rPr>
              <a:t>“神</a:t>
            </a:r>
            <a:r>
              <a:rPr lang="zh-CN" altLang="en-US" sz="3600" b="1" dirty="0">
                <a:solidFill>
                  <a:srgbClr val="EE0000"/>
                </a:solidFill>
                <a:latin typeface="DengXian"/>
                <a:ea typeface="DengXian"/>
                <a:cs typeface="方正公文楷体" charset="0"/>
                <a:sym typeface="+mn-ea"/>
              </a:rPr>
              <a:t>”</a:t>
            </a:r>
            <a:r>
              <a:rPr lang="zh-CN" altLang="en-US" sz="3600" b="1" dirty="0">
                <a:latin typeface="DengXian"/>
                <a:ea typeface="DengXian"/>
                <a:cs typeface="方正公文楷体" charset="0"/>
              </a:rPr>
              <a:t>、</a:t>
            </a:r>
            <a:r>
              <a:rPr lang="zh-CN" altLang="en-US" sz="3600" b="1" dirty="0">
                <a:solidFill>
                  <a:srgbClr val="EE0000"/>
                </a:solidFill>
                <a:latin typeface="DengXian"/>
                <a:ea typeface="DengXian"/>
                <a:cs typeface="方正公文楷体" charset="0"/>
              </a:rPr>
              <a:t>“基督耶稣”</a:t>
            </a:r>
            <a:r>
              <a:rPr lang="zh-CN" altLang="en-US" sz="3600" b="1" dirty="0">
                <a:latin typeface="DengXian"/>
                <a:ea typeface="DengXian"/>
                <a:cs typeface="方正公文楷体" charset="0"/>
              </a:rPr>
              <a:t>和</a:t>
            </a:r>
            <a:r>
              <a:rPr lang="zh-CN" altLang="en-US" sz="3600" b="1" dirty="0">
                <a:solidFill>
                  <a:srgbClr val="EE0000"/>
                </a:solidFill>
                <a:latin typeface="DengXian"/>
                <a:ea typeface="DengXian"/>
                <a:cs typeface="方正公文楷体" charset="0"/>
                <a:sym typeface="+mn-ea"/>
              </a:rPr>
              <a:t>“</a:t>
            </a:r>
            <a:r>
              <a:rPr lang="zh-CN" altLang="en-US" sz="3600" b="1" dirty="0">
                <a:solidFill>
                  <a:srgbClr val="EE0000"/>
                </a:solidFill>
                <a:latin typeface="DengXian"/>
                <a:ea typeface="DengXian"/>
                <a:cs typeface="方正公文楷体" charset="0"/>
              </a:rPr>
              <a:t>圣灵”</a:t>
            </a:r>
            <a:r>
              <a:rPr lang="zh-CN" altLang="en-US" sz="3600" b="1" dirty="0">
                <a:latin typeface="DengXian"/>
                <a:ea typeface="DengXian"/>
                <a:cs typeface="方正公文楷体" charset="0"/>
              </a:rPr>
              <a:t>，就是圣父、圣子和圣灵三位一体的神。</a:t>
            </a:r>
            <a:endParaRPr lang="zh-CN" altLang="en-US" sz="3600" b="1">
              <a:solidFill>
                <a:srgbClr val="00B050"/>
              </a:solidFill>
              <a:latin typeface="DengXian"/>
              <a:ea typeface="DengXian"/>
              <a:cs typeface="方正公文楷体" charset="0"/>
            </a:endParaRPr>
          </a:p>
        </p:txBody>
      </p:sp>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0" y="2851"/>
            <a:ext cx="12206605" cy="6850380"/>
          </a:xfrm>
          <a:prstGeom prst="rect">
            <a:avLst/>
          </a:prstGeom>
        </p:spPr>
      </p:pic>
      <p:sp>
        <p:nvSpPr>
          <p:cNvPr id="5" name="文本框 4"/>
          <p:cNvSpPr txBox="1"/>
          <p:nvPr/>
        </p:nvSpPr>
        <p:spPr>
          <a:xfrm>
            <a:off x="545629" y="1566545"/>
            <a:ext cx="11115348" cy="5149850"/>
          </a:xfrm>
          <a:prstGeom prst="rect">
            <a:avLst/>
          </a:prstGeom>
        </p:spPr>
        <p:txBody>
          <a:bodyPr wrap="square" lIns="91440" tIns="45720" rIns="91440" bIns="45720" anchor="t">
            <a:noAutofit/>
          </a:bodyPr>
          <a:lstStyle/>
          <a:p>
            <a:pPr marL="0" algn="just" defTabSz="266700">
              <a:lnSpc>
                <a:spcPct val="90000"/>
              </a:lnSpc>
              <a:spcAft>
                <a:spcPts val="800"/>
              </a:spcAft>
            </a:pPr>
            <a:r>
              <a:rPr lang="zh-CN" altLang="en-US" sz="3800" b="1" dirty="0">
                <a:latin typeface="DengXian" panose="02010600030101010101" charset="-122"/>
                <a:ea typeface="DengXian" panose="02010600030101010101" charset="-122"/>
                <a:cs typeface="方正公文楷体" charset="0"/>
                <a:sym typeface="方正公文楷体" charset="0"/>
              </a:rPr>
              <a:t>关于</a:t>
            </a:r>
            <a:r>
              <a:rPr lang="zh-CN" altLang="en-US" sz="3800" b="1" dirty="0">
                <a:solidFill>
                  <a:srgbClr val="FF0000"/>
                </a:solidFill>
                <a:latin typeface="DengXian" panose="02010600030101010101" charset="-122"/>
                <a:ea typeface="DengXian" panose="02010600030101010101" charset="-122"/>
                <a:cs typeface="方正公文楷体" charset="0"/>
                <a:sym typeface="方正公文楷体" charset="0"/>
              </a:rPr>
              <a:t>教会建造、迎接复兴</a:t>
            </a:r>
            <a:r>
              <a:rPr lang="zh-CN" altLang="en-US" sz="3800" b="1" dirty="0">
                <a:latin typeface="DengXian" panose="02010600030101010101" charset="-122"/>
                <a:ea typeface="DengXian" panose="02010600030101010101" charset="-122"/>
                <a:cs typeface="方正公文楷体" charset="0"/>
                <a:sym typeface="方正公文楷体" charset="0"/>
              </a:rPr>
              <a:t>的这个主题，孙牧师两周前讲了</a:t>
            </a:r>
            <a:r>
              <a:rPr lang="zh-CN" altLang="en-US" sz="3800" b="1" dirty="0">
                <a:solidFill>
                  <a:srgbClr val="FF0000"/>
                </a:solidFill>
                <a:latin typeface="DengXian" panose="02010600030101010101" charset="-122"/>
                <a:ea typeface="DengXian" panose="02010600030101010101" charset="-122"/>
                <a:cs typeface="方正公文楷体" charset="0"/>
                <a:sym typeface="方正公文楷体" charset="0"/>
              </a:rPr>
              <a:t>“迎接复兴”</a:t>
            </a:r>
            <a:r>
              <a:rPr lang="zh-CN" altLang="en-US" sz="3800" b="1" dirty="0">
                <a:latin typeface="DengXian" panose="02010600030101010101" charset="-122"/>
                <a:ea typeface="DengXian" panose="02010600030101010101" charset="-122"/>
                <a:cs typeface="方正公文楷体" charset="0"/>
                <a:sym typeface="方正公文楷体" charset="0"/>
              </a:rPr>
              <a:t>，上周周盐光传道传讲了</a:t>
            </a:r>
            <a:r>
              <a:rPr lang="zh-CN" altLang="en-US" sz="3800" b="1" dirty="0">
                <a:solidFill>
                  <a:srgbClr val="FF0000"/>
                </a:solidFill>
                <a:latin typeface="DengXian" panose="02010600030101010101" charset="-122"/>
                <a:ea typeface="DengXian" panose="02010600030101010101" charset="-122"/>
                <a:cs typeface="方正公文楷体" charset="0"/>
                <a:sym typeface="方正公文楷体" charset="0"/>
              </a:rPr>
              <a:t>“复兴与悔改”</a:t>
            </a:r>
            <a:r>
              <a:rPr lang="zh-CN" altLang="en-US" sz="3800" b="1" dirty="0">
                <a:latin typeface="DengXian" panose="02010600030101010101" charset="-122"/>
                <a:ea typeface="DengXian" panose="02010600030101010101" charset="-122"/>
                <a:cs typeface="方正公文楷体" charset="0"/>
                <a:sym typeface="方正公文楷体" charset="0"/>
              </a:rPr>
              <a:t>，今天我继续这个主题，我的题目是：</a:t>
            </a:r>
            <a:endParaRPr lang="en-US" altLang="zh-CN" sz="3800" b="1" dirty="0">
              <a:latin typeface="DengXian" panose="02010600030101010101" charset="-122"/>
              <a:ea typeface="DengXian" panose="02010600030101010101" charset="-122"/>
              <a:cs typeface="方正公文楷体" charset="0"/>
            </a:endParaRPr>
          </a:p>
          <a:p>
            <a:pPr marL="0" algn="just" defTabSz="266700">
              <a:lnSpc>
                <a:spcPct val="90000"/>
              </a:lnSpc>
              <a:spcAft>
                <a:spcPts val="800"/>
              </a:spcAft>
            </a:pPr>
            <a:r>
              <a:rPr lang="zh-CN" altLang="en-US" sz="3800" b="1" dirty="0">
                <a:solidFill>
                  <a:srgbClr val="FF0000"/>
                </a:solidFill>
                <a:latin typeface="DengXian" panose="02010600030101010101" charset="-122"/>
                <a:ea typeface="DengXian" panose="02010600030101010101" charset="-122"/>
                <a:cs typeface="方正公文楷体" charset="0"/>
                <a:sym typeface="方正公文楷体" charset="0"/>
              </a:rPr>
              <a:t>  “教会建造与复兴的根基”</a:t>
            </a:r>
            <a:r>
              <a:rPr lang="zh-CN" altLang="en-US" sz="3800" b="1" dirty="0">
                <a:latin typeface="DengXian" panose="02010600030101010101" charset="-122"/>
                <a:ea typeface="DengXian" panose="02010600030101010101" charset="-122"/>
                <a:cs typeface="方正公文楷体" charset="0"/>
                <a:sym typeface="方正公文楷体" charset="0"/>
              </a:rPr>
              <a:t>。</a:t>
            </a:r>
            <a:r>
              <a:rPr lang="en-US" altLang="zh-CN" sz="3800" b="1" dirty="0">
                <a:latin typeface="DengXian" panose="02010600030101010101" charset="-122"/>
                <a:ea typeface="DengXian" panose="02010600030101010101" charset="-122"/>
                <a:cs typeface="方正公文楷体" charset="0"/>
                <a:sym typeface="方正公文楷体" charset="0"/>
              </a:rPr>
              <a:t> </a:t>
            </a:r>
            <a:endParaRPr lang="en-US" altLang="zh-CN" sz="3800" b="1" dirty="0">
              <a:latin typeface="DengXian" panose="02010600030101010101" charset="-122"/>
              <a:ea typeface="DengXian" panose="02010600030101010101" charset="-122"/>
              <a:cs typeface="方正公文楷体" charset="0"/>
            </a:endParaRPr>
          </a:p>
          <a:p>
            <a:pPr marL="0" algn="just" defTabSz="266700">
              <a:lnSpc>
                <a:spcPct val="90000"/>
              </a:lnSpc>
              <a:spcAft>
                <a:spcPts val="800"/>
              </a:spcAft>
            </a:pPr>
            <a:r>
              <a:rPr lang="zh-CN" altLang="en-US" sz="3800" b="1" dirty="0">
                <a:latin typeface="DengXian" panose="02010600030101010101" charset="-122"/>
                <a:ea typeface="DengXian" panose="02010600030101010101" charset="-122"/>
                <a:cs typeface="方正公文楷体" charset="0"/>
                <a:sym typeface="方正公文楷体" charset="0"/>
              </a:rPr>
              <a:t>上周周盐光传道为复兴下了一个定义：</a:t>
            </a:r>
            <a:endParaRPr lang="en-US" altLang="zh-CN" sz="3800" b="1" dirty="0">
              <a:latin typeface="DengXian" panose="02010600030101010101" charset="-122"/>
              <a:ea typeface="DengXian" panose="02010600030101010101" charset="-122"/>
              <a:cs typeface="方正公文楷体" charset="0"/>
            </a:endParaRPr>
          </a:p>
          <a:p>
            <a:pPr marL="0" algn="just" defTabSz="266700">
              <a:lnSpc>
                <a:spcPct val="90000"/>
              </a:lnSpc>
              <a:spcAft>
                <a:spcPts val="800"/>
              </a:spcAft>
            </a:pPr>
            <a:r>
              <a:rPr lang="zh-CN" altLang="en-US" sz="3800" b="1" dirty="0">
                <a:solidFill>
                  <a:srgbClr val="0D14A0"/>
                </a:solidFill>
                <a:latin typeface="DengXian" panose="02010600030101010101" charset="-122"/>
                <a:ea typeface="DengXian" panose="02010600030101010101" charset="-122"/>
                <a:cs typeface="方正公文楷体" charset="0"/>
                <a:sym typeface="方正公文楷体" charset="0"/>
              </a:rPr>
              <a:t>一个已经死去的东西（包括个体、群体、民族、教会）复苏过来。</a:t>
            </a:r>
            <a:endParaRPr lang="zh-CN" altLang="en-US" sz="3800" b="1" dirty="0">
              <a:solidFill>
                <a:srgbClr val="0D14A0"/>
              </a:solidFill>
              <a:latin typeface="DengXian" panose="02010600030101010101" charset="-122"/>
              <a:ea typeface="DengXian" panose="02010600030101010101" charset="-122"/>
              <a:cs typeface="方正公文楷体" charset="0"/>
            </a:endParaRPr>
          </a:p>
          <a:p>
            <a:pPr marL="0" algn="just" defTabSz="266700">
              <a:lnSpc>
                <a:spcPct val="90000"/>
              </a:lnSpc>
              <a:spcAft>
                <a:spcPts val="800"/>
              </a:spcAft>
            </a:pPr>
            <a:r>
              <a:rPr lang="zh-CN" altLang="en-US" sz="3800" b="1" dirty="0">
                <a:latin typeface="DengXian" panose="02010600030101010101" charset="-122"/>
                <a:ea typeface="DengXian" panose="02010600030101010101" charset="-122"/>
                <a:cs typeface="方正公文楷体" charset="0"/>
                <a:sym typeface="方正公文楷体" charset="0"/>
              </a:rPr>
              <a:t>以西结书三十七章</a:t>
            </a:r>
            <a:r>
              <a:rPr lang="zh-CN" altLang="en-US" sz="3800" b="1" dirty="0">
                <a:solidFill>
                  <a:srgbClr val="FF0000"/>
                </a:solidFill>
                <a:latin typeface="DengXian" panose="02010600030101010101" charset="-122"/>
                <a:ea typeface="DengXian" panose="02010600030101010101" charset="-122"/>
                <a:cs typeface="方正公文楷体" charset="0"/>
                <a:sym typeface="方正公文楷体" charset="0"/>
              </a:rPr>
              <a:t>“枯骨复生”</a:t>
            </a:r>
            <a:r>
              <a:rPr lang="zh-CN" altLang="en-US" sz="3800" b="1" dirty="0">
                <a:latin typeface="DengXian" panose="02010600030101010101" charset="-122"/>
                <a:ea typeface="DengXian" panose="02010600030101010101" charset="-122"/>
                <a:cs typeface="方正公文楷体" charset="0"/>
                <a:sym typeface="方正公文楷体" charset="0"/>
              </a:rPr>
              <a:t>的异象是对这个复兴的定义最形象的描画。</a:t>
            </a:r>
            <a:endParaRPr lang="zh-CN" altLang="en-US" sz="3800" b="1" dirty="0">
              <a:latin typeface="DengXian" panose="02010600030101010101" charset="-122"/>
              <a:ea typeface="DengXian" panose="02010600030101010101" charset="-122"/>
              <a:cs typeface="方正公文楷体" charset="0"/>
            </a:endParaRPr>
          </a:p>
          <a:p>
            <a:pPr marL="0" indent="878205" algn="just" defTabSz="266700">
              <a:lnSpc>
                <a:spcPct val="90000"/>
              </a:lnSpc>
              <a:spcAft>
                <a:spcPts val="800"/>
              </a:spcAft>
              <a:buClrTx/>
              <a:buSzTx/>
              <a:buFontTx/>
            </a:pPr>
            <a:endParaRPr lang="en-US" altLang="zh-CN" sz="3800" dirty="0">
              <a:latin typeface="方正公文楷体" charset="0"/>
              <a:ea typeface="方正公文楷体" charset="0"/>
              <a:cs typeface="方正公文楷体" charset="0"/>
              <a:sym typeface="方正公文楷体" charset="0"/>
            </a:endParaRPr>
          </a:p>
        </p:txBody>
      </p:sp>
      <p:sp>
        <p:nvSpPr>
          <p:cNvPr id="6" name="Title 1"/>
          <p:cNvSpPr>
            <a:spLocks noGrp="1"/>
          </p:cNvSpPr>
          <p:nvPr>
            <p:ph type="title"/>
          </p:nvPr>
        </p:nvSpPr>
        <p:spPr>
          <a:xfrm>
            <a:off x="892175" y="219710"/>
            <a:ext cx="9799320" cy="1072515"/>
          </a:xfrm>
        </p:spPr>
        <p:txBody>
          <a:bodyPr/>
          <a:lstStyle/>
          <a:p>
            <a:pPr indent="422910" algn="l"/>
            <a:r>
              <a:rPr lang="zh-CN" altLang="en-US" sz="5400" b="1" dirty="0">
                <a:ln>
                  <a:solidFill>
                    <a:schemeClr val="bg1"/>
                  </a:solidFill>
                </a:ln>
                <a:solidFill>
                  <a:srgbClr val="FF0000"/>
                </a:solidFill>
                <a:sym typeface="+mn-ea"/>
              </a:rPr>
              <a:t>                </a:t>
            </a:r>
            <a:r>
              <a:rPr lang="zh-CN" altLang="en-US" sz="5400" b="1" dirty="0">
                <a:ln>
                  <a:solidFill>
                    <a:schemeClr val="bg1"/>
                  </a:solidFill>
                </a:ln>
                <a:solidFill>
                  <a:srgbClr val="FF0000"/>
                </a:solidFill>
              </a:rPr>
              <a:t>引言</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032A3-1A9F-52F0-C4A7-EF85D1E21309}"/>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B9E33F4E-35E7-474D-871D-6EBF2CC5FCF5}"/>
              </a:ext>
            </a:extLst>
          </p:cNvPr>
          <p:cNvPicPr>
            <a:picLocks noChangeAspect="1"/>
          </p:cNvPicPr>
          <p:nvPr/>
        </p:nvPicPr>
        <p:blipFill>
          <a:blip r:embed="rId3"/>
          <a:stretch>
            <a:fillRect/>
          </a:stretch>
        </p:blipFill>
        <p:spPr>
          <a:xfrm>
            <a:off x="635" y="3810"/>
            <a:ext cx="12206605" cy="6850380"/>
          </a:xfrm>
          <a:prstGeom prst="rect">
            <a:avLst/>
          </a:prstGeom>
        </p:spPr>
      </p:pic>
      <p:sp>
        <p:nvSpPr>
          <p:cNvPr id="2" name="文本框 1">
            <a:extLst>
              <a:ext uri="{FF2B5EF4-FFF2-40B4-BE49-F238E27FC236}">
                <a16:creationId xmlns:a16="http://schemas.microsoft.com/office/drawing/2014/main" id="{851C0638-5C1D-CBA5-1EB9-D2AAEFBA4472}"/>
              </a:ext>
            </a:extLst>
          </p:cNvPr>
          <p:cNvSpPr txBox="1"/>
          <p:nvPr/>
        </p:nvSpPr>
        <p:spPr>
          <a:xfrm>
            <a:off x="-1" y="1645285"/>
            <a:ext cx="12191365" cy="2839432"/>
          </a:xfrm>
          <a:prstGeom prst="rect">
            <a:avLst/>
          </a:prstGeom>
        </p:spPr>
        <p:txBody>
          <a:bodyPr wrap="square" lIns="91440" tIns="45720" rIns="91440" bIns="45720" anchor="t">
            <a:spAutoFit/>
          </a:bodyPr>
          <a:lstStyle/>
          <a:p>
            <a:pPr indent="823595" defTabSz="266700">
              <a:lnSpc>
                <a:spcPct val="110000"/>
              </a:lnSpc>
              <a:spcAft>
                <a:spcPct val="0"/>
              </a:spcAft>
            </a:pPr>
            <a:r>
              <a:rPr lang="zh-CN" altLang="en-US" sz="2000" b="1" dirty="0">
                <a:latin typeface="DengXian"/>
                <a:ea typeface="DengXian"/>
                <a:cs typeface="方正公文楷体" charset="0"/>
              </a:rPr>
              <a:t> </a:t>
            </a:r>
          </a:p>
          <a:p>
            <a:pPr marL="618490" indent="-618490" defTabSz="266700">
              <a:lnSpc>
                <a:spcPct val="110000"/>
              </a:lnSpc>
              <a:spcAft>
                <a:spcPct val="0"/>
              </a:spcAft>
            </a:pPr>
            <a:r>
              <a:rPr lang="zh-CN" altLang="en-US" sz="3600" b="1" dirty="0">
                <a:latin typeface="DengXian"/>
                <a:ea typeface="DengXian"/>
                <a:cs typeface="方正公文楷体" charset="0"/>
              </a:rPr>
              <a:t>2、这段经文提到了基督徒——</a:t>
            </a:r>
            <a:r>
              <a:rPr lang="zh-CN" altLang="en-US" sz="3600" b="1" dirty="0">
                <a:solidFill>
                  <a:srgbClr val="0D14A0"/>
                </a:solidFill>
                <a:latin typeface="DengXian"/>
                <a:ea typeface="DengXian"/>
                <a:cs typeface="方正公文楷体" charset="0"/>
              </a:rPr>
              <a:t>“你们”</a:t>
            </a:r>
            <a:r>
              <a:rPr lang="zh-CN" altLang="en-US" sz="3600" b="1" dirty="0">
                <a:latin typeface="DengXian"/>
                <a:ea typeface="DengXian"/>
                <a:cs typeface="方正公文楷体" charset="0"/>
              </a:rPr>
              <a:t>——过去是作</a:t>
            </a:r>
            <a:r>
              <a:rPr lang="zh-CN" altLang="en-US" sz="3600" b="1" dirty="0">
                <a:solidFill>
                  <a:srgbClr val="00B0F0"/>
                </a:solidFill>
                <a:latin typeface="DengXian"/>
                <a:ea typeface="DengXian"/>
                <a:cs typeface="方正公文楷体" charset="0"/>
              </a:rPr>
              <a:t>“外人”</a:t>
            </a:r>
            <a:r>
              <a:rPr lang="zh-CN" altLang="en-US" sz="3600" b="1" dirty="0">
                <a:latin typeface="DengXian"/>
                <a:ea typeface="DengXian"/>
                <a:cs typeface="方正公文楷体" charset="0"/>
              </a:rPr>
              <a:t>和</a:t>
            </a:r>
            <a:r>
              <a:rPr lang="zh-CN" altLang="en-US" sz="3600" b="1" dirty="0">
                <a:solidFill>
                  <a:srgbClr val="00B0F0"/>
                </a:solidFill>
                <a:latin typeface="DengXian"/>
                <a:ea typeface="DengXian"/>
                <a:cs typeface="方正公文楷体" charset="0"/>
              </a:rPr>
              <a:t>“客旅”</a:t>
            </a:r>
            <a:r>
              <a:rPr lang="zh-CN" altLang="en-US" sz="3600" b="1" dirty="0">
                <a:latin typeface="DengXian"/>
                <a:ea typeface="DengXian"/>
                <a:cs typeface="方正公文楷体" charset="0"/>
              </a:rPr>
              <a:t>，现今是</a:t>
            </a:r>
            <a:r>
              <a:rPr lang="zh-CN" altLang="en-US" sz="3600" b="1" dirty="0">
                <a:solidFill>
                  <a:srgbClr val="00B0F0"/>
                </a:solidFill>
                <a:latin typeface="DengXian"/>
                <a:ea typeface="DengXian"/>
                <a:cs typeface="方正公文楷体" charset="0"/>
              </a:rPr>
              <a:t>“与圣徒同国”</a:t>
            </a:r>
            <a:r>
              <a:rPr lang="zh-CN" altLang="en-US" sz="3600" b="1" dirty="0">
                <a:latin typeface="DengXian"/>
                <a:ea typeface="DengXian"/>
                <a:cs typeface="方正公文楷体" charset="0"/>
              </a:rPr>
              <a:t>和</a:t>
            </a:r>
            <a:r>
              <a:rPr lang="zh-CN" altLang="en-US" sz="3600" b="1" dirty="0">
                <a:solidFill>
                  <a:srgbClr val="00B0F0"/>
                </a:solidFill>
                <a:latin typeface="DengXian"/>
                <a:ea typeface="DengXian"/>
                <a:cs typeface="方正公文楷体" charset="0"/>
              </a:rPr>
              <a:t>“</a:t>
            </a:r>
            <a:r>
              <a:rPr lang="zh-CN" altLang="en-US" sz="3600" b="1" dirty="0">
                <a:solidFill>
                  <a:srgbClr val="EE0000"/>
                </a:solidFill>
                <a:latin typeface="DengXian"/>
                <a:ea typeface="DengXian"/>
                <a:cs typeface="方正公文楷体" charset="0"/>
              </a:rPr>
              <a:t>神</a:t>
            </a:r>
            <a:r>
              <a:rPr lang="zh-CN" altLang="en-US" sz="3600" b="1" dirty="0">
                <a:solidFill>
                  <a:srgbClr val="00B0F0"/>
                </a:solidFill>
                <a:latin typeface="DengXian"/>
                <a:ea typeface="DengXian"/>
                <a:cs typeface="方正公文楷体" charset="0"/>
              </a:rPr>
              <a:t>家里的人”</a:t>
            </a:r>
            <a:r>
              <a:rPr lang="zh-CN" altLang="en-US" sz="3600" b="1" dirty="0">
                <a:solidFill>
                  <a:srgbClr val="000000"/>
                </a:solidFill>
                <a:latin typeface="DengXian"/>
                <a:ea typeface="DengXian"/>
              </a:rPr>
              <a:t>。</a:t>
            </a:r>
          </a:p>
          <a:p>
            <a:pPr marL="618490" indent="-618490" defTabSz="266700">
              <a:lnSpc>
                <a:spcPct val="110000"/>
              </a:lnSpc>
              <a:spcAft>
                <a:spcPct val="0"/>
              </a:spcAft>
            </a:pPr>
            <a:r>
              <a:rPr lang="zh-CN" altLang="en-US" sz="3600" b="1" dirty="0">
                <a:latin typeface="DengXian"/>
                <a:ea typeface="DengXian"/>
                <a:cs typeface="方正公文楷体" charset="0"/>
              </a:rPr>
              <a:t>3</a:t>
            </a:r>
            <a:r>
              <a:rPr lang="zh-CN" altLang="en-US" sz="3600" b="1" dirty="0">
                <a:latin typeface="DengXian"/>
                <a:ea typeface="DengXian"/>
                <a:cs typeface="方正公文楷体" charset="0"/>
                <a:sym typeface="+mn-ea"/>
              </a:rPr>
              <a:t>、</a:t>
            </a:r>
            <a:r>
              <a:rPr lang="zh-CN" altLang="en-US" sz="3600" b="1" dirty="0">
                <a:latin typeface="DengXian"/>
                <a:ea typeface="DengXian"/>
                <a:cs typeface="方正公文楷体" charset="0"/>
              </a:rPr>
              <a:t>提到了</a:t>
            </a:r>
            <a:r>
              <a:rPr lang="zh-CN" altLang="en-US" sz="3600" b="1" dirty="0">
                <a:solidFill>
                  <a:srgbClr val="00B050"/>
                </a:solidFill>
                <a:latin typeface="DengXian"/>
                <a:ea typeface="DengXian"/>
                <a:cs typeface="方正公文楷体" charset="0"/>
              </a:rPr>
              <a:t>“主的圣殿”，“被建造在使徒和先知的根基上，有基督耶稣自己为房角石”</a:t>
            </a:r>
            <a:r>
              <a:rPr lang="zh-CN" altLang="en-US" sz="3600" b="1" dirty="0">
                <a:latin typeface="DengXian"/>
                <a:ea typeface="DengXian"/>
                <a:cs typeface="方正公文楷体" charset="0"/>
              </a:rPr>
              <a:t>，是</a:t>
            </a:r>
            <a:r>
              <a:rPr lang="zh-CN" altLang="en-US" sz="3600" b="1" dirty="0">
                <a:solidFill>
                  <a:srgbClr val="00B050"/>
                </a:solidFill>
                <a:latin typeface="DengXian"/>
                <a:ea typeface="DengXian"/>
                <a:cs typeface="方正公文楷体" charset="0"/>
              </a:rPr>
              <a:t>“神籍着圣灵居住的所在”。</a:t>
            </a:r>
          </a:p>
        </p:txBody>
      </p:sp>
      <p:sp>
        <p:nvSpPr>
          <p:cNvPr id="3" name="标题 2">
            <a:extLst>
              <a:ext uri="{FF2B5EF4-FFF2-40B4-BE49-F238E27FC236}">
                <a16:creationId xmlns:a16="http://schemas.microsoft.com/office/drawing/2014/main" id="{E2A56BC3-FE23-6AEE-EE74-D2F55AAA8D34}"/>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Tree>
    <p:custDataLst>
      <p:tags r:id="rId1"/>
    </p:custDataLst>
    <p:extLst>
      <p:ext uri="{BB962C8B-B14F-4D97-AF65-F5344CB8AC3E}">
        <p14:creationId xmlns:p14="http://schemas.microsoft.com/office/powerpoint/2010/main" val="1621872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文本框 1"/>
          <p:cNvSpPr txBox="1"/>
          <p:nvPr/>
        </p:nvSpPr>
        <p:spPr>
          <a:xfrm>
            <a:off x="-1" y="1531291"/>
            <a:ext cx="12210179" cy="4216539"/>
          </a:xfrm>
          <a:prstGeom prst="rect">
            <a:avLst/>
          </a:prstGeom>
        </p:spPr>
        <p:txBody>
          <a:bodyPr wrap="square" lIns="91440" tIns="45720" rIns="91440" bIns="45720" anchor="t">
            <a:spAutoFit/>
          </a:bodyPr>
          <a:lstStyle/>
          <a:p>
            <a:pPr marL="1371600" indent="-1371600" defTabSz="266700">
              <a:spcAft>
                <a:spcPct val="0"/>
              </a:spcAft>
            </a:pPr>
            <a:r>
              <a:rPr lang="zh-CN" altLang="en-US" sz="3600" b="1">
                <a:solidFill>
                  <a:srgbClr val="FF0000"/>
                </a:solidFill>
                <a:latin typeface="DengXian"/>
                <a:ea typeface="DengXian"/>
              </a:rPr>
              <a:t>（一）从基督徒信仰身份上的缺失看立约身份或教会身份</a:t>
            </a:r>
            <a:endParaRPr lang="en-US" altLang="zh-CN" sz="3600">
              <a:solidFill>
                <a:srgbClr val="000000"/>
              </a:solidFill>
              <a:latin typeface="Arial"/>
              <a:ea typeface="微软雅黑"/>
              <a:cs typeface="Arial"/>
            </a:endParaRPr>
          </a:p>
          <a:p>
            <a:pPr marL="57150" defTabSz="266700">
              <a:spcAft>
                <a:spcPct val="0"/>
              </a:spcAft>
            </a:pPr>
            <a:r>
              <a:rPr lang="zh-CN" altLang="en-US" sz="3600" b="1">
                <a:solidFill>
                  <a:srgbClr val="000000"/>
                </a:solidFill>
                <a:latin typeface="DengXian"/>
                <a:ea typeface="DengXian"/>
              </a:rPr>
              <a:t>弗二</a:t>
            </a:r>
            <a:r>
              <a:rPr lang="en-US" altLang="zh-CN" sz="3600" b="1" dirty="0">
                <a:solidFill>
                  <a:srgbClr val="000000"/>
                </a:solidFill>
                <a:latin typeface="DengXian"/>
                <a:ea typeface="DengXian"/>
              </a:rPr>
              <a:t>19</a:t>
            </a:r>
            <a:r>
              <a:rPr lang="zh-CN" altLang="en-US" sz="3600" b="1">
                <a:solidFill>
                  <a:srgbClr val="000000"/>
                </a:solidFill>
                <a:latin typeface="DengXian"/>
                <a:ea typeface="DengXian"/>
              </a:rPr>
              <a:t>：</a:t>
            </a:r>
            <a:r>
              <a:rPr lang="zh-CN" altLang="en-US" sz="3600" b="1">
                <a:solidFill>
                  <a:srgbClr val="000000"/>
                </a:solidFill>
                <a:latin typeface="KaiTi"/>
                <a:ea typeface="KaiTi"/>
              </a:rPr>
              <a:t>“这样，你们不再作</a:t>
            </a:r>
            <a:r>
              <a:rPr lang="zh-CN" altLang="en-US" sz="3600" b="1">
                <a:solidFill>
                  <a:srgbClr val="00B0F0"/>
                </a:solidFill>
                <a:latin typeface="KaiTi"/>
                <a:ea typeface="KaiTi"/>
              </a:rPr>
              <a:t>外人</a:t>
            </a:r>
            <a:r>
              <a:rPr lang="zh-CN" altLang="en-US" sz="3600" b="1">
                <a:solidFill>
                  <a:srgbClr val="000000"/>
                </a:solidFill>
                <a:latin typeface="KaiTi"/>
                <a:ea typeface="KaiTi"/>
              </a:rPr>
              <a:t>和</a:t>
            </a:r>
            <a:r>
              <a:rPr lang="zh-CN" altLang="en-US" sz="3600" b="1">
                <a:solidFill>
                  <a:srgbClr val="00B0F0"/>
                </a:solidFill>
                <a:latin typeface="KaiTi"/>
                <a:ea typeface="KaiTi"/>
              </a:rPr>
              <a:t>客旅</a:t>
            </a:r>
            <a:r>
              <a:rPr lang="zh-CN" altLang="en-US" sz="3600" b="1">
                <a:solidFill>
                  <a:srgbClr val="000000"/>
                </a:solidFill>
                <a:latin typeface="KaiTi"/>
                <a:ea typeface="KaiTi"/>
              </a:rPr>
              <a:t>，是</a:t>
            </a:r>
            <a:r>
              <a:rPr lang="zh-CN" altLang="en-US" sz="3600" b="1">
                <a:solidFill>
                  <a:srgbClr val="00B0F0"/>
                </a:solidFill>
                <a:latin typeface="KaiTi"/>
                <a:ea typeface="KaiTi"/>
              </a:rPr>
              <a:t>与圣徒同国</a:t>
            </a:r>
            <a:r>
              <a:rPr lang="zh-CN" altLang="en-US" sz="3600" b="1">
                <a:solidFill>
                  <a:srgbClr val="000000"/>
                </a:solidFill>
                <a:latin typeface="KaiTi"/>
                <a:ea typeface="KaiTi"/>
              </a:rPr>
              <a:t>，是</a:t>
            </a:r>
            <a:r>
              <a:rPr lang="zh-CN" altLang="en-US" sz="3600" b="1">
                <a:solidFill>
                  <a:srgbClr val="EE0000"/>
                </a:solidFill>
                <a:latin typeface="KaiTi"/>
                <a:ea typeface="KaiTi"/>
              </a:rPr>
              <a:t>神</a:t>
            </a:r>
            <a:r>
              <a:rPr lang="zh-CN" altLang="en-US" sz="3600" b="1">
                <a:solidFill>
                  <a:srgbClr val="00B0F0"/>
                </a:solidFill>
                <a:latin typeface="KaiTi"/>
                <a:ea typeface="KaiTi"/>
              </a:rPr>
              <a:t>家里的人</a:t>
            </a:r>
            <a:r>
              <a:rPr lang="zh-CN" altLang="en-US" sz="3600" b="1">
                <a:solidFill>
                  <a:srgbClr val="000000"/>
                </a:solidFill>
                <a:latin typeface="KaiTi"/>
                <a:ea typeface="KaiTi"/>
              </a:rPr>
              <a:t>了。”</a:t>
            </a:r>
            <a:endParaRPr lang="zh-CN" altLang="en-US" sz="3600" b="1">
              <a:solidFill>
                <a:srgbClr val="000000"/>
              </a:solidFill>
              <a:latin typeface="KaiTi"/>
              <a:ea typeface="KaiTi"/>
              <a:cs typeface="Arial"/>
            </a:endParaRPr>
          </a:p>
          <a:p>
            <a:pPr marL="57150" defTabSz="266700">
              <a:spcAft>
                <a:spcPct val="0"/>
              </a:spcAft>
            </a:pPr>
            <a:r>
              <a:rPr lang="zh-CN" altLang="en-US" sz="1600" b="1" dirty="0">
                <a:solidFill>
                  <a:srgbClr val="000000"/>
                </a:solidFill>
                <a:latin typeface="KaiTi"/>
                <a:ea typeface="KaiTi"/>
              </a:rPr>
              <a:t> </a:t>
            </a:r>
          </a:p>
          <a:p>
            <a:pPr marL="57150" defTabSz="266700">
              <a:spcAft>
                <a:spcPct val="0"/>
              </a:spcAft>
            </a:pPr>
            <a:r>
              <a:rPr lang="zh-CN" altLang="en-US" sz="3600" b="1">
                <a:solidFill>
                  <a:srgbClr val="000000"/>
                </a:solidFill>
                <a:latin typeface="DengXian"/>
                <a:ea typeface="DengXian"/>
              </a:rPr>
              <a:t>我们基督徒在归主之前都是</a:t>
            </a:r>
            <a:r>
              <a:rPr lang="zh-CN" altLang="en-US" sz="3600" b="1">
                <a:solidFill>
                  <a:srgbClr val="00B0F0"/>
                </a:solidFill>
                <a:latin typeface="DengXian"/>
                <a:ea typeface="DengXian"/>
              </a:rPr>
              <a:t>“外人”</a:t>
            </a:r>
            <a:r>
              <a:rPr lang="zh-CN" altLang="en-US" sz="3600" b="1">
                <a:solidFill>
                  <a:srgbClr val="000000"/>
                </a:solidFill>
                <a:latin typeface="DengXian"/>
                <a:ea typeface="DengXian"/>
              </a:rPr>
              <a:t>和</a:t>
            </a:r>
            <a:r>
              <a:rPr lang="zh-CN" altLang="en-US" sz="3600" b="1">
                <a:solidFill>
                  <a:srgbClr val="00B0F0"/>
                </a:solidFill>
                <a:latin typeface="DengXian"/>
                <a:ea typeface="DengXian"/>
              </a:rPr>
              <a:t>“客旅”</a:t>
            </a:r>
            <a:r>
              <a:rPr lang="zh-CN" altLang="en-US" sz="3600" b="1">
                <a:solidFill>
                  <a:srgbClr val="000000"/>
                </a:solidFill>
                <a:latin typeface="DengXian"/>
                <a:ea typeface="DengXian"/>
              </a:rPr>
              <a:t>。</a:t>
            </a:r>
            <a:endParaRPr lang="en-US" altLang="zh-CN" sz="3600">
              <a:solidFill>
                <a:srgbClr val="000000"/>
              </a:solidFill>
              <a:latin typeface="Arial"/>
              <a:ea typeface="微软雅黑"/>
              <a:cs typeface="Arial"/>
            </a:endParaRPr>
          </a:p>
          <a:p>
            <a:pPr marL="57150" defTabSz="266700">
              <a:lnSpc>
                <a:spcPct val="100000"/>
              </a:lnSpc>
              <a:spcAft>
                <a:spcPct val="0"/>
              </a:spcAft>
              <a:buFont typeface="Times New Roman" panose="02020603050405020304"/>
              <a:buNone/>
            </a:pPr>
            <a:r>
              <a:rPr lang="zh-CN" altLang="en-US" sz="3600" b="1">
                <a:solidFill>
                  <a:srgbClr val="000000"/>
                </a:solidFill>
                <a:latin typeface="DengXian"/>
                <a:ea typeface="DengXian"/>
              </a:rPr>
              <a:t>什么是</a:t>
            </a:r>
            <a:r>
              <a:rPr lang="zh-CN" altLang="en-US" sz="3600" b="1">
                <a:solidFill>
                  <a:srgbClr val="00B0F0"/>
                </a:solidFill>
                <a:latin typeface="DengXian"/>
                <a:ea typeface="DengXian"/>
              </a:rPr>
              <a:t>“外人”</a:t>
            </a:r>
            <a:r>
              <a:rPr lang="zh-CN" altLang="en-US" sz="3600" b="1">
                <a:solidFill>
                  <a:srgbClr val="000000"/>
                </a:solidFill>
                <a:latin typeface="DengXian"/>
                <a:ea typeface="DengXian"/>
              </a:rPr>
              <a:t>和</a:t>
            </a:r>
            <a:r>
              <a:rPr lang="zh-CN" altLang="en-US" sz="3600" b="1">
                <a:solidFill>
                  <a:srgbClr val="00B0F0"/>
                </a:solidFill>
                <a:latin typeface="DengXian"/>
                <a:ea typeface="DengXian"/>
              </a:rPr>
              <a:t>“客旅”</a:t>
            </a:r>
            <a:r>
              <a:rPr lang="zh-CN" altLang="en-US" sz="3600" b="1">
                <a:solidFill>
                  <a:srgbClr val="000000"/>
                </a:solidFill>
                <a:latin typeface="DengXian"/>
                <a:ea typeface="DengXian"/>
              </a:rPr>
              <a:t>呢？从字面来看，</a:t>
            </a:r>
            <a:r>
              <a:rPr lang="zh-CN" altLang="en-US" sz="3600" b="1">
                <a:solidFill>
                  <a:srgbClr val="00B0F0"/>
                </a:solidFill>
                <a:latin typeface="DengXian"/>
                <a:ea typeface="DengXian"/>
              </a:rPr>
              <a:t>“外人”</a:t>
            </a:r>
            <a:r>
              <a:rPr lang="zh-CN" altLang="en-US" sz="3600" b="1">
                <a:solidFill>
                  <a:srgbClr val="000000"/>
                </a:solidFill>
                <a:latin typeface="DengXian"/>
                <a:ea typeface="DengXian"/>
              </a:rPr>
              <a:t>就是局外人，不在关系之内。</a:t>
            </a:r>
            <a:r>
              <a:rPr lang="zh-CN" altLang="en-US" sz="3600" b="1">
                <a:solidFill>
                  <a:srgbClr val="00B0F0"/>
                </a:solidFill>
                <a:latin typeface="DengXian"/>
                <a:ea typeface="DengXian"/>
              </a:rPr>
              <a:t>“客旅”</a:t>
            </a:r>
            <a:r>
              <a:rPr lang="zh-CN" altLang="en-US" sz="3600" b="1">
                <a:solidFill>
                  <a:srgbClr val="000000"/>
                </a:solidFill>
                <a:latin typeface="DengXian"/>
                <a:ea typeface="DengXian"/>
              </a:rPr>
              <a:t>就是外地游客或寄居者，不是本地人。</a:t>
            </a:r>
            <a:endParaRPr lang="en-US" altLang="zh-CN" sz="3600">
              <a:solidFill>
                <a:srgbClr val="000000"/>
              </a:solidFill>
              <a:latin typeface="Arial"/>
              <a:ea typeface="微软雅黑"/>
              <a:cs typeface="Arial"/>
            </a:endParaRPr>
          </a:p>
          <a:p>
            <a:pPr marL="0" indent="457200" defTabSz="266700">
              <a:lnSpc>
                <a:spcPct val="100000"/>
              </a:lnSpc>
              <a:spcAft>
                <a:spcPct val="0"/>
              </a:spcAft>
            </a:pPr>
            <a:endParaRPr lang="en-US" altLang="zh-CN" sz="3600" b="1" dirty="0">
              <a:solidFill>
                <a:srgbClr val="000000"/>
              </a:solidFill>
              <a:latin typeface="DengXian" panose="02010600030101010101" charset="-122"/>
              <a:ea typeface="DengXian" panose="02010600030101010101" charset="-122"/>
            </a:endParaRPr>
          </a:p>
        </p:txBody>
      </p:sp>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Content Placeholder 2"/>
          <p:cNvSpPr>
            <a:spLocks noGrp="1"/>
          </p:cNvSpPr>
          <p:nvPr>
            <p:ph idx="1"/>
          </p:nvPr>
        </p:nvSpPr>
        <p:spPr>
          <a:xfrm>
            <a:off x="0" y="1838474"/>
            <a:ext cx="12210814" cy="4411126"/>
          </a:xfrm>
        </p:spPr>
        <p:txBody>
          <a:bodyPr vert="horz" lIns="90000" tIns="46800" rIns="90000" bIns="46800" rtlCol="0" anchor="t">
            <a:noAutofit/>
          </a:bodyPr>
          <a:lstStyle/>
          <a:p>
            <a:pPr marL="0" indent="0" algn="l" defTabSz="266700">
              <a:lnSpc>
                <a:spcPct val="100000"/>
              </a:lnSpc>
              <a:spcBef>
                <a:spcPts val="200"/>
              </a:spcBef>
              <a:spcAft>
                <a:spcPts val="0"/>
              </a:spcAft>
              <a:buNone/>
            </a:pPr>
            <a:r>
              <a:rPr lang="zh-CN" altLang="en-US" sz="3600" b="1">
                <a:solidFill>
                  <a:srgbClr val="000000"/>
                </a:solidFill>
                <a:latin typeface="DengXian"/>
                <a:ea typeface="DengXian"/>
              </a:rPr>
              <a:t>在这里，</a:t>
            </a:r>
            <a:r>
              <a:rPr lang="zh-CN" altLang="en-US" sz="3600" b="1">
                <a:solidFill>
                  <a:srgbClr val="00B0F0"/>
                </a:solidFill>
                <a:latin typeface="DengXian"/>
                <a:ea typeface="DengXian"/>
              </a:rPr>
              <a:t>“外人”</a:t>
            </a:r>
            <a:r>
              <a:rPr lang="zh-CN" altLang="en-US" sz="3600" b="1">
                <a:solidFill>
                  <a:srgbClr val="000000"/>
                </a:solidFill>
                <a:latin typeface="DengXian"/>
                <a:ea typeface="DengXian"/>
              </a:rPr>
              <a:t>和</a:t>
            </a:r>
            <a:r>
              <a:rPr lang="zh-CN" altLang="en-US" sz="3600" b="1">
                <a:solidFill>
                  <a:srgbClr val="00B0F0"/>
                </a:solidFill>
                <a:latin typeface="DengXian"/>
                <a:ea typeface="DengXian"/>
              </a:rPr>
              <a:t>“客旅”</a:t>
            </a:r>
            <a:r>
              <a:rPr lang="zh-CN" altLang="en-US" sz="3600" b="1">
                <a:solidFill>
                  <a:srgbClr val="000000"/>
                </a:solidFill>
                <a:latin typeface="DengXian"/>
                <a:ea typeface="DengXian"/>
              </a:rPr>
              <a:t>是针对</a:t>
            </a:r>
            <a:r>
              <a:rPr lang="zh-CN" altLang="en-US" sz="3600" b="1">
                <a:solidFill>
                  <a:srgbClr val="FF0000"/>
                </a:solidFill>
                <a:latin typeface="DengXian"/>
                <a:ea typeface="DengXian"/>
              </a:rPr>
              <a:t>“神家”</a:t>
            </a:r>
            <a:r>
              <a:rPr lang="zh-CN" altLang="en-US" sz="3600" b="1">
                <a:solidFill>
                  <a:srgbClr val="000000"/>
                </a:solidFill>
                <a:latin typeface="DengXian"/>
                <a:ea typeface="DengXian"/>
              </a:rPr>
              <a:t>和</a:t>
            </a:r>
            <a:r>
              <a:rPr lang="zh-CN" altLang="en-US" sz="3600" b="1">
                <a:solidFill>
                  <a:srgbClr val="FF0000"/>
                </a:solidFill>
                <a:latin typeface="DengXian"/>
                <a:ea typeface="DengXian"/>
              </a:rPr>
              <a:t>“天国”</a:t>
            </a:r>
            <a:r>
              <a:rPr lang="zh-CN" altLang="en-US" sz="3600" b="1">
                <a:solidFill>
                  <a:srgbClr val="000000"/>
                </a:solidFill>
                <a:latin typeface="DengXian"/>
                <a:ea typeface="DengXian"/>
              </a:rPr>
              <a:t>而言的，就是神家和天国之外的人。</a:t>
            </a:r>
            <a:endParaRPr lang="en-US" altLang="zh-CN" sz="3600">
              <a:cs typeface="Arial"/>
            </a:endParaRPr>
          </a:p>
          <a:p>
            <a:pPr marL="0" indent="0" algn="l" defTabSz="266700">
              <a:lnSpc>
                <a:spcPct val="100000"/>
              </a:lnSpc>
              <a:spcBef>
                <a:spcPts val="200"/>
              </a:spcBef>
              <a:spcAft>
                <a:spcPts val="0"/>
              </a:spcAft>
              <a:buNone/>
            </a:pPr>
            <a:r>
              <a:rPr lang="zh-CN" altLang="en-US" sz="3600" b="1">
                <a:solidFill>
                  <a:srgbClr val="000000"/>
                </a:solidFill>
                <a:latin typeface="DengXian"/>
                <a:ea typeface="DengXian"/>
              </a:rPr>
              <a:t>我们在归主之前都是</a:t>
            </a:r>
            <a:r>
              <a:rPr lang="zh-CN" altLang="en-US" sz="3600" b="1">
                <a:solidFill>
                  <a:srgbClr val="00B0F0"/>
                </a:solidFill>
                <a:latin typeface="DengXian"/>
                <a:ea typeface="DengXian"/>
              </a:rPr>
              <a:t>“外人”</a:t>
            </a:r>
            <a:r>
              <a:rPr lang="zh-CN" altLang="en-US" sz="3600" b="1">
                <a:solidFill>
                  <a:srgbClr val="000000"/>
                </a:solidFill>
                <a:latin typeface="DengXian"/>
                <a:ea typeface="DengXian"/>
              </a:rPr>
              <a:t>和</a:t>
            </a:r>
            <a:r>
              <a:rPr lang="zh-CN" altLang="en-US" sz="3600" b="1">
                <a:solidFill>
                  <a:srgbClr val="00B0F0"/>
                </a:solidFill>
                <a:latin typeface="DengXian"/>
                <a:ea typeface="DengXian"/>
              </a:rPr>
              <a:t>“客旅”</a:t>
            </a:r>
            <a:r>
              <a:rPr lang="zh-CN" altLang="en-US" sz="3600" b="1">
                <a:solidFill>
                  <a:srgbClr val="000000"/>
                </a:solidFill>
                <a:latin typeface="DengXian"/>
                <a:ea typeface="DengXian"/>
              </a:rPr>
              <a:t>。</a:t>
            </a:r>
          </a:p>
          <a:p>
            <a:pPr marL="0" indent="0" algn="l" defTabSz="266700">
              <a:lnSpc>
                <a:spcPct val="100000"/>
              </a:lnSpc>
              <a:spcBef>
                <a:spcPts val="200"/>
              </a:spcBef>
              <a:spcAft>
                <a:spcPts val="0"/>
              </a:spcAft>
              <a:buNone/>
            </a:pPr>
            <a:r>
              <a:rPr lang="zh-CN" altLang="en-US" sz="3600" b="1">
                <a:solidFill>
                  <a:srgbClr val="000000"/>
                </a:solidFill>
                <a:latin typeface="DengXian"/>
                <a:ea typeface="DengXian"/>
              </a:rPr>
              <a:t>当我们归主成为基督徒之后信仰身份就发生了改变：从“</a:t>
            </a:r>
            <a:r>
              <a:rPr lang="zh-CN" altLang="en-US" sz="3600" b="1">
                <a:solidFill>
                  <a:srgbClr val="00B0F0"/>
                </a:solidFill>
                <a:latin typeface="DengXian"/>
                <a:ea typeface="DengXian"/>
              </a:rPr>
              <a:t>外人</a:t>
            </a:r>
            <a:r>
              <a:rPr lang="zh-CN" altLang="en-US" sz="3600" b="1">
                <a:solidFill>
                  <a:srgbClr val="000000"/>
                </a:solidFill>
                <a:latin typeface="DengXian"/>
                <a:ea typeface="DengXian"/>
              </a:rPr>
              <a:t>和</a:t>
            </a:r>
            <a:r>
              <a:rPr lang="zh-CN" altLang="en-US" sz="3600" b="1">
                <a:solidFill>
                  <a:srgbClr val="00B0F0"/>
                </a:solidFill>
                <a:latin typeface="DengXian"/>
                <a:ea typeface="DengXian"/>
              </a:rPr>
              <a:t>客旅”</a:t>
            </a:r>
            <a:r>
              <a:rPr lang="zh-CN" altLang="en-US" sz="3600" b="1">
                <a:solidFill>
                  <a:srgbClr val="000000"/>
                </a:solidFill>
                <a:latin typeface="DengXian"/>
                <a:ea typeface="DengXian"/>
              </a:rPr>
              <a:t>改变为“</a:t>
            </a:r>
            <a:r>
              <a:rPr lang="zh-CN" altLang="en-US" sz="3600" b="1">
                <a:solidFill>
                  <a:srgbClr val="FF0000"/>
                </a:solidFill>
                <a:latin typeface="DengXian"/>
                <a:ea typeface="DengXian"/>
              </a:rPr>
              <a:t>与圣徒同国</a:t>
            </a:r>
            <a:r>
              <a:rPr lang="zh-CN" altLang="en-US" sz="3600" b="1">
                <a:solidFill>
                  <a:srgbClr val="000000"/>
                </a:solidFill>
                <a:latin typeface="DengXian"/>
                <a:ea typeface="DengXian"/>
              </a:rPr>
              <a:t>”和</a:t>
            </a:r>
            <a:r>
              <a:rPr lang="zh-CN" altLang="en-US" sz="3600" b="1">
                <a:solidFill>
                  <a:srgbClr val="FF0000"/>
                </a:solidFill>
                <a:latin typeface="DengXian"/>
                <a:ea typeface="DengXian"/>
              </a:rPr>
              <a:t>“神家里的人”</a:t>
            </a:r>
            <a:r>
              <a:rPr lang="zh-CN" altLang="en-US" sz="3600" b="1">
                <a:solidFill>
                  <a:srgbClr val="000000"/>
                </a:solidFill>
                <a:latin typeface="DengXian"/>
                <a:ea typeface="DengXian"/>
              </a:rPr>
              <a:t>了。</a:t>
            </a:r>
          </a:p>
          <a:p>
            <a:pPr marL="0" indent="0" algn="l">
              <a:lnSpc>
                <a:spcPct val="140000"/>
              </a:lnSpc>
              <a:buNone/>
            </a:pPr>
            <a:endParaRPr lang="en-US" sz="3600" dirty="0">
              <a:cs typeface="Aria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1053629" y="1946251"/>
            <a:ext cx="10168773" cy="1938992"/>
          </a:xfrm>
          <a:prstGeom prst="rect">
            <a:avLst/>
          </a:prstGeom>
        </p:spPr>
        <p:txBody>
          <a:bodyPr wrap="square" lIns="91440" tIns="45720" rIns="91440" bIns="45720" anchor="t">
            <a:spAutoFit/>
          </a:bodyPr>
          <a:lstStyle/>
          <a:p>
            <a:pPr defTabSz="266700">
              <a:spcAft>
                <a:spcPct val="0"/>
              </a:spcAft>
            </a:pPr>
            <a:r>
              <a:rPr lang="zh-CN" altLang="en-US" sz="4000" b="1">
                <a:solidFill>
                  <a:srgbClr val="000000"/>
                </a:solidFill>
                <a:latin typeface="DengXian"/>
                <a:ea typeface="DengXian"/>
              </a:rPr>
              <a:t>这里提到基督徒的双重信仰身份：</a:t>
            </a:r>
            <a:endParaRPr lang="zh-CN" altLang="en-US" sz="4000">
              <a:solidFill>
                <a:srgbClr val="000000"/>
              </a:solidFill>
              <a:latin typeface="DengXian"/>
              <a:ea typeface="DengXian"/>
            </a:endParaRPr>
          </a:p>
          <a:p>
            <a:pPr defTabSz="266700">
              <a:spcAft>
                <a:spcPct val="0"/>
              </a:spcAft>
            </a:pPr>
            <a:r>
              <a:rPr lang="zh-CN" altLang="en-US" sz="4000" b="1">
                <a:solidFill>
                  <a:srgbClr val="000000"/>
                </a:solidFill>
                <a:latin typeface="DengXian"/>
                <a:ea typeface="DengXian"/>
              </a:rPr>
              <a:t>“</a:t>
            </a:r>
            <a:r>
              <a:rPr lang="zh-CN" altLang="en-US" sz="4000" b="1">
                <a:solidFill>
                  <a:srgbClr val="00B0F0"/>
                </a:solidFill>
                <a:latin typeface="KaiTi"/>
                <a:ea typeface="KaiTi"/>
              </a:rPr>
              <a:t>与圣徒同国</a:t>
            </a:r>
            <a:r>
              <a:rPr lang="zh-CN" altLang="en-US" sz="4000" b="1">
                <a:solidFill>
                  <a:srgbClr val="000000"/>
                </a:solidFill>
                <a:latin typeface="DengXian"/>
                <a:ea typeface="DengXian"/>
              </a:rPr>
              <a:t>”和</a:t>
            </a:r>
            <a:endParaRPr lang="zh-CN" altLang="en-US" sz="4000">
              <a:solidFill>
                <a:srgbClr val="000000"/>
              </a:solidFill>
              <a:latin typeface="DengXian"/>
              <a:ea typeface="DengXian"/>
            </a:endParaRPr>
          </a:p>
          <a:p>
            <a:pPr marL="0" defTabSz="266700">
              <a:spcAft>
                <a:spcPct val="0"/>
              </a:spcAft>
            </a:pPr>
            <a:r>
              <a:rPr lang="zh-CN" altLang="en-US" sz="4000" b="1">
                <a:solidFill>
                  <a:srgbClr val="000000"/>
                </a:solidFill>
                <a:latin typeface="DengXian"/>
                <a:ea typeface="DengXian"/>
              </a:rPr>
              <a:t>“</a:t>
            </a:r>
            <a:r>
              <a:rPr lang="zh-CN" altLang="en-US" sz="4000" b="1">
                <a:solidFill>
                  <a:srgbClr val="EE0000"/>
                </a:solidFill>
                <a:latin typeface="KaiTi"/>
                <a:ea typeface="KaiTi"/>
              </a:rPr>
              <a:t>神</a:t>
            </a:r>
            <a:r>
              <a:rPr lang="zh-CN" altLang="en-US" sz="4000" b="1">
                <a:solidFill>
                  <a:srgbClr val="00B0F0"/>
                </a:solidFill>
                <a:latin typeface="KaiTi"/>
                <a:ea typeface="KaiTi"/>
              </a:rPr>
              <a:t>家里的人</a:t>
            </a:r>
            <a:r>
              <a:rPr lang="zh-CN" altLang="en-US" sz="4000" b="1">
                <a:solidFill>
                  <a:srgbClr val="000000"/>
                </a:solidFill>
                <a:latin typeface="DengXian"/>
                <a:ea typeface="DengXian"/>
              </a:rPr>
              <a:t>”</a:t>
            </a:r>
            <a:endParaRPr lang="zh-CN" altLang="en-US" sz="4000">
              <a:solidFill>
                <a:srgbClr val="000000"/>
              </a:solidFill>
              <a:latin typeface="DengXian"/>
              <a:ea typeface="DengXian"/>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A07A8-7F5C-D4AD-88D6-9C298157E68C}"/>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626CC3F9-8179-2BB7-A23A-740C883D503A}"/>
              </a:ext>
            </a:extLst>
          </p:cNvPr>
          <p:cNvPicPr>
            <a:picLocks noChangeAspect="1"/>
          </p:cNvPicPr>
          <p:nvPr/>
        </p:nvPicPr>
        <p:blipFill>
          <a:blip r:embed="rId3"/>
          <a:stretch>
            <a:fillRect/>
          </a:stretch>
        </p:blipFill>
        <p:spPr>
          <a:xfrm>
            <a:off x="635" y="3810"/>
            <a:ext cx="12206605" cy="6850380"/>
          </a:xfrm>
          <a:prstGeom prst="rect">
            <a:avLst/>
          </a:prstGeom>
        </p:spPr>
      </p:pic>
      <p:sp>
        <p:nvSpPr>
          <p:cNvPr id="3" name="标题 2">
            <a:extLst>
              <a:ext uri="{FF2B5EF4-FFF2-40B4-BE49-F238E27FC236}">
                <a16:creationId xmlns:a16="http://schemas.microsoft.com/office/drawing/2014/main" id="{0206EA97-110B-01AE-73D5-B75128787609}"/>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a:extLst>
              <a:ext uri="{FF2B5EF4-FFF2-40B4-BE49-F238E27FC236}">
                <a16:creationId xmlns:a16="http://schemas.microsoft.com/office/drawing/2014/main" id="{E92489E6-FBF7-C9A2-D0E6-FBDFCEDB0CF1}"/>
              </a:ext>
            </a:extLst>
          </p:cNvPr>
          <p:cNvSpPr txBox="1"/>
          <p:nvPr/>
        </p:nvSpPr>
        <p:spPr>
          <a:xfrm>
            <a:off x="611481" y="1588770"/>
            <a:ext cx="10808478" cy="3970318"/>
          </a:xfrm>
          <a:prstGeom prst="rect">
            <a:avLst/>
          </a:prstGeom>
        </p:spPr>
        <p:txBody>
          <a:bodyPr wrap="square" lIns="91440" tIns="45720" rIns="91440" bIns="45720" anchor="t">
            <a:spAutoFit/>
          </a:bodyPr>
          <a:lstStyle/>
          <a:p>
            <a:pPr marL="0" defTabSz="266700">
              <a:spcAft>
                <a:spcPct val="0"/>
              </a:spcAft>
            </a:pPr>
            <a:r>
              <a:rPr lang="en-US" altLang="zh-CN" sz="3600" b="1" dirty="0">
                <a:solidFill>
                  <a:srgbClr val="000000"/>
                </a:solidFill>
                <a:latin typeface="DengXian"/>
                <a:ea typeface="DengXian"/>
              </a:rPr>
              <a:t>1</a:t>
            </a:r>
            <a:r>
              <a:rPr lang="zh-CN" altLang="en-US" sz="3600" b="1">
                <a:solidFill>
                  <a:srgbClr val="000000"/>
                </a:solidFill>
                <a:latin typeface="DengXian"/>
                <a:ea typeface="DengXian"/>
              </a:rPr>
              <a:t>、“</a:t>
            </a:r>
            <a:r>
              <a:rPr lang="zh-CN" altLang="en-US" sz="3600" b="1">
                <a:solidFill>
                  <a:srgbClr val="00B0F0"/>
                </a:solidFill>
                <a:latin typeface="KaiTi"/>
                <a:ea typeface="KaiTi"/>
              </a:rPr>
              <a:t>与圣徒同国</a:t>
            </a:r>
            <a:r>
              <a:rPr lang="zh-CN" altLang="en-US" sz="3600" b="1">
                <a:solidFill>
                  <a:srgbClr val="000000"/>
                </a:solidFill>
                <a:latin typeface="DengXian"/>
                <a:ea typeface="DengXian"/>
              </a:rPr>
              <a:t>”</a:t>
            </a:r>
            <a:endParaRPr lang="en-US" altLang="zh-CN" sz="3600">
              <a:cs typeface="Arial"/>
            </a:endParaRPr>
          </a:p>
          <a:p>
            <a:pPr defTabSz="266700">
              <a:spcAft>
                <a:spcPct val="0"/>
              </a:spcAft>
            </a:pPr>
            <a:r>
              <a:rPr lang="zh-CN" altLang="en-US" sz="3600" b="1">
                <a:solidFill>
                  <a:srgbClr val="FF0000"/>
                </a:solidFill>
                <a:latin typeface="KaiTi"/>
                <a:ea typeface="KaiTi"/>
              </a:rPr>
              <a:t>“圣徒”</a:t>
            </a:r>
            <a:r>
              <a:rPr lang="zh-CN" altLang="en-US" sz="3600" b="1">
                <a:solidFill>
                  <a:srgbClr val="000000"/>
                </a:solidFill>
                <a:latin typeface="DengXian"/>
                <a:ea typeface="DengXian"/>
              </a:rPr>
              <a:t>在这里指所有信徒，包括犹太信徒和外族信徒，甚至包括旧约的圣徒，如亚伯拉罕、以撒、雅各、摩西、约书亚、迦勒、撒母耳、大卫、以利亚和以利沙等众先知。</a:t>
            </a:r>
            <a:endParaRPr lang="zh-CN" altLang="en-US" sz="3600">
              <a:solidFill>
                <a:srgbClr val="000000"/>
              </a:solidFill>
              <a:latin typeface="DengXian"/>
              <a:ea typeface="DengXian"/>
            </a:endParaRPr>
          </a:p>
          <a:p>
            <a:pPr marL="0" defTabSz="266700">
              <a:spcAft>
                <a:spcPct val="0"/>
              </a:spcAft>
            </a:pPr>
            <a:r>
              <a:rPr lang="zh-CN" altLang="en-US" sz="3600" b="1">
                <a:solidFill>
                  <a:srgbClr val="00B0F0"/>
                </a:solidFill>
                <a:latin typeface="KaiTi"/>
                <a:ea typeface="KaiTi"/>
              </a:rPr>
              <a:t>“与圣徒同国”</a:t>
            </a:r>
            <a:r>
              <a:rPr lang="zh-CN" altLang="en-US" sz="3600" b="1">
                <a:solidFill>
                  <a:srgbClr val="000000"/>
                </a:solidFill>
                <a:latin typeface="DengXian"/>
                <a:ea typeface="DengXian"/>
              </a:rPr>
              <a:t>是指一个</a:t>
            </a:r>
            <a:r>
              <a:rPr lang="zh-CN" altLang="en-US" sz="3600" b="1">
                <a:solidFill>
                  <a:srgbClr val="EE0000"/>
                </a:solidFill>
                <a:latin typeface="DengXian"/>
                <a:ea typeface="DengXian"/>
              </a:rPr>
              <a:t>属天的政治身份</a:t>
            </a:r>
            <a:r>
              <a:rPr lang="zh-CN" altLang="en-US" sz="3600">
                <a:solidFill>
                  <a:srgbClr val="000000"/>
                </a:solidFill>
                <a:latin typeface="DengXian"/>
                <a:ea typeface="DengXian"/>
              </a:rPr>
              <a:t>，</a:t>
            </a:r>
            <a:r>
              <a:rPr lang="zh-CN" altLang="en-US" sz="3600" b="1">
                <a:solidFill>
                  <a:srgbClr val="000000"/>
                </a:solidFill>
                <a:latin typeface="DengXian"/>
                <a:ea typeface="DengXian"/>
              </a:rPr>
              <a:t>与所有圣徒同为</a:t>
            </a:r>
            <a:r>
              <a:rPr lang="zh-CN" altLang="en-US" sz="3600" b="1">
                <a:solidFill>
                  <a:srgbClr val="EE0000"/>
                </a:solidFill>
                <a:latin typeface="DengXian"/>
                <a:ea typeface="DengXian"/>
              </a:rPr>
              <a:t>天上的国民</a:t>
            </a:r>
            <a:r>
              <a:rPr lang="zh-CN" altLang="en-US" sz="3600" b="1">
                <a:solidFill>
                  <a:srgbClr val="000000"/>
                </a:solidFill>
                <a:latin typeface="DengXian"/>
                <a:ea typeface="DengXian"/>
              </a:rPr>
              <a:t>，归属于那个被神统治的天上国度。</a:t>
            </a:r>
            <a:endParaRPr lang="zh-CN" altLang="en-US" sz="3600">
              <a:solidFill>
                <a:srgbClr val="000000"/>
              </a:solidFill>
              <a:latin typeface="DengXian"/>
              <a:ea typeface="DengXian"/>
            </a:endParaRPr>
          </a:p>
        </p:txBody>
      </p:sp>
    </p:spTree>
    <p:custDataLst>
      <p:tags r:id="rId1"/>
    </p:custDataLst>
    <p:extLst>
      <p:ext uri="{BB962C8B-B14F-4D97-AF65-F5344CB8AC3E}">
        <p14:creationId xmlns:p14="http://schemas.microsoft.com/office/powerpoint/2010/main" val="428129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485375" y="1579339"/>
            <a:ext cx="11480211" cy="3970318"/>
          </a:xfrm>
          <a:prstGeom prst="rect">
            <a:avLst/>
          </a:prstGeom>
        </p:spPr>
        <p:txBody>
          <a:bodyPr wrap="square" lIns="91440" tIns="45720" rIns="91440" bIns="45720" anchor="t">
            <a:spAutoFit/>
          </a:bodyPr>
          <a:lstStyle/>
          <a:p>
            <a:pPr marL="0" indent="10160" defTabSz="266700">
              <a:spcAft>
                <a:spcPct val="0"/>
              </a:spcAft>
            </a:pPr>
            <a:r>
              <a:rPr lang="en-US" altLang="zh-CN" sz="3600" b="1" dirty="0">
                <a:solidFill>
                  <a:srgbClr val="FF0000"/>
                </a:solidFill>
                <a:latin typeface="DengXian"/>
                <a:ea typeface="DengXian"/>
              </a:rPr>
              <a:t>2</a:t>
            </a:r>
            <a:r>
              <a:rPr lang="zh-CN" altLang="en-US" sz="3600" b="1">
                <a:solidFill>
                  <a:srgbClr val="FF0000"/>
                </a:solidFill>
                <a:latin typeface="DengXian"/>
                <a:ea typeface="DengXian"/>
              </a:rPr>
              <a:t>、</a:t>
            </a:r>
            <a:r>
              <a:rPr lang="zh-CN" altLang="en-US" sz="3600" b="1">
                <a:solidFill>
                  <a:srgbClr val="00B0F0"/>
                </a:solidFill>
                <a:latin typeface="KaiTi"/>
                <a:ea typeface="KaiTi"/>
              </a:rPr>
              <a:t>“神家里的人”</a:t>
            </a:r>
          </a:p>
          <a:p>
            <a:pPr indent="10160" defTabSz="266700">
              <a:spcAft>
                <a:spcPct val="0"/>
              </a:spcAft>
            </a:pPr>
            <a:r>
              <a:rPr lang="zh-CN" altLang="en-US" sz="3600" b="1">
                <a:solidFill>
                  <a:srgbClr val="000000"/>
                </a:solidFill>
                <a:latin typeface="DengXian"/>
                <a:ea typeface="DengXian"/>
              </a:rPr>
              <a:t>基督徒不仅拥有一个属天的政治身份，</a:t>
            </a:r>
            <a:r>
              <a:rPr lang="zh-CN" altLang="en-US" sz="3600" b="1">
                <a:solidFill>
                  <a:srgbClr val="EE0000"/>
                </a:solidFill>
                <a:latin typeface="DengXian"/>
                <a:ea typeface="DengXian"/>
              </a:rPr>
              <a:t>而且拥有一个属灵的家庭身份</a:t>
            </a:r>
            <a:r>
              <a:rPr lang="zh-CN" altLang="en-US" sz="3600">
                <a:solidFill>
                  <a:srgbClr val="000000"/>
                </a:solidFill>
                <a:latin typeface="DengXian"/>
                <a:ea typeface="DengXian"/>
              </a:rPr>
              <a:t>。</a:t>
            </a:r>
            <a:endParaRPr lang="zh-CN" sz="3600">
              <a:solidFill>
                <a:srgbClr val="000000"/>
              </a:solidFill>
              <a:latin typeface="DengXian"/>
              <a:ea typeface="DengXian"/>
            </a:endParaRPr>
          </a:p>
          <a:p>
            <a:pPr indent="10160" defTabSz="266700">
              <a:spcAft>
                <a:spcPct val="0"/>
              </a:spcAft>
            </a:pPr>
            <a:r>
              <a:rPr lang="zh-CN" altLang="en-US" sz="3600" b="1">
                <a:solidFill>
                  <a:srgbClr val="000000"/>
                </a:solidFill>
                <a:latin typeface="DengXian"/>
                <a:ea typeface="DengXian"/>
              </a:rPr>
              <a:t>这是一个普世的大家庭，由所有的基督徒组成；又是一个属灵的大家庭，因信耶稣而成为兄弟姐妹。</a:t>
            </a:r>
            <a:endParaRPr lang="zh-CN" sz="3600">
              <a:solidFill>
                <a:srgbClr val="000000"/>
              </a:solidFill>
              <a:latin typeface="DengXian"/>
              <a:ea typeface="DengXian"/>
            </a:endParaRPr>
          </a:p>
          <a:p>
            <a:pPr marL="0" indent="10160" defTabSz="266700">
              <a:spcAft>
                <a:spcPct val="0"/>
              </a:spcAft>
            </a:pPr>
            <a:r>
              <a:rPr lang="zh-CN" altLang="en-US" sz="3600" b="1">
                <a:solidFill>
                  <a:srgbClr val="000000"/>
                </a:solidFill>
                <a:latin typeface="DengXian"/>
                <a:ea typeface="DengXian"/>
              </a:rPr>
              <a:t>创造宇宙万物的上帝不仅是天国的君王，同时也是众信徒的父亲，而信徒之间的关系则成属灵的家人关系。</a:t>
            </a:r>
            <a:endParaRPr lang="zh-CN" sz="3600">
              <a:solidFill>
                <a:srgbClr val="000000"/>
              </a:solidFill>
              <a:latin typeface="DengXian"/>
              <a:ea typeface="DengXian"/>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479777" y="1883574"/>
            <a:ext cx="11165959" cy="2246769"/>
          </a:xfrm>
          <a:prstGeom prst="rect">
            <a:avLst/>
          </a:prstGeom>
        </p:spPr>
        <p:txBody>
          <a:bodyPr wrap="square" lIns="91440" tIns="45720" rIns="91440" bIns="45720" anchor="t">
            <a:spAutoFit/>
          </a:bodyPr>
          <a:lstStyle/>
          <a:p>
            <a:pPr indent="735965" algn="l" defTabSz="266700" fontAlgn="auto">
              <a:spcAft>
                <a:spcPct val="0"/>
              </a:spcAft>
            </a:pPr>
            <a:r>
              <a:rPr lang="zh-CN" altLang="en-US" sz="3600" b="1">
                <a:solidFill>
                  <a:srgbClr val="000000"/>
                </a:solidFill>
                <a:latin typeface="DengXian"/>
                <a:ea typeface="DengXian"/>
              </a:rPr>
              <a:t>我们把</a:t>
            </a:r>
            <a:r>
              <a:rPr lang="zh-CN" altLang="en-US" sz="3600" b="1">
                <a:solidFill>
                  <a:srgbClr val="FF0000"/>
                </a:solidFill>
                <a:latin typeface="DengXian"/>
                <a:ea typeface="DengXian"/>
              </a:rPr>
              <a:t>属天的政治身份</a:t>
            </a:r>
            <a:r>
              <a:rPr lang="zh-CN" altLang="en-US" sz="3600" b="1">
                <a:solidFill>
                  <a:srgbClr val="000000"/>
                </a:solidFill>
                <a:latin typeface="DengXian"/>
                <a:ea typeface="DengXian"/>
              </a:rPr>
              <a:t>和</a:t>
            </a:r>
            <a:r>
              <a:rPr lang="zh-CN" altLang="en-US" sz="3600" b="1">
                <a:solidFill>
                  <a:srgbClr val="FF0000"/>
                </a:solidFill>
                <a:latin typeface="DengXian"/>
                <a:ea typeface="DengXian"/>
              </a:rPr>
              <a:t>属灵的家庭身份</a:t>
            </a:r>
            <a:r>
              <a:rPr lang="zh-CN" altLang="en-US" sz="3600" b="1">
                <a:solidFill>
                  <a:srgbClr val="000000"/>
                </a:solidFill>
                <a:latin typeface="DengXian"/>
                <a:ea typeface="DengXian"/>
              </a:rPr>
              <a:t>这双重身份称为</a:t>
            </a:r>
            <a:r>
              <a:rPr lang="zh-CN" altLang="en-US" sz="3600" b="1">
                <a:solidFill>
                  <a:srgbClr val="0D14A0"/>
                </a:solidFill>
                <a:latin typeface="DengXian"/>
                <a:ea typeface="DengXian"/>
              </a:rPr>
              <a:t>立约身份</a:t>
            </a:r>
            <a:r>
              <a:rPr lang="zh-CN" altLang="en-US" sz="3600" b="1">
                <a:solidFill>
                  <a:srgbClr val="000000"/>
                </a:solidFill>
                <a:latin typeface="DengXian"/>
                <a:ea typeface="DengXian"/>
              </a:rPr>
              <a:t>或</a:t>
            </a:r>
            <a:r>
              <a:rPr lang="zh-CN" altLang="en-US" sz="3600" b="1">
                <a:solidFill>
                  <a:srgbClr val="0D14A0"/>
                </a:solidFill>
                <a:latin typeface="DengXian"/>
                <a:ea typeface="DengXian"/>
              </a:rPr>
              <a:t>教会身份</a:t>
            </a:r>
            <a:r>
              <a:rPr lang="zh-CN" altLang="en-US" sz="3600" b="1">
                <a:solidFill>
                  <a:srgbClr val="000000"/>
                </a:solidFill>
                <a:latin typeface="DengXian"/>
                <a:ea typeface="DengXian"/>
              </a:rPr>
              <a:t>，区别于</a:t>
            </a:r>
            <a:r>
              <a:rPr lang="zh-CN" altLang="en-US" sz="3600" b="1">
                <a:solidFill>
                  <a:srgbClr val="FF0000"/>
                </a:solidFill>
                <a:latin typeface="DengXian"/>
                <a:ea typeface="DengXian"/>
              </a:rPr>
              <a:t>救恩身份</a:t>
            </a:r>
            <a:r>
              <a:rPr lang="zh-CN" altLang="en-US" sz="3600" b="1">
                <a:solidFill>
                  <a:srgbClr val="000000"/>
                </a:solidFill>
                <a:latin typeface="DengXian"/>
                <a:ea typeface="DengXian"/>
              </a:rPr>
              <a:t>，前者是水平的身份，后者是垂直的身份。</a:t>
            </a:r>
          </a:p>
          <a:p>
            <a:pPr indent="457200" algn="l" defTabSz="266700" fontAlgn="auto">
              <a:spcAft>
                <a:spcPct val="0"/>
              </a:spcAft>
            </a:pPr>
            <a:endParaRPr lang="en-US" altLang="zh-CN" sz="3200" b="1" dirty="0">
              <a:solidFill>
                <a:srgbClr val="FF0000"/>
              </a:solidFill>
              <a:latin typeface="DengXian" panose="02010600030101010101" charset="-122"/>
              <a:ea typeface="DengXian" panose="02010600030101010101"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2D6F8-3164-AF48-9EFF-C788897D42E4}"/>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18E17314-8282-EA61-20EF-A3ACA0BA3762}"/>
              </a:ext>
            </a:extLst>
          </p:cNvPr>
          <p:cNvPicPr>
            <a:picLocks noChangeAspect="1"/>
          </p:cNvPicPr>
          <p:nvPr/>
        </p:nvPicPr>
        <p:blipFill>
          <a:blip r:embed="rId3"/>
          <a:stretch>
            <a:fillRect/>
          </a:stretch>
        </p:blipFill>
        <p:spPr>
          <a:xfrm>
            <a:off x="635" y="3810"/>
            <a:ext cx="12206605" cy="6850380"/>
          </a:xfrm>
          <a:prstGeom prst="rect">
            <a:avLst/>
          </a:prstGeom>
        </p:spPr>
      </p:pic>
      <p:sp>
        <p:nvSpPr>
          <p:cNvPr id="3" name="标题 2">
            <a:extLst>
              <a:ext uri="{FF2B5EF4-FFF2-40B4-BE49-F238E27FC236}">
                <a16:creationId xmlns:a16="http://schemas.microsoft.com/office/drawing/2014/main" id="{43884052-1A2D-0BB3-3B3B-531EAE666E0B}"/>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a:extLst>
              <a:ext uri="{FF2B5EF4-FFF2-40B4-BE49-F238E27FC236}">
                <a16:creationId xmlns:a16="http://schemas.microsoft.com/office/drawing/2014/main" id="{5DFB0D59-0332-CF18-9DDA-9194396DA9BB}"/>
              </a:ext>
            </a:extLst>
          </p:cNvPr>
          <p:cNvSpPr txBox="1"/>
          <p:nvPr/>
        </p:nvSpPr>
        <p:spPr>
          <a:xfrm>
            <a:off x="0" y="1874167"/>
            <a:ext cx="12210179" cy="3539430"/>
          </a:xfrm>
          <a:prstGeom prst="rect">
            <a:avLst/>
          </a:prstGeom>
        </p:spPr>
        <p:txBody>
          <a:bodyPr wrap="square" lIns="91440" tIns="45720" rIns="91440" bIns="45720" anchor="t">
            <a:spAutoFit/>
          </a:bodyPr>
          <a:lstStyle/>
          <a:p>
            <a:pPr indent="457200" defTabSz="266700">
              <a:spcAft>
                <a:spcPct val="0"/>
              </a:spcAft>
            </a:pPr>
            <a:r>
              <a:rPr lang="en-US" altLang="zh-CN" sz="3600" b="1" dirty="0">
                <a:solidFill>
                  <a:srgbClr val="FF0000"/>
                </a:solidFill>
                <a:ea typeface="+mn-lt"/>
                <a:sym typeface="+mn-ea"/>
              </a:rPr>
              <a:t>1-1 </a:t>
            </a:r>
            <a:r>
              <a:rPr lang="zh-CN" altLang="en-US" sz="3600" b="1">
                <a:solidFill>
                  <a:srgbClr val="000000"/>
                </a:solidFill>
                <a:latin typeface="DengXian"/>
                <a:ea typeface="DengXian"/>
                <a:sym typeface="+mn-ea"/>
              </a:rPr>
              <a:t>信仰身份 </a:t>
            </a:r>
            <a:r>
              <a:rPr lang="en-US" altLang="zh-CN" sz="3600" b="1" dirty="0">
                <a:solidFill>
                  <a:srgbClr val="000000"/>
                </a:solidFill>
                <a:latin typeface="DengXian"/>
                <a:ea typeface="DengXian"/>
                <a:sym typeface="+mn-ea"/>
              </a:rPr>
              <a:t> =  </a:t>
            </a:r>
            <a:r>
              <a:rPr lang="zh-CN" altLang="en-US" sz="3600" b="1">
                <a:solidFill>
                  <a:srgbClr val="000000"/>
                </a:solidFill>
                <a:latin typeface="DengXian"/>
                <a:ea typeface="DengXian"/>
                <a:sym typeface="+mn-ea"/>
              </a:rPr>
              <a:t>救恩身份 </a:t>
            </a:r>
            <a:r>
              <a:rPr lang="en-US" altLang="zh-CN" sz="3600" b="1" dirty="0">
                <a:solidFill>
                  <a:srgbClr val="000000"/>
                </a:solidFill>
                <a:latin typeface="DengXian"/>
                <a:ea typeface="DengXian"/>
                <a:sym typeface="+mn-ea"/>
              </a:rPr>
              <a:t> + </a:t>
            </a:r>
            <a:r>
              <a:rPr lang="zh-CN" altLang="en-US" sz="3600" b="1">
                <a:solidFill>
                  <a:srgbClr val="000000"/>
                </a:solidFill>
                <a:latin typeface="DengXian"/>
                <a:ea typeface="DengXian"/>
                <a:sym typeface="+mn-ea"/>
              </a:rPr>
              <a:t>立约身份</a:t>
            </a:r>
            <a:r>
              <a:rPr lang="en-US" altLang="zh-CN" sz="3600" b="1" dirty="0">
                <a:solidFill>
                  <a:srgbClr val="000000"/>
                </a:solidFill>
                <a:latin typeface="DengXian"/>
                <a:ea typeface="DengXian"/>
                <a:sym typeface="+mn-ea"/>
              </a:rPr>
              <a:t>      </a:t>
            </a:r>
            <a:endParaRPr lang="en-US" altLang="zh-CN" sz="3600" b="1" dirty="0">
              <a:solidFill>
                <a:srgbClr val="FF0000"/>
              </a:solidFill>
              <a:latin typeface="DengXian"/>
              <a:ea typeface="DengXian"/>
            </a:endParaRPr>
          </a:p>
          <a:p>
            <a:pPr indent="457200" defTabSz="266700">
              <a:spcAft>
                <a:spcPct val="0"/>
              </a:spcAft>
            </a:pPr>
            <a:r>
              <a:rPr lang="en-US" altLang="zh-CN" sz="3600" b="1" dirty="0">
                <a:solidFill>
                  <a:srgbClr val="FF0000"/>
                </a:solidFill>
                <a:ea typeface="+mn-lt"/>
              </a:rPr>
              <a:t>1-2</a:t>
            </a:r>
            <a:r>
              <a:rPr lang="en-US" altLang="zh-CN" sz="3600" b="1" dirty="0">
                <a:solidFill>
                  <a:srgbClr val="FF0000"/>
                </a:solidFill>
                <a:latin typeface="Arial"/>
                <a:ea typeface="DengXian"/>
                <a:cs typeface="Arial"/>
              </a:rPr>
              <a:t> </a:t>
            </a:r>
            <a:r>
              <a:rPr lang="zh-CN" altLang="en-US" sz="3600" b="1">
                <a:solidFill>
                  <a:srgbClr val="000000"/>
                </a:solidFill>
                <a:latin typeface="DengXian"/>
                <a:ea typeface="DengXian"/>
              </a:rPr>
              <a:t>救恩身份 </a:t>
            </a:r>
            <a:r>
              <a:rPr lang="en-US" altLang="zh-CN" sz="3600" b="1" dirty="0">
                <a:solidFill>
                  <a:srgbClr val="000000"/>
                </a:solidFill>
                <a:latin typeface="DengXian"/>
                <a:ea typeface="DengXian"/>
              </a:rPr>
              <a:t> =  </a:t>
            </a:r>
            <a:r>
              <a:rPr lang="zh-CN" altLang="en-US" sz="3600" b="1">
                <a:solidFill>
                  <a:srgbClr val="000000"/>
                </a:solidFill>
                <a:latin typeface="DengXian"/>
                <a:ea typeface="DengXian"/>
              </a:rPr>
              <a:t>信徒 </a:t>
            </a:r>
            <a:r>
              <a:rPr lang="en-US" altLang="zh-CN" sz="3600" b="1" dirty="0">
                <a:solidFill>
                  <a:srgbClr val="000000"/>
                </a:solidFill>
                <a:latin typeface="DengXian"/>
                <a:ea typeface="DengXian"/>
              </a:rPr>
              <a:t>/ </a:t>
            </a:r>
            <a:r>
              <a:rPr lang="zh-CN" altLang="en-US" sz="3600" b="1">
                <a:solidFill>
                  <a:srgbClr val="000000"/>
                </a:solidFill>
                <a:latin typeface="DengXian"/>
                <a:ea typeface="DengXian"/>
              </a:rPr>
              <a:t>门徒 </a:t>
            </a:r>
            <a:r>
              <a:rPr lang="en-US" altLang="zh-CN" sz="3600" b="1" dirty="0">
                <a:solidFill>
                  <a:srgbClr val="000000"/>
                </a:solidFill>
                <a:latin typeface="DengXian"/>
                <a:ea typeface="DengXian"/>
              </a:rPr>
              <a:t>/ </a:t>
            </a:r>
            <a:r>
              <a:rPr lang="zh-CN" altLang="en-US" sz="3600" b="1">
                <a:solidFill>
                  <a:srgbClr val="000000"/>
                </a:solidFill>
                <a:latin typeface="DengXian"/>
                <a:ea typeface="DengXian"/>
              </a:rPr>
              <a:t>圣徒 </a:t>
            </a:r>
            <a:r>
              <a:rPr lang="en-US" altLang="zh-CN" sz="3600" b="1" dirty="0">
                <a:solidFill>
                  <a:srgbClr val="000000"/>
                </a:solidFill>
                <a:latin typeface="DengXian"/>
                <a:ea typeface="DengXian"/>
              </a:rPr>
              <a:t>/ </a:t>
            </a:r>
            <a:r>
              <a:rPr lang="zh-CN" altLang="en-US" sz="3600" b="1">
                <a:solidFill>
                  <a:srgbClr val="000000"/>
                </a:solidFill>
                <a:latin typeface="DengXian"/>
                <a:ea typeface="DengXian"/>
              </a:rPr>
              <a:t>基督徒</a:t>
            </a:r>
            <a:endParaRPr lang="en-US" altLang="zh-CN" sz="3600" b="1" dirty="0">
              <a:solidFill>
                <a:srgbClr val="FF0000"/>
              </a:solidFill>
              <a:latin typeface="DengXian"/>
              <a:ea typeface="DengXian"/>
            </a:endParaRPr>
          </a:p>
          <a:p>
            <a:pPr indent="457200" defTabSz="266700">
              <a:spcAft>
                <a:spcPct val="0"/>
              </a:spcAft>
            </a:pPr>
            <a:r>
              <a:rPr lang="zh-CN" altLang="en-US" sz="3600" b="1">
                <a:solidFill>
                  <a:srgbClr val="000000"/>
                </a:solidFill>
                <a:latin typeface="DengXian"/>
                <a:ea typeface="DengXian"/>
              </a:rPr>
              <a:t>                        （赦罪、得救、重生、成圣）</a:t>
            </a:r>
            <a:r>
              <a:rPr lang="en-US" altLang="zh-CN" sz="3600" b="1" dirty="0">
                <a:solidFill>
                  <a:srgbClr val="000000"/>
                </a:solidFill>
                <a:latin typeface="DengXian"/>
                <a:ea typeface="DengXian"/>
              </a:rPr>
              <a:t>                                                          </a:t>
            </a:r>
            <a:endParaRPr lang="en-US" altLang="zh-CN" sz="3600" b="1" dirty="0">
              <a:solidFill>
                <a:srgbClr val="FF0000"/>
              </a:solidFill>
              <a:latin typeface="DengXian"/>
              <a:ea typeface="DengXian"/>
            </a:endParaRPr>
          </a:p>
          <a:p>
            <a:pPr indent="457200" defTabSz="266700">
              <a:spcAft>
                <a:spcPct val="0"/>
              </a:spcAft>
            </a:pPr>
            <a:r>
              <a:rPr lang="en-US" altLang="zh-CN" sz="3600" b="1" dirty="0">
                <a:solidFill>
                  <a:srgbClr val="FF0000"/>
                </a:solidFill>
                <a:ea typeface="+mn-lt"/>
              </a:rPr>
              <a:t>1-3</a:t>
            </a:r>
            <a:r>
              <a:rPr lang="en-US" altLang="zh-CN" sz="4000" b="1" dirty="0">
                <a:solidFill>
                  <a:srgbClr val="FF0000"/>
                </a:solidFill>
                <a:latin typeface="Arial"/>
                <a:ea typeface="DengXian"/>
                <a:cs typeface="Arial"/>
              </a:rPr>
              <a:t> </a:t>
            </a:r>
            <a:r>
              <a:rPr lang="zh-CN" altLang="en-US" sz="3600" b="1">
                <a:solidFill>
                  <a:srgbClr val="000000"/>
                </a:solidFill>
                <a:latin typeface="DengXian"/>
                <a:ea typeface="DengXian"/>
              </a:rPr>
              <a:t>立约身份 </a:t>
            </a:r>
            <a:r>
              <a:rPr lang="en-US" altLang="zh-CN" sz="3600" b="1" dirty="0">
                <a:solidFill>
                  <a:srgbClr val="000000"/>
                </a:solidFill>
                <a:latin typeface="DengXian"/>
                <a:ea typeface="DengXian"/>
              </a:rPr>
              <a:t> =  </a:t>
            </a:r>
            <a:r>
              <a:rPr lang="zh-CN" altLang="en-US" sz="3600" b="1">
                <a:solidFill>
                  <a:srgbClr val="000000"/>
                </a:solidFill>
                <a:latin typeface="DengXian"/>
                <a:ea typeface="DengXian"/>
              </a:rPr>
              <a:t>天国国民  </a:t>
            </a:r>
            <a:r>
              <a:rPr lang="en-US" altLang="zh-CN" sz="3600" b="1" dirty="0">
                <a:solidFill>
                  <a:srgbClr val="000000"/>
                </a:solidFill>
                <a:latin typeface="DengXian"/>
                <a:ea typeface="DengXian"/>
              </a:rPr>
              <a:t>+  </a:t>
            </a:r>
            <a:r>
              <a:rPr lang="zh-CN" altLang="en-US" sz="3600" b="1">
                <a:solidFill>
                  <a:srgbClr val="000000"/>
                </a:solidFill>
                <a:latin typeface="DengXian"/>
                <a:ea typeface="DengXian"/>
              </a:rPr>
              <a:t>神家家人</a:t>
            </a:r>
            <a:endParaRPr lang="zh-CN">
              <a:solidFill>
                <a:srgbClr val="000000"/>
              </a:solidFill>
              <a:latin typeface="Arial"/>
              <a:ea typeface="微软雅黑"/>
              <a:cs typeface="Arial"/>
            </a:endParaRPr>
          </a:p>
          <a:p>
            <a:pPr indent="457200" defTabSz="266700">
              <a:spcAft>
                <a:spcPct val="0"/>
              </a:spcAft>
            </a:pPr>
            <a:r>
              <a:rPr lang="zh-CN" altLang="en-US" sz="3600" b="1">
                <a:solidFill>
                  <a:srgbClr val="000000"/>
                </a:solidFill>
                <a:latin typeface="DengXian"/>
                <a:ea typeface="DengXian"/>
              </a:rPr>
              <a:t>                   </a:t>
            </a:r>
            <a:r>
              <a:rPr lang="zh-CN" sz="3600" b="1">
                <a:solidFill>
                  <a:srgbClr val="000000"/>
                </a:solidFill>
                <a:latin typeface="DengXian"/>
                <a:ea typeface="DengXian"/>
              </a:rPr>
              <a:t>（属天政治身份+</a:t>
            </a:r>
            <a:r>
              <a:rPr lang="zh-CN" altLang="en-US" sz="3600" b="1">
                <a:solidFill>
                  <a:srgbClr val="000000"/>
                </a:solidFill>
                <a:latin typeface="DengXian"/>
                <a:ea typeface="DengXian"/>
              </a:rPr>
              <a:t>属灵家庭身份）</a:t>
            </a:r>
            <a:endParaRPr lang="zh-CN">
              <a:cs typeface="Arial"/>
            </a:endParaRPr>
          </a:p>
          <a:p>
            <a:pPr indent="457200" algn="l" defTabSz="266700" fontAlgn="auto">
              <a:spcAft>
                <a:spcPct val="0"/>
              </a:spcAft>
            </a:pPr>
            <a:r>
              <a:rPr lang="zh-CN" altLang="en-US" sz="4000" b="1" dirty="0">
                <a:solidFill>
                  <a:srgbClr val="000000"/>
                </a:solidFill>
                <a:latin typeface="DengXian"/>
                <a:ea typeface="DengXian"/>
              </a:rPr>
              <a:t> </a:t>
            </a:r>
            <a:r>
              <a:rPr lang="en-US" altLang="zh-CN" sz="4000" b="1" dirty="0">
                <a:solidFill>
                  <a:srgbClr val="000000"/>
                </a:solidFill>
                <a:latin typeface="DengXian"/>
                <a:ea typeface="DengXian"/>
              </a:rPr>
              <a:t>               </a:t>
            </a:r>
            <a:r>
              <a:rPr lang="zh-CN" altLang="en-US" sz="4000" b="1" dirty="0">
                <a:solidFill>
                  <a:srgbClr val="000000"/>
                </a:solidFill>
                <a:latin typeface="DengXian"/>
                <a:ea typeface="DengXian"/>
              </a:rPr>
              <a:t> </a:t>
            </a:r>
            <a:r>
              <a:rPr lang="en-US" altLang="zh-CN" sz="4000" b="1" dirty="0">
                <a:solidFill>
                  <a:srgbClr val="000000"/>
                </a:solidFill>
                <a:latin typeface="DengXian"/>
                <a:ea typeface="DengXian"/>
              </a:rPr>
              <a:t>                                                   </a:t>
            </a:r>
            <a:endParaRPr lang="en-US" altLang="zh-CN" sz="4000" b="1" dirty="0">
              <a:solidFill>
                <a:srgbClr val="FF0000"/>
              </a:solidFill>
              <a:latin typeface="DengXian"/>
              <a:ea typeface="DengXian"/>
            </a:endParaRPr>
          </a:p>
        </p:txBody>
      </p:sp>
    </p:spTree>
    <p:custDataLst>
      <p:tags r:id="rId1"/>
    </p:custDataLst>
    <p:extLst>
      <p:ext uri="{BB962C8B-B14F-4D97-AF65-F5344CB8AC3E}">
        <p14:creationId xmlns:p14="http://schemas.microsoft.com/office/powerpoint/2010/main" val="372748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479777" y="1591945"/>
            <a:ext cx="11269440" cy="4675319"/>
          </a:xfrm>
          <a:prstGeom prst="rect">
            <a:avLst/>
          </a:prstGeom>
        </p:spPr>
        <p:txBody>
          <a:bodyPr wrap="square">
            <a:spAutoFit/>
          </a:bodyPr>
          <a:lstStyle/>
          <a:p>
            <a:pPr indent="735965" algn="l" defTabSz="266700" fontAlgn="auto">
              <a:lnSpc>
                <a:spcPct val="140000"/>
              </a:lnSpc>
              <a:spcAft>
                <a:spcPct val="0"/>
              </a:spcAft>
            </a:pPr>
            <a:r>
              <a:rPr lang="zh-CN" altLang="en-US" sz="3600" b="1" dirty="0">
                <a:solidFill>
                  <a:srgbClr val="000000"/>
                </a:solidFill>
                <a:latin typeface="DengXian" panose="02010600030101010101" charset="-122"/>
                <a:ea typeface="DengXian" panose="02010600030101010101" charset="-122"/>
              </a:rPr>
              <a:t> 值得指出的是，双重立约身份所对应的其实是同一个属灵实体。</a:t>
            </a:r>
          </a:p>
          <a:p>
            <a:pPr indent="735965" algn="l" defTabSz="266700" fontAlgn="auto">
              <a:lnSpc>
                <a:spcPct val="140000"/>
              </a:lnSpc>
              <a:spcAft>
                <a:spcPct val="0"/>
              </a:spcAft>
            </a:pPr>
            <a:r>
              <a:rPr lang="zh-CN" altLang="en-US" sz="3600" b="1" dirty="0">
                <a:solidFill>
                  <a:srgbClr val="000000"/>
                </a:solidFill>
                <a:latin typeface="DengXian" panose="02010600030101010101" charset="-122"/>
                <a:ea typeface="DengXian" panose="02010600030101010101" charset="-122"/>
              </a:rPr>
              <a:t> 天国和神家其实是同一个实体，从两种不同的角度去看，所得到的两幅图像：</a:t>
            </a:r>
          </a:p>
          <a:p>
            <a:pPr indent="735965" algn="l" defTabSz="266700" fontAlgn="auto">
              <a:lnSpc>
                <a:spcPct val="140000"/>
              </a:lnSpc>
              <a:spcAft>
                <a:spcPct val="0"/>
              </a:spcAft>
            </a:pPr>
            <a:r>
              <a:rPr lang="zh-CN" altLang="en-US" sz="3600" b="1" dirty="0">
                <a:solidFill>
                  <a:srgbClr val="000000"/>
                </a:solidFill>
                <a:latin typeface="DengXian" panose="02010600030101010101" charset="-122"/>
                <a:ea typeface="DengXian" panose="02010600030101010101" charset="-122"/>
              </a:rPr>
              <a:t> 从属天政治的角度去看，就是天国；</a:t>
            </a:r>
          </a:p>
          <a:p>
            <a:pPr indent="735965" algn="l" defTabSz="266700" fontAlgn="auto">
              <a:lnSpc>
                <a:spcPct val="140000"/>
              </a:lnSpc>
              <a:spcAft>
                <a:spcPct val="0"/>
              </a:spcAft>
            </a:pPr>
            <a:r>
              <a:rPr lang="zh-CN" altLang="en-US" sz="3600" b="1" dirty="0">
                <a:solidFill>
                  <a:srgbClr val="000000"/>
                </a:solidFill>
                <a:latin typeface="DengXian" panose="02010600030101010101" charset="-122"/>
                <a:ea typeface="DengXian" panose="02010600030101010101" charset="-122"/>
              </a:rPr>
              <a:t> 从属灵家庭的角度去看，就是神家。</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407035" y="1713301"/>
            <a:ext cx="11377295" cy="2916376"/>
          </a:xfrm>
          <a:prstGeom prst="rect">
            <a:avLst/>
          </a:prstGeom>
        </p:spPr>
        <p:txBody>
          <a:bodyPr wrap="square" lIns="91440" tIns="45720" rIns="91440" bIns="45720" anchor="t">
            <a:spAutoFit/>
          </a:bodyPr>
          <a:lstStyle/>
          <a:p>
            <a:pPr algn="l" defTabSz="266700" fontAlgn="auto">
              <a:lnSpc>
                <a:spcPct val="130000"/>
              </a:lnSpc>
              <a:spcAft>
                <a:spcPct val="0"/>
              </a:spcAft>
            </a:pPr>
            <a:r>
              <a:rPr lang="zh-CN" altLang="en-US" sz="3600" b="1">
                <a:solidFill>
                  <a:srgbClr val="000000"/>
                </a:solidFill>
                <a:latin typeface="DengXian"/>
                <a:ea typeface="DengXian"/>
              </a:rPr>
              <a:t>此外，另一点值得指出的是，华人教会和华人基督徒在拥有立约身份或教会身份上需要克服两个特别的障碍，就是从华人文化传统而来的障碍：</a:t>
            </a:r>
            <a:endParaRPr lang="en-US" altLang="zh-CN" sz="3600">
              <a:latin typeface="DengXian"/>
              <a:ea typeface="DengXian"/>
              <a:cs typeface="Arial"/>
            </a:endParaRPr>
          </a:p>
          <a:p>
            <a:pPr defTabSz="266700">
              <a:lnSpc>
                <a:spcPct val="130000"/>
              </a:lnSpc>
              <a:spcAft>
                <a:spcPct val="0"/>
              </a:spcAft>
            </a:pPr>
            <a:endParaRPr lang="zh-CN" altLang="en-US" sz="3600" b="1" dirty="0">
              <a:solidFill>
                <a:srgbClr val="000000"/>
              </a:solidFill>
              <a:latin typeface="DengXian"/>
              <a:ea typeface="DengXian"/>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112889" y="21666"/>
            <a:ext cx="12206605" cy="6850380"/>
          </a:xfrm>
          <a:prstGeom prst="rect">
            <a:avLst/>
          </a:prstGeom>
        </p:spPr>
      </p:pic>
      <p:sp>
        <p:nvSpPr>
          <p:cNvPr id="5" name="文本框 4"/>
          <p:cNvSpPr txBox="1"/>
          <p:nvPr/>
        </p:nvSpPr>
        <p:spPr>
          <a:xfrm>
            <a:off x="0" y="1566545"/>
            <a:ext cx="12206605" cy="5149850"/>
          </a:xfrm>
          <a:prstGeom prst="rect">
            <a:avLst/>
          </a:prstGeom>
        </p:spPr>
        <p:txBody>
          <a:bodyPr wrap="square">
            <a:noAutofit/>
          </a:bodyPr>
          <a:lstStyle/>
          <a:p>
            <a:pPr marL="0" indent="878205" algn="just" defTabSz="266700">
              <a:lnSpc>
                <a:spcPct val="80000"/>
              </a:lnSpc>
              <a:spcAft>
                <a:spcPts val="800"/>
              </a:spcAft>
              <a:buClrTx/>
              <a:buSzTx/>
              <a:buFontTx/>
            </a:pPr>
            <a:endParaRPr lang="en-US" altLang="zh-CN" sz="3800" dirty="0">
              <a:latin typeface="方正公文楷体" charset="0"/>
              <a:ea typeface="方正公文楷体" charset="0"/>
              <a:cs typeface="方正公文楷体" charset="0"/>
              <a:sym typeface="方正公文楷体" charset="0"/>
            </a:endParaRPr>
          </a:p>
        </p:txBody>
      </p:sp>
      <p:sp>
        <p:nvSpPr>
          <p:cNvPr id="6" name="Title 1"/>
          <p:cNvSpPr>
            <a:spLocks noGrp="1"/>
          </p:cNvSpPr>
          <p:nvPr>
            <p:ph type="title"/>
          </p:nvPr>
        </p:nvSpPr>
        <p:spPr>
          <a:xfrm>
            <a:off x="892175" y="219710"/>
            <a:ext cx="9799320" cy="1072515"/>
          </a:xfrm>
        </p:spPr>
        <p:txBody>
          <a:bodyPr/>
          <a:lstStyle/>
          <a:p>
            <a:pPr indent="422910" algn="l"/>
            <a:r>
              <a:rPr lang="zh-CN" altLang="en-US" sz="5400" b="1" dirty="0">
                <a:ln>
                  <a:solidFill>
                    <a:schemeClr val="bg1"/>
                  </a:solidFill>
                </a:ln>
                <a:solidFill>
                  <a:srgbClr val="FF0000"/>
                </a:solidFill>
                <a:sym typeface="+mn-ea"/>
              </a:rPr>
              <a:t>                </a:t>
            </a:r>
            <a:r>
              <a:rPr lang="zh-CN" altLang="en-US" sz="5400" b="1" dirty="0">
                <a:ln>
                  <a:solidFill>
                    <a:schemeClr val="bg1"/>
                  </a:solidFill>
                </a:ln>
                <a:solidFill>
                  <a:srgbClr val="FF0000"/>
                </a:solidFill>
              </a:rPr>
              <a:t>引言</a:t>
            </a:r>
          </a:p>
        </p:txBody>
      </p:sp>
      <p:sp>
        <p:nvSpPr>
          <p:cNvPr id="3" name="Content Placeholder 2"/>
          <p:cNvSpPr>
            <a:spLocks noGrp="1"/>
          </p:cNvSpPr>
          <p:nvPr>
            <p:ph idx="1"/>
          </p:nvPr>
        </p:nvSpPr>
        <p:spPr>
          <a:xfrm>
            <a:off x="353271" y="1566600"/>
            <a:ext cx="11270075" cy="5301749"/>
          </a:xfrm>
        </p:spPr>
        <p:txBody>
          <a:bodyPr vert="horz" lIns="90000" tIns="46800" rIns="90000" bIns="46800" rtlCol="0" anchor="t">
            <a:normAutofit/>
          </a:bodyPr>
          <a:lstStyle/>
          <a:p>
            <a:pPr marL="0" indent="0" algn="l">
              <a:buNone/>
            </a:pPr>
            <a:r>
              <a:rPr lang="zh-CN" altLang="en-US" sz="4000" b="1">
                <a:latin typeface="DengXian"/>
                <a:ea typeface="DengXian"/>
                <a:cs typeface="方正公文楷体" charset="0"/>
                <a:sym typeface="方正公文楷体" charset="0"/>
              </a:rPr>
              <a:t>我们所传讲和所期盼的复兴是末日大复兴，是一旦兴起就不再熄灭、一直持续到基督再来的末日大复兴。</a:t>
            </a:r>
            <a:endParaRPr lang="en-US" altLang="zh-CN" sz="4000" b="1">
              <a:latin typeface="DengXian"/>
              <a:ea typeface="DengXian"/>
              <a:cs typeface="方正公文楷体" charset="0"/>
              <a:sym typeface="方正公文楷体" charset="0"/>
            </a:endParaRPr>
          </a:p>
          <a:p>
            <a:pPr marL="0" indent="0" algn="just" defTabSz="266700">
              <a:lnSpc>
                <a:spcPct val="90000"/>
              </a:lnSpc>
              <a:spcAft>
                <a:spcPts val="800"/>
              </a:spcAft>
              <a:buNone/>
            </a:pPr>
            <a:r>
              <a:rPr lang="zh-CN" altLang="en-US" sz="4000" b="1">
                <a:solidFill>
                  <a:srgbClr val="0D14A0"/>
                </a:solidFill>
                <a:latin typeface="DengXian"/>
                <a:ea typeface="DengXian"/>
                <a:cs typeface="方正公文楷体" charset="0"/>
                <a:sym typeface="方正公文楷体" charset="0"/>
              </a:rPr>
              <a:t>这样的复兴有三个主要条件：</a:t>
            </a:r>
            <a:endParaRPr lang="zh-CN" altLang="en-US" sz="4000" b="1">
              <a:solidFill>
                <a:srgbClr val="0D14A0"/>
              </a:solidFill>
              <a:latin typeface="DengXian"/>
              <a:ea typeface="DengXian"/>
              <a:cs typeface="方正公文楷体" charset="0"/>
            </a:endParaRPr>
          </a:p>
          <a:p>
            <a:pPr marL="0" indent="0" algn="just" defTabSz="266700">
              <a:lnSpc>
                <a:spcPct val="90000"/>
              </a:lnSpc>
              <a:spcAft>
                <a:spcPts val="800"/>
              </a:spcAft>
              <a:buNone/>
            </a:pPr>
            <a:r>
              <a:rPr lang="zh-CN" altLang="en-US" sz="4000" b="1">
                <a:solidFill>
                  <a:srgbClr val="FF0000"/>
                </a:solidFill>
                <a:latin typeface="DengXian"/>
                <a:ea typeface="DengXian"/>
                <a:cs typeface="方正公文楷体" charset="0"/>
                <a:sym typeface="方正公文楷体" charset="0"/>
              </a:rPr>
              <a:t>（一）教会复兴的时机和环境；</a:t>
            </a:r>
            <a:endParaRPr lang="zh-CN" altLang="en-US" sz="4000" b="1">
              <a:solidFill>
                <a:srgbClr val="FF0000"/>
              </a:solidFill>
              <a:latin typeface="DengXian"/>
              <a:ea typeface="DengXian"/>
              <a:cs typeface="方正公文楷体" charset="0"/>
            </a:endParaRPr>
          </a:p>
          <a:p>
            <a:pPr marL="0" indent="0" algn="just" defTabSz="266700">
              <a:lnSpc>
                <a:spcPct val="90000"/>
              </a:lnSpc>
              <a:spcAft>
                <a:spcPts val="800"/>
              </a:spcAft>
              <a:buNone/>
            </a:pPr>
            <a:r>
              <a:rPr lang="zh-CN" altLang="en-US" sz="4000" b="1">
                <a:solidFill>
                  <a:srgbClr val="FF0000"/>
                </a:solidFill>
                <a:latin typeface="DengXian"/>
                <a:ea typeface="DengXian"/>
                <a:cs typeface="方正公文楷体" charset="0"/>
                <a:sym typeface="方正公文楷体" charset="0"/>
              </a:rPr>
              <a:t>（二）有关教会复兴的真理；</a:t>
            </a:r>
            <a:endParaRPr lang="zh-CN" altLang="en-US" sz="4000" b="1">
              <a:solidFill>
                <a:srgbClr val="FF0000"/>
              </a:solidFill>
              <a:latin typeface="DengXian"/>
              <a:ea typeface="DengXian"/>
              <a:cs typeface="方正公文楷体" charset="0"/>
            </a:endParaRPr>
          </a:p>
          <a:p>
            <a:pPr marL="0" indent="0" algn="just" defTabSz="266700">
              <a:lnSpc>
                <a:spcPct val="90000"/>
              </a:lnSpc>
              <a:spcAft>
                <a:spcPts val="800"/>
              </a:spcAft>
              <a:buNone/>
            </a:pPr>
            <a:r>
              <a:rPr lang="zh-CN" altLang="en-US" sz="4000" b="1">
                <a:solidFill>
                  <a:srgbClr val="FF0000"/>
                </a:solidFill>
                <a:latin typeface="DengXian"/>
                <a:ea typeface="DengXian"/>
                <a:cs typeface="方正公文楷体" charset="0"/>
                <a:sym typeface="方正公文楷体" charset="0"/>
              </a:rPr>
              <a:t>（三）对教会复兴的正确回应。</a:t>
            </a:r>
            <a:endParaRPr lang="zh-CN" altLang="en-US" sz="4000" b="1">
              <a:solidFill>
                <a:srgbClr val="FF0000"/>
              </a:solidFill>
              <a:latin typeface="DengXian"/>
              <a:ea typeface="DengXian"/>
              <a:cs typeface="方正公文楷体" charset="0"/>
            </a:endParaRPr>
          </a:p>
          <a:p>
            <a:pPr marL="0" indent="0">
              <a:buNone/>
            </a:pPr>
            <a:endParaRPr lang="zh-CN" altLang="en-US" dirty="0">
              <a:latin typeface="方正公文楷体" charset="0"/>
              <a:ea typeface="方正公文楷体" charset="0"/>
              <a:cs typeface="方正公文楷体" charset="0"/>
              <a:sym typeface="方正公文楷体" charset="0"/>
            </a:endParaRPr>
          </a:p>
          <a:p>
            <a:pPr marL="0" indent="0">
              <a:buNone/>
            </a:pPr>
            <a:endParaRPr lang="en-US"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7C2CD-F71C-1FB7-C3E8-4C4344D1C7B4}"/>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B18A3443-E594-3EFB-DE45-27286D9F4F58}"/>
              </a:ext>
            </a:extLst>
          </p:cNvPr>
          <p:cNvPicPr>
            <a:picLocks noChangeAspect="1"/>
          </p:cNvPicPr>
          <p:nvPr/>
        </p:nvPicPr>
        <p:blipFill>
          <a:blip r:embed="rId3"/>
          <a:stretch>
            <a:fillRect/>
          </a:stretch>
        </p:blipFill>
        <p:spPr>
          <a:xfrm>
            <a:off x="635" y="3810"/>
            <a:ext cx="12206605" cy="6850380"/>
          </a:xfrm>
          <a:prstGeom prst="rect">
            <a:avLst/>
          </a:prstGeom>
        </p:spPr>
      </p:pic>
      <p:sp>
        <p:nvSpPr>
          <p:cNvPr id="3" name="标题 2">
            <a:extLst>
              <a:ext uri="{FF2B5EF4-FFF2-40B4-BE49-F238E27FC236}">
                <a16:creationId xmlns:a16="http://schemas.microsoft.com/office/drawing/2014/main" id="{2C95B493-91A1-E1C0-7D6C-1972C5A831CC}"/>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a:extLst>
              <a:ext uri="{FF2B5EF4-FFF2-40B4-BE49-F238E27FC236}">
                <a16:creationId xmlns:a16="http://schemas.microsoft.com/office/drawing/2014/main" id="{D6531819-F320-8801-47DD-D46760FA5075}"/>
              </a:ext>
            </a:extLst>
          </p:cNvPr>
          <p:cNvSpPr txBox="1"/>
          <p:nvPr/>
        </p:nvSpPr>
        <p:spPr>
          <a:xfrm>
            <a:off x="407035" y="1515745"/>
            <a:ext cx="11377295" cy="3636573"/>
          </a:xfrm>
          <a:prstGeom prst="rect">
            <a:avLst/>
          </a:prstGeom>
        </p:spPr>
        <p:txBody>
          <a:bodyPr wrap="square" lIns="91440" tIns="45720" rIns="91440" bIns="45720" anchor="t">
            <a:spAutoFit/>
          </a:bodyPr>
          <a:lstStyle/>
          <a:p>
            <a:pPr defTabSz="266700">
              <a:lnSpc>
                <a:spcPct val="130000"/>
              </a:lnSpc>
              <a:spcAft>
                <a:spcPct val="0"/>
              </a:spcAft>
            </a:pPr>
            <a:r>
              <a:rPr lang="zh-CN" altLang="en-US" sz="3600" b="1">
                <a:solidFill>
                  <a:srgbClr val="000000"/>
                </a:solidFill>
                <a:latin typeface="DengXian"/>
                <a:ea typeface="DengXian"/>
              </a:rPr>
              <a:t>第一个障碍是：</a:t>
            </a:r>
            <a:endParaRPr lang="en-US" altLang="zh-CN"/>
          </a:p>
          <a:p>
            <a:pPr algn="l" defTabSz="266700">
              <a:lnSpc>
                <a:spcPct val="130000"/>
              </a:lnSpc>
              <a:spcAft>
                <a:spcPct val="0"/>
              </a:spcAft>
            </a:pPr>
            <a:r>
              <a:rPr lang="zh-CN" altLang="en-US" sz="3600" b="1">
                <a:solidFill>
                  <a:srgbClr val="000000"/>
                </a:solidFill>
                <a:latin typeface="DengXian"/>
                <a:ea typeface="DengXian"/>
              </a:rPr>
              <a:t>由于华人普遍对世俗的政治冷感，因此对天国的政治也同样冷感。</a:t>
            </a:r>
            <a:endParaRPr lang="zh-CN"/>
          </a:p>
          <a:p>
            <a:pPr algn="l" defTabSz="266700" fontAlgn="auto">
              <a:lnSpc>
                <a:spcPct val="130000"/>
              </a:lnSpc>
              <a:spcAft>
                <a:spcPct val="0"/>
              </a:spcAft>
            </a:pPr>
            <a:r>
              <a:rPr lang="zh-CN" altLang="en-US" sz="3600" b="1">
                <a:solidFill>
                  <a:srgbClr val="000000"/>
                </a:solidFill>
                <a:latin typeface="DengXian"/>
                <a:ea typeface="DengXian"/>
              </a:rPr>
              <a:t>这个障碍使我们对</a:t>
            </a:r>
            <a:r>
              <a:rPr lang="en-US" altLang="zh-CN" sz="3600" b="1" dirty="0">
                <a:solidFill>
                  <a:srgbClr val="000000"/>
                </a:solidFill>
                <a:latin typeface="DengXian"/>
                <a:ea typeface="DengXian"/>
              </a:rPr>
              <a:t>“</a:t>
            </a:r>
            <a:r>
              <a:rPr lang="zh-CN" altLang="en-US" sz="3600" b="1">
                <a:solidFill>
                  <a:srgbClr val="000000"/>
                </a:solidFill>
                <a:latin typeface="DengXian"/>
                <a:ea typeface="DengXian"/>
              </a:rPr>
              <a:t>与圣徒同国</a:t>
            </a:r>
            <a:r>
              <a:rPr lang="en-US" altLang="zh-CN" sz="3600" b="1" dirty="0">
                <a:solidFill>
                  <a:srgbClr val="000000"/>
                </a:solidFill>
                <a:latin typeface="DengXian"/>
                <a:ea typeface="DengXian"/>
              </a:rPr>
              <a:t>”</a:t>
            </a:r>
            <a:r>
              <a:rPr lang="zh-CN" altLang="en-US" sz="3600" b="1">
                <a:solidFill>
                  <a:srgbClr val="000000"/>
                </a:solidFill>
                <a:latin typeface="DengXian"/>
                <a:ea typeface="DengXian"/>
              </a:rPr>
              <a:t>的国民意识无感，从而造成拥有属天政治身份上的困难。</a:t>
            </a:r>
          </a:p>
        </p:txBody>
      </p:sp>
    </p:spTree>
    <p:custDataLst>
      <p:tags r:id="rId1"/>
    </p:custDataLst>
    <p:extLst>
      <p:ext uri="{BB962C8B-B14F-4D97-AF65-F5344CB8AC3E}">
        <p14:creationId xmlns:p14="http://schemas.microsoft.com/office/powerpoint/2010/main" val="599256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72B07-53A8-F7B4-B019-F24C5AD37A89}"/>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FFEC71A2-986D-6416-974B-9163B63ED7C6}"/>
              </a:ext>
            </a:extLst>
          </p:cNvPr>
          <p:cNvPicPr>
            <a:picLocks noChangeAspect="1"/>
          </p:cNvPicPr>
          <p:nvPr/>
        </p:nvPicPr>
        <p:blipFill>
          <a:blip r:embed="rId3"/>
          <a:stretch>
            <a:fillRect/>
          </a:stretch>
        </p:blipFill>
        <p:spPr>
          <a:xfrm>
            <a:off x="635" y="3810"/>
            <a:ext cx="12206605" cy="6850380"/>
          </a:xfrm>
          <a:prstGeom prst="rect">
            <a:avLst/>
          </a:prstGeom>
        </p:spPr>
      </p:pic>
      <p:sp>
        <p:nvSpPr>
          <p:cNvPr id="3" name="标题 2">
            <a:extLst>
              <a:ext uri="{FF2B5EF4-FFF2-40B4-BE49-F238E27FC236}">
                <a16:creationId xmlns:a16="http://schemas.microsoft.com/office/drawing/2014/main" id="{0DF41288-A65F-5530-8656-7FF1C388F6E4}"/>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a:extLst>
              <a:ext uri="{FF2B5EF4-FFF2-40B4-BE49-F238E27FC236}">
                <a16:creationId xmlns:a16="http://schemas.microsoft.com/office/drawing/2014/main" id="{6291C2A1-F3B3-5428-349D-6C069DCEAE69}"/>
              </a:ext>
            </a:extLst>
          </p:cNvPr>
          <p:cNvSpPr txBox="1"/>
          <p:nvPr/>
        </p:nvSpPr>
        <p:spPr>
          <a:xfrm>
            <a:off x="407035" y="1515745"/>
            <a:ext cx="11377295" cy="3472617"/>
          </a:xfrm>
          <a:prstGeom prst="rect">
            <a:avLst/>
          </a:prstGeom>
        </p:spPr>
        <p:txBody>
          <a:bodyPr wrap="square" lIns="91440" tIns="45720" rIns="91440" bIns="45720" anchor="t">
            <a:spAutoFit/>
          </a:bodyPr>
          <a:lstStyle/>
          <a:p>
            <a:pPr indent="735965" algn="l" defTabSz="266700" fontAlgn="auto">
              <a:lnSpc>
                <a:spcPct val="130000"/>
              </a:lnSpc>
              <a:spcAft>
                <a:spcPct val="0"/>
              </a:spcAft>
            </a:pPr>
            <a:endParaRPr lang="zh-CN" altLang="en-US" sz="2800" b="1" dirty="0">
              <a:solidFill>
                <a:srgbClr val="000000"/>
              </a:solidFill>
              <a:latin typeface="DengXian" panose="02010600030101010101" charset="-122"/>
              <a:ea typeface="DengXian" panose="02010600030101010101" charset="-122"/>
            </a:endParaRPr>
          </a:p>
          <a:p>
            <a:pPr defTabSz="266700">
              <a:lnSpc>
                <a:spcPct val="130000"/>
              </a:lnSpc>
              <a:spcAft>
                <a:spcPct val="0"/>
              </a:spcAft>
            </a:pPr>
            <a:r>
              <a:rPr lang="zh-CN" altLang="en-US" sz="3600" b="1">
                <a:solidFill>
                  <a:srgbClr val="000000"/>
                </a:solidFill>
                <a:latin typeface="DengXian"/>
                <a:ea typeface="DengXian"/>
              </a:rPr>
              <a:t>第二个障碍是：</a:t>
            </a:r>
          </a:p>
          <a:p>
            <a:pPr algn="l" defTabSz="266700">
              <a:lnSpc>
                <a:spcPct val="130000"/>
              </a:lnSpc>
              <a:spcAft>
                <a:spcPct val="0"/>
              </a:spcAft>
            </a:pPr>
            <a:r>
              <a:rPr lang="zh-CN" altLang="en-US" sz="3600" b="1">
                <a:solidFill>
                  <a:srgbClr val="000000"/>
                </a:solidFill>
                <a:latin typeface="DengXian"/>
                <a:ea typeface="DengXian"/>
              </a:rPr>
              <a:t>由于华人普遍对自然家庭有浓厚的感情，以致于很难把属灵家庭放在优先的秩序上，从而造成拥有属灵家庭身份上的困难。</a:t>
            </a:r>
            <a:endParaRPr lang="zh-CN"/>
          </a:p>
        </p:txBody>
      </p:sp>
    </p:spTree>
    <p:custDataLst>
      <p:tags r:id="rId1"/>
    </p:custDataLst>
    <p:extLst>
      <p:ext uri="{BB962C8B-B14F-4D97-AF65-F5344CB8AC3E}">
        <p14:creationId xmlns:p14="http://schemas.microsoft.com/office/powerpoint/2010/main" val="2578977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1" y="1515745"/>
            <a:ext cx="12206604" cy="4703019"/>
          </a:xfrm>
          <a:prstGeom prst="rect">
            <a:avLst/>
          </a:prstGeom>
        </p:spPr>
        <p:txBody>
          <a:bodyPr wrap="square">
            <a:spAutoFit/>
          </a:bodyPr>
          <a:lstStyle/>
          <a:p>
            <a:pPr indent="735965" algn="l" defTabSz="266700" fontAlgn="auto">
              <a:lnSpc>
                <a:spcPct val="120000"/>
              </a:lnSpc>
              <a:spcAft>
                <a:spcPct val="0"/>
              </a:spcAft>
            </a:pPr>
            <a:r>
              <a:rPr lang="en-US" altLang="zh-CN" sz="3600" b="1" dirty="0">
                <a:solidFill>
                  <a:srgbClr val="000000"/>
                </a:solidFill>
                <a:latin typeface="DengXian" panose="02010600030101010101" charset="-122"/>
                <a:ea typeface="DengXian" panose="02010600030101010101" charset="-122"/>
              </a:rPr>
              <a:t>  </a:t>
            </a:r>
            <a:r>
              <a:rPr lang="en-US" altLang="zh-CN" sz="3600" b="1" dirty="0">
                <a:solidFill>
                  <a:srgbClr val="FF0000"/>
                </a:solidFill>
                <a:latin typeface="DengXian" panose="02010600030101010101" charset="-122"/>
                <a:ea typeface="DengXian" panose="02010600030101010101" charset="-122"/>
              </a:rPr>
              <a:t>1</a:t>
            </a:r>
            <a:r>
              <a:rPr lang="zh-CN" altLang="en-US" sz="3600" b="1" dirty="0">
                <a:solidFill>
                  <a:srgbClr val="FF0000"/>
                </a:solidFill>
                <a:latin typeface="DengXian" panose="02010600030101010101" charset="-122"/>
                <a:ea typeface="DengXian" panose="02010600030101010101" charset="-122"/>
              </a:rPr>
              <a:t>、从幸福小组</a:t>
            </a:r>
            <a:r>
              <a:rPr lang="en-US" altLang="zh-CN" sz="3600" b="1" dirty="0">
                <a:solidFill>
                  <a:srgbClr val="FF0000"/>
                </a:solidFill>
                <a:latin typeface="DengXian" panose="02010600030101010101" charset="-122"/>
                <a:ea typeface="DengXian" panose="02010600030101010101" charset="-122"/>
              </a:rPr>
              <a:t>Best</a:t>
            </a:r>
            <a:r>
              <a:rPr lang="zh-CN" altLang="en-US" sz="3600" b="1" dirty="0">
                <a:solidFill>
                  <a:srgbClr val="FF0000"/>
                </a:solidFill>
                <a:latin typeface="DengXian" panose="02010600030101010101" charset="-122"/>
                <a:ea typeface="DengXian" panose="02010600030101010101" charset="-122"/>
              </a:rPr>
              <a:t>落户难看拥有立约身份或教会身份上的挑战</a:t>
            </a:r>
          </a:p>
          <a:p>
            <a:pPr indent="735965" algn="l" defTabSz="266700" fontAlgn="auto">
              <a:lnSpc>
                <a:spcPct val="120000"/>
              </a:lnSpc>
              <a:spcAft>
                <a:spcPct val="0"/>
              </a:spcAft>
            </a:pPr>
            <a:r>
              <a:rPr lang="zh-CN" altLang="en-US" sz="3600" b="1" dirty="0">
                <a:solidFill>
                  <a:srgbClr val="000000"/>
                </a:solidFill>
                <a:latin typeface="DengXian" panose="02010600030101010101" charset="-122"/>
                <a:ea typeface="DengXian" panose="02010600030101010101" charset="-122"/>
              </a:rPr>
              <a:t>  我们已经完成</a:t>
            </a:r>
            <a:r>
              <a:rPr lang="en-US" altLang="zh-CN" sz="3600" b="1" dirty="0">
                <a:solidFill>
                  <a:srgbClr val="000000"/>
                </a:solidFill>
                <a:latin typeface="DengXian" panose="02010600030101010101" charset="-122"/>
                <a:ea typeface="DengXian" panose="02010600030101010101" charset="-122"/>
              </a:rPr>
              <a:t>6</a:t>
            </a:r>
            <a:r>
              <a:rPr lang="zh-CN" altLang="en-US" sz="3600" b="1" dirty="0">
                <a:solidFill>
                  <a:srgbClr val="000000"/>
                </a:solidFill>
                <a:latin typeface="DengXian" panose="02010600030101010101" charset="-122"/>
                <a:ea typeface="DengXian" panose="02010600030101010101" charset="-122"/>
              </a:rPr>
              <a:t>届幸福小组，而且在开跑幸福小组这个环节上做得相当成功。但我们在</a:t>
            </a:r>
            <a:r>
              <a:rPr lang="en-US" altLang="zh-CN" sz="3600" b="1" dirty="0">
                <a:solidFill>
                  <a:srgbClr val="000000"/>
                </a:solidFill>
                <a:latin typeface="DengXian" panose="02010600030101010101" charset="-122"/>
                <a:ea typeface="DengXian" panose="02010600030101010101" charset="-122"/>
              </a:rPr>
              <a:t>Best</a:t>
            </a:r>
            <a:r>
              <a:rPr lang="zh-CN" altLang="en-US" sz="3600" b="1" dirty="0">
                <a:solidFill>
                  <a:srgbClr val="000000"/>
                </a:solidFill>
                <a:latin typeface="DengXian" panose="02010600030101010101" charset="-122"/>
                <a:ea typeface="DengXian" panose="02010600030101010101" charset="-122"/>
              </a:rPr>
              <a:t>落户上遇到瓶颈。</a:t>
            </a:r>
            <a:endParaRPr lang="en-US" altLang="zh-CN" sz="3600" b="1" dirty="0">
              <a:solidFill>
                <a:srgbClr val="000000"/>
              </a:solidFill>
              <a:latin typeface="DengXian" panose="02010600030101010101" charset="-122"/>
              <a:ea typeface="DengXian" panose="02010600030101010101" charset="-122"/>
            </a:endParaRPr>
          </a:p>
          <a:p>
            <a:pPr indent="735965" algn="l" defTabSz="266700" fontAlgn="auto">
              <a:lnSpc>
                <a:spcPct val="120000"/>
              </a:lnSpc>
              <a:spcAft>
                <a:spcPct val="0"/>
              </a:spcAft>
            </a:pPr>
            <a:r>
              <a:rPr lang="zh-CN" altLang="en-US" sz="3600" b="1" dirty="0">
                <a:solidFill>
                  <a:srgbClr val="000000"/>
                </a:solidFill>
                <a:latin typeface="DengXian" panose="02010600030101010101" charset="-122"/>
                <a:ea typeface="DengXian" panose="02010600030101010101" charset="-122"/>
              </a:rPr>
              <a:t>  如何克服这个瓶颈是我们需要面对的挑战。</a:t>
            </a:r>
          </a:p>
          <a:p>
            <a:pPr indent="735965" algn="l" defTabSz="266700" fontAlgn="auto">
              <a:lnSpc>
                <a:spcPct val="120000"/>
              </a:lnSpc>
              <a:spcAft>
                <a:spcPct val="0"/>
              </a:spcAft>
            </a:pPr>
            <a:r>
              <a:rPr lang="zh-CN" altLang="en-US" sz="3600" b="1" dirty="0">
                <a:solidFill>
                  <a:srgbClr val="000000"/>
                </a:solidFill>
                <a:latin typeface="DengXian" panose="02010600030101010101" charset="-122"/>
                <a:ea typeface="DengXian" panose="02010600030101010101" charset="-122"/>
              </a:rPr>
              <a:t>  关键是认识到这个瓶颈的症结是什么？</a:t>
            </a:r>
            <a:endParaRPr lang="en-US" altLang="zh-CN" sz="3600" b="1" dirty="0">
              <a:solidFill>
                <a:srgbClr val="000000"/>
              </a:solidFill>
              <a:latin typeface="DengXian" panose="02010600030101010101" charset="-122"/>
              <a:ea typeface="DengXian" panose="02010600030101010101" charset="-122"/>
            </a:endParaRPr>
          </a:p>
          <a:p>
            <a:pPr indent="735965" algn="l" defTabSz="266700" fontAlgn="auto">
              <a:lnSpc>
                <a:spcPct val="120000"/>
              </a:lnSpc>
              <a:spcAft>
                <a:spcPct val="0"/>
              </a:spcAft>
            </a:pPr>
            <a:r>
              <a:rPr lang="en-US" altLang="zh-CN" sz="3600" b="1" dirty="0">
                <a:solidFill>
                  <a:srgbClr val="000000"/>
                </a:solidFill>
                <a:latin typeface="DengXian" panose="02010600030101010101" charset="-122"/>
                <a:ea typeface="DengXian" panose="02010600030101010101" charset="-122"/>
              </a:rPr>
              <a:t>  </a:t>
            </a:r>
            <a:r>
              <a:rPr lang="zh-CN" altLang="en-US" sz="3600" b="1" dirty="0">
                <a:solidFill>
                  <a:srgbClr val="000000"/>
                </a:solidFill>
                <a:latin typeface="DengXian" panose="02010600030101010101" charset="-122"/>
                <a:ea typeface="DengXian" panose="02010600030101010101" charset="-122"/>
              </a:rPr>
              <a:t>就是拥有立约身份或教会身份上的挑战。</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Content Placeholder 2"/>
          <p:cNvSpPr>
            <a:spLocks noGrp="1"/>
          </p:cNvSpPr>
          <p:nvPr>
            <p:ph idx="1"/>
          </p:nvPr>
        </p:nvSpPr>
        <p:spPr>
          <a:xfrm>
            <a:off x="618365" y="1490400"/>
            <a:ext cx="10848324" cy="4759200"/>
          </a:xfrm>
        </p:spPr>
        <p:txBody>
          <a:bodyPr vert="horz" lIns="90000" tIns="46800" rIns="90000" bIns="46800" rtlCol="0" anchor="t">
            <a:normAutofit fontScale="92500" lnSpcReduction="10000"/>
          </a:bodyPr>
          <a:lstStyle/>
          <a:p>
            <a:pPr indent="0" algn="l" defTabSz="266700">
              <a:lnSpc>
                <a:spcPct val="120000"/>
              </a:lnSpc>
              <a:spcAft>
                <a:spcPct val="0"/>
              </a:spcAft>
              <a:buNone/>
            </a:pPr>
            <a:r>
              <a:rPr lang="zh-CN" altLang="en-US" sz="4000" b="1">
                <a:solidFill>
                  <a:srgbClr val="000000"/>
                </a:solidFill>
                <a:latin typeface="DengXian"/>
                <a:ea typeface="DengXian"/>
              </a:rPr>
              <a:t>最错误的回应就是以妥协福音真理为代价，来迎合</a:t>
            </a:r>
            <a:r>
              <a:rPr lang="en-US" altLang="zh-CN" sz="4000" b="1" dirty="0">
                <a:solidFill>
                  <a:srgbClr val="000000"/>
                </a:solidFill>
                <a:latin typeface="DengXian"/>
                <a:ea typeface="DengXian"/>
              </a:rPr>
              <a:t>Best</a:t>
            </a:r>
            <a:r>
              <a:rPr lang="zh-CN" altLang="en-US" sz="4000" b="1">
                <a:solidFill>
                  <a:srgbClr val="000000"/>
                </a:solidFill>
                <a:latin typeface="DengXian"/>
                <a:ea typeface="DengXian"/>
              </a:rPr>
              <a:t>的喜好。</a:t>
            </a:r>
          </a:p>
          <a:p>
            <a:pPr indent="0" algn="l" defTabSz="266700">
              <a:lnSpc>
                <a:spcPct val="120000"/>
              </a:lnSpc>
              <a:spcAft>
                <a:spcPct val="0"/>
              </a:spcAft>
              <a:buNone/>
            </a:pPr>
            <a:r>
              <a:rPr lang="zh-CN" altLang="en-US" sz="4000" b="1">
                <a:solidFill>
                  <a:srgbClr val="000000"/>
                </a:solidFill>
                <a:latin typeface="DengXian"/>
                <a:ea typeface="DengXian"/>
              </a:rPr>
              <a:t>这样做只会导致</a:t>
            </a:r>
            <a:r>
              <a:rPr lang="en-US" altLang="zh-CN" sz="4000" b="1" dirty="0">
                <a:solidFill>
                  <a:srgbClr val="000000"/>
                </a:solidFill>
                <a:latin typeface="DengXian"/>
                <a:ea typeface="DengXian"/>
              </a:rPr>
              <a:t>Best</a:t>
            </a:r>
            <a:r>
              <a:rPr lang="zh-CN" altLang="en-US" sz="4000" b="1">
                <a:solidFill>
                  <a:srgbClr val="000000"/>
                </a:solidFill>
                <a:latin typeface="DengXian"/>
                <a:ea typeface="DengXian"/>
              </a:rPr>
              <a:t>根本就不能得救，更谈不上落户了！</a:t>
            </a:r>
          </a:p>
          <a:p>
            <a:pPr indent="0" algn="l" defTabSz="266700">
              <a:lnSpc>
                <a:spcPct val="120000"/>
              </a:lnSpc>
              <a:spcAft>
                <a:spcPct val="0"/>
              </a:spcAft>
              <a:buNone/>
            </a:pPr>
            <a:r>
              <a:rPr lang="zh-CN" altLang="en-US" sz="4000" b="1">
                <a:solidFill>
                  <a:srgbClr val="000000"/>
                </a:solidFill>
                <a:latin typeface="DengXian"/>
                <a:ea typeface="DengXian"/>
              </a:rPr>
              <a:t>只有更深地经历福音的大能，更深地扎根在神的话语中，再配合幸福小组同心恒切的祷告和充满爱心的氛围，才有可能提高</a:t>
            </a:r>
            <a:r>
              <a:rPr lang="en-US" altLang="zh-CN" sz="4000" b="1" dirty="0">
                <a:solidFill>
                  <a:srgbClr val="000000"/>
                </a:solidFill>
                <a:latin typeface="DengXian"/>
                <a:ea typeface="DengXian"/>
              </a:rPr>
              <a:t>Best</a:t>
            </a:r>
            <a:r>
              <a:rPr lang="zh-CN" altLang="en-US" sz="4000" b="1">
                <a:solidFill>
                  <a:srgbClr val="000000"/>
                </a:solidFill>
                <a:latin typeface="DengXian"/>
                <a:ea typeface="DengXian"/>
              </a:rPr>
              <a:t>的落户率。</a:t>
            </a:r>
          </a:p>
          <a:p>
            <a:pPr marL="0" indent="0" algn="l">
              <a:lnSpc>
                <a:spcPct val="120000"/>
              </a:lnSpc>
              <a:spcAft>
                <a:spcPct val="0"/>
              </a:spcAft>
              <a:buNone/>
            </a:pPr>
            <a:endParaRPr lang="en-US"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573852" y="1515745"/>
            <a:ext cx="11307069" cy="4897238"/>
          </a:xfrm>
          <a:prstGeom prst="rect">
            <a:avLst/>
          </a:prstGeom>
        </p:spPr>
        <p:txBody>
          <a:bodyPr wrap="square" lIns="91440" tIns="45720" rIns="91440" bIns="45720" anchor="t">
            <a:spAutoFit/>
          </a:bodyPr>
          <a:lstStyle/>
          <a:p>
            <a:pPr defTabSz="266700">
              <a:lnSpc>
                <a:spcPct val="130000"/>
              </a:lnSpc>
              <a:spcAft>
                <a:spcPct val="0"/>
              </a:spcAft>
            </a:pPr>
            <a:r>
              <a:rPr lang="en-US" altLang="zh-CN" sz="3600" b="1" dirty="0">
                <a:solidFill>
                  <a:srgbClr val="FF0000"/>
                </a:solidFill>
                <a:latin typeface="DengXian"/>
                <a:ea typeface="DengXian"/>
              </a:rPr>
              <a:t> 2</a:t>
            </a:r>
            <a:r>
              <a:rPr lang="zh-CN" altLang="en-US" sz="3600" b="1">
                <a:solidFill>
                  <a:srgbClr val="FF0000"/>
                </a:solidFill>
                <a:latin typeface="DengXian"/>
                <a:ea typeface="DengXian"/>
              </a:rPr>
              <a:t>、从老信徒离开教会的原因看拥有立约身份或教会身份的挑战</a:t>
            </a:r>
            <a:endParaRPr lang="en-US" altLang="zh-CN">
              <a:solidFill>
                <a:srgbClr val="000000"/>
              </a:solidFill>
              <a:latin typeface="Arial"/>
              <a:ea typeface="微软雅黑"/>
              <a:cs typeface="Arial"/>
            </a:endParaRPr>
          </a:p>
          <a:p>
            <a:pPr defTabSz="266700">
              <a:lnSpc>
                <a:spcPct val="130000"/>
              </a:lnSpc>
              <a:spcAft>
                <a:spcPct val="0"/>
              </a:spcAft>
            </a:pPr>
            <a:r>
              <a:rPr lang="zh-CN" altLang="en-US" sz="3600" b="1">
                <a:solidFill>
                  <a:srgbClr val="000000"/>
                </a:solidFill>
                <a:latin typeface="DengXian"/>
                <a:ea typeface="DengXian"/>
              </a:rPr>
              <a:t>老信徒离开教会的原因千差万别，五花八门，但大体上可以分为两类：</a:t>
            </a:r>
            <a:endParaRPr lang="en-US" altLang="zh-CN">
              <a:solidFill>
                <a:srgbClr val="000000"/>
              </a:solidFill>
              <a:latin typeface="Arial"/>
              <a:ea typeface="微软雅黑"/>
              <a:cs typeface="Arial"/>
            </a:endParaRPr>
          </a:p>
          <a:p>
            <a:pPr marL="742950" indent="-742950" defTabSz="266700">
              <a:lnSpc>
                <a:spcPct val="130000"/>
              </a:lnSpc>
              <a:spcAft>
                <a:spcPct val="0"/>
              </a:spcAft>
              <a:buAutoNum type="arabicPeriod"/>
            </a:pPr>
            <a:r>
              <a:rPr lang="zh-CN" altLang="en-US" sz="3600" b="1">
                <a:solidFill>
                  <a:srgbClr val="000000"/>
                </a:solidFill>
                <a:latin typeface="DengXian"/>
                <a:ea typeface="DengXian"/>
              </a:rPr>
              <a:t>一类是客观的原因，</a:t>
            </a:r>
            <a:endParaRPr lang="en-US" altLang="zh-CN">
              <a:solidFill>
                <a:srgbClr val="000000"/>
              </a:solidFill>
              <a:latin typeface="Arial"/>
              <a:ea typeface="微软雅黑"/>
              <a:cs typeface="Arial"/>
            </a:endParaRPr>
          </a:p>
          <a:p>
            <a:pPr marL="742950" indent="-742950" algn="l" defTabSz="266700">
              <a:lnSpc>
                <a:spcPct val="130000"/>
              </a:lnSpc>
              <a:spcAft>
                <a:spcPct val="0"/>
              </a:spcAft>
              <a:buAutoNum type="arabicPeriod"/>
            </a:pPr>
            <a:r>
              <a:rPr lang="zh-CN" altLang="en-US" sz="3600" b="1">
                <a:solidFill>
                  <a:srgbClr val="000000"/>
                </a:solidFill>
                <a:latin typeface="DengXian"/>
                <a:ea typeface="DengXian"/>
              </a:rPr>
              <a:t>另一类是主观的原因。</a:t>
            </a:r>
            <a:endParaRPr lang="en-US" altLang="zh-CN">
              <a:cs typeface="Arial"/>
            </a:endParaRPr>
          </a:p>
          <a:p>
            <a:pPr indent="735965" algn="l" defTabSz="266700" fontAlgn="auto">
              <a:lnSpc>
                <a:spcPct val="120000"/>
              </a:lnSpc>
              <a:spcAft>
                <a:spcPct val="0"/>
              </a:spcAft>
            </a:pPr>
            <a:endParaRPr lang="zh-CN" altLang="en-US" sz="2800" b="1" dirty="0">
              <a:solidFill>
                <a:srgbClr val="000000"/>
              </a:solidFill>
              <a:latin typeface="DengXian" panose="02010600030101010101" charset="-122"/>
              <a:ea typeface="DengXian" panose="02010600030101010101"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B6330-F232-F6F0-96E5-4BB0775EEAF2}"/>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C55CFEA4-1C86-6DB2-7C7B-C0B9C1D9C53F}"/>
              </a:ext>
            </a:extLst>
          </p:cNvPr>
          <p:cNvPicPr>
            <a:picLocks noChangeAspect="1"/>
          </p:cNvPicPr>
          <p:nvPr/>
        </p:nvPicPr>
        <p:blipFill>
          <a:blip r:embed="rId3"/>
          <a:stretch>
            <a:fillRect/>
          </a:stretch>
        </p:blipFill>
        <p:spPr>
          <a:xfrm>
            <a:off x="635" y="3810"/>
            <a:ext cx="12206605" cy="6850380"/>
          </a:xfrm>
          <a:prstGeom prst="rect">
            <a:avLst/>
          </a:prstGeom>
        </p:spPr>
      </p:pic>
      <p:sp>
        <p:nvSpPr>
          <p:cNvPr id="3" name="标题 2">
            <a:extLst>
              <a:ext uri="{FF2B5EF4-FFF2-40B4-BE49-F238E27FC236}">
                <a16:creationId xmlns:a16="http://schemas.microsoft.com/office/drawing/2014/main" id="{4C58AEE4-7672-1592-9391-AD66FCEBA4A4}"/>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a:extLst>
              <a:ext uri="{FF2B5EF4-FFF2-40B4-BE49-F238E27FC236}">
                <a16:creationId xmlns:a16="http://schemas.microsoft.com/office/drawing/2014/main" id="{F74FE256-1F1F-DC44-5A27-8D4FCC3BD21B}"/>
              </a:ext>
            </a:extLst>
          </p:cNvPr>
          <p:cNvSpPr txBox="1"/>
          <p:nvPr/>
        </p:nvSpPr>
        <p:spPr>
          <a:xfrm>
            <a:off x="1" y="1515745"/>
            <a:ext cx="12191364" cy="4897238"/>
          </a:xfrm>
          <a:prstGeom prst="rect">
            <a:avLst/>
          </a:prstGeom>
        </p:spPr>
        <p:txBody>
          <a:bodyPr wrap="square" lIns="91440" tIns="45720" rIns="91440" bIns="45720" anchor="t">
            <a:spAutoFit/>
          </a:bodyPr>
          <a:lstStyle/>
          <a:p>
            <a:pPr marL="457200" indent="10160" algn="l" defTabSz="266700" fontAlgn="auto">
              <a:lnSpc>
                <a:spcPct val="130000"/>
              </a:lnSpc>
              <a:spcAft>
                <a:spcPct val="0"/>
              </a:spcAft>
              <a:buFont typeface="Wingdings" panose="05000000000000000000" charset="0"/>
              <a:buChar char="Ø"/>
            </a:pPr>
            <a:r>
              <a:rPr lang="en-US" altLang="zh-CN" sz="3600" b="1" dirty="0">
                <a:solidFill>
                  <a:srgbClr val="000000"/>
                </a:solidFill>
                <a:latin typeface="DengXian"/>
                <a:ea typeface="DengXian"/>
              </a:rPr>
              <a:t>  </a:t>
            </a:r>
            <a:r>
              <a:rPr lang="zh-CN" altLang="en-US" sz="3600" b="1">
                <a:solidFill>
                  <a:srgbClr val="000000"/>
                </a:solidFill>
                <a:latin typeface="DengXian"/>
                <a:ea typeface="DengXian"/>
              </a:rPr>
              <a:t>客观的原因又可以分为两小类：</a:t>
            </a:r>
            <a:endParaRPr lang="en-US" altLang="zh-CN" sz="3600">
              <a:latin typeface="DengXian"/>
              <a:ea typeface="DengXian"/>
            </a:endParaRPr>
          </a:p>
          <a:p>
            <a:pPr indent="956310" algn="l" defTabSz="266700" fontAlgn="auto">
              <a:lnSpc>
                <a:spcPct val="130000"/>
              </a:lnSpc>
              <a:spcAft>
                <a:spcPct val="0"/>
              </a:spcAft>
            </a:pPr>
            <a:r>
              <a:rPr lang="en-US" altLang="zh-CN" sz="3600" b="1" dirty="0">
                <a:solidFill>
                  <a:srgbClr val="000000"/>
                </a:solidFill>
                <a:latin typeface="DengXian"/>
                <a:ea typeface="DengXian"/>
              </a:rPr>
              <a:t>1</a:t>
            </a:r>
            <a:r>
              <a:rPr lang="zh-CN" altLang="en-US" sz="3600" b="1" dirty="0">
                <a:solidFill>
                  <a:srgbClr val="000000"/>
                </a:solidFill>
                <a:latin typeface="DengXian"/>
                <a:ea typeface="DengXian"/>
              </a:rPr>
              <a:t>）搬迁或回流；</a:t>
            </a:r>
          </a:p>
          <a:p>
            <a:pPr indent="956310" algn="l" defTabSz="266700" fontAlgn="auto">
              <a:lnSpc>
                <a:spcPct val="130000"/>
              </a:lnSpc>
              <a:spcAft>
                <a:spcPct val="0"/>
              </a:spcAft>
            </a:pPr>
            <a:r>
              <a:rPr lang="en-US" altLang="zh-CN" sz="3600" b="1" dirty="0">
                <a:solidFill>
                  <a:srgbClr val="000000"/>
                </a:solidFill>
                <a:latin typeface="DengXian"/>
                <a:ea typeface="DengXian"/>
              </a:rPr>
              <a:t>2</a:t>
            </a:r>
            <a:r>
              <a:rPr lang="zh-CN" altLang="en-US" sz="3600" b="1" dirty="0">
                <a:solidFill>
                  <a:srgbClr val="000000"/>
                </a:solidFill>
                <a:latin typeface="DengXian"/>
                <a:ea typeface="DengXian"/>
              </a:rPr>
              <a:t>）基要真理上产生冲突。</a:t>
            </a:r>
          </a:p>
          <a:p>
            <a:pPr marL="457200" indent="41910" algn="l" defTabSz="266700" fontAlgn="auto">
              <a:lnSpc>
                <a:spcPct val="130000"/>
              </a:lnSpc>
              <a:spcAft>
                <a:spcPct val="0"/>
              </a:spcAft>
              <a:buFont typeface="Wingdings" panose="05000000000000000000" charset="0"/>
              <a:buChar char="Ø"/>
            </a:pPr>
            <a:r>
              <a:rPr lang="en-US" altLang="zh-CN" sz="3600" b="1" dirty="0">
                <a:solidFill>
                  <a:srgbClr val="000000"/>
                </a:solidFill>
                <a:latin typeface="DengXian"/>
                <a:ea typeface="DengXian"/>
              </a:rPr>
              <a:t>  </a:t>
            </a:r>
            <a:r>
              <a:rPr lang="zh-CN" altLang="en-US" sz="3600" b="1" dirty="0">
                <a:solidFill>
                  <a:srgbClr val="000000"/>
                </a:solidFill>
                <a:latin typeface="DengXian"/>
                <a:ea typeface="DengXian"/>
              </a:rPr>
              <a:t>主观的原因也可以分为两小类：</a:t>
            </a:r>
          </a:p>
          <a:p>
            <a:pPr marL="457200" indent="514985" algn="l" defTabSz="266700" fontAlgn="auto">
              <a:lnSpc>
                <a:spcPct val="130000"/>
              </a:lnSpc>
              <a:spcAft>
                <a:spcPct val="0"/>
              </a:spcAft>
              <a:buNone/>
            </a:pPr>
            <a:r>
              <a:rPr lang="en-US" altLang="zh-CN" sz="3600" b="1" dirty="0">
                <a:solidFill>
                  <a:srgbClr val="000000"/>
                </a:solidFill>
                <a:latin typeface="DengXian"/>
                <a:ea typeface="DengXian"/>
              </a:rPr>
              <a:t>1</a:t>
            </a:r>
            <a:r>
              <a:rPr lang="zh-CN" altLang="en-US" sz="3600" b="1" dirty="0">
                <a:solidFill>
                  <a:srgbClr val="000000"/>
                </a:solidFill>
                <a:latin typeface="DengXian"/>
                <a:ea typeface="DengXian"/>
              </a:rPr>
              <a:t>）各种不方便或不合意；</a:t>
            </a:r>
          </a:p>
          <a:p>
            <a:pPr marL="457200" indent="514985" algn="l" defTabSz="266700" fontAlgn="auto">
              <a:lnSpc>
                <a:spcPct val="130000"/>
              </a:lnSpc>
              <a:spcAft>
                <a:spcPct val="0"/>
              </a:spcAft>
              <a:buNone/>
            </a:pPr>
            <a:r>
              <a:rPr lang="en-US" altLang="zh-CN" sz="3600" b="1" dirty="0">
                <a:solidFill>
                  <a:srgbClr val="000000"/>
                </a:solidFill>
                <a:latin typeface="DengXian"/>
                <a:ea typeface="DengXian"/>
              </a:rPr>
              <a:t>2</a:t>
            </a:r>
            <a:r>
              <a:rPr lang="zh-CN" altLang="en-US" sz="3600" b="1" dirty="0">
                <a:solidFill>
                  <a:srgbClr val="000000"/>
                </a:solidFill>
                <a:latin typeface="DengXian"/>
                <a:ea typeface="DengXian"/>
              </a:rPr>
              <a:t>）各种的被冒犯，包括被人冒犯和被神冒犯。</a:t>
            </a:r>
            <a:endParaRPr lang="en-US" altLang="zh-CN" sz="3600" b="1" dirty="0">
              <a:solidFill>
                <a:srgbClr val="000000"/>
              </a:solidFill>
              <a:latin typeface="DengXian"/>
              <a:ea typeface="DengXian"/>
            </a:endParaRPr>
          </a:p>
          <a:p>
            <a:pPr indent="735965" algn="l" defTabSz="266700" fontAlgn="auto">
              <a:lnSpc>
                <a:spcPct val="120000"/>
              </a:lnSpc>
              <a:spcAft>
                <a:spcPct val="0"/>
              </a:spcAft>
            </a:pPr>
            <a:endParaRPr lang="zh-CN" altLang="en-US" sz="2800" b="1" dirty="0">
              <a:solidFill>
                <a:srgbClr val="000000"/>
              </a:solidFill>
              <a:latin typeface="DengXian" panose="02010600030101010101" charset="-122"/>
              <a:ea typeface="DengXian" panose="02010600030101010101" charset="-122"/>
            </a:endParaRPr>
          </a:p>
        </p:txBody>
      </p:sp>
    </p:spTree>
    <p:custDataLst>
      <p:tags r:id="rId1"/>
    </p:custDataLst>
    <p:extLst>
      <p:ext uri="{BB962C8B-B14F-4D97-AF65-F5344CB8AC3E}">
        <p14:creationId xmlns:p14="http://schemas.microsoft.com/office/powerpoint/2010/main" val="1904706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483235" y="1591945"/>
            <a:ext cx="11377295" cy="3110275"/>
          </a:xfrm>
          <a:prstGeom prst="rect">
            <a:avLst/>
          </a:prstGeom>
        </p:spPr>
        <p:txBody>
          <a:bodyPr wrap="square" lIns="91440" tIns="45720" rIns="91440" bIns="45720" anchor="t">
            <a:spAutoFit/>
          </a:bodyPr>
          <a:lstStyle/>
          <a:p>
            <a:pPr algn="l" defTabSz="266700" fontAlgn="auto">
              <a:lnSpc>
                <a:spcPct val="110000"/>
              </a:lnSpc>
              <a:spcAft>
                <a:spcPct val="0"/>
              </a:spcAft>
            </a:pPr>
            <a:r>
              <a:rPr lang="zh-CN" altLang="en-US" sz="3600" b="1">
                <a:solidFill>
                  <a:srgbClr val="000000"/>
                </a:solidFill>
                <a:latin typeface="DengXian"/>
                <a:ea typeface="DengXian"/>
              </a:rPr>
              <a:t>就主观的原因来说，这两小类的原因都可以归结为立约身份或教会身份的危机。</a:t>
            </a:r>
            <a:endParaRPr lang="en-US" altLang="zh-CN" sz="3600">
              <a:latin typeface="DengXian"/>
              <a:ea typeface="DengXian"/>
              <a:cs typeface="Arial"/>
            </a:endParaRPr>
          </a:p>
          <a:p>
            <a:pPr algn="l" defTabSz="266700" fontAlgn="auto">
              <a:lnSpc>
                <a:spcPct val="110000"/>
              </a:lnSpc>
              <a:spcAft>
                <a:spcPct val="0"/>
              </a:spcAft>
            </a:pPr>
            <a:r>
              <a:rPr lang="zh-CN" altLang="en-US" sz="3600" b="1">
                <a:solidFill>
                  <a:srgbClr val="000000"/>
                </a:solidFill>
                <a:latin typeface="DengXian"/>
                <a:ea typeface="DengXian"/>
              </a:rPr>
              <a:t>设想一下，如果一个建立在稳固婚约之上的家庭，会因为各种不方便，或不合意就离家出走，或重组家庭吗</a:t>
            </a:r>
            <a:r>
              <a:rPr lang="zh-CN" altLang="en-US" sz="3600" b="1">
                <a:solidFill>
                  <a:srgbClr val="000000"/>
                </a:solidFill>
                <a:latin typeface="方正公文楷体"/>
                <a:ea typeface="方正公文楷体" charset="0"/>
              </a:rPr>
              <a:t>？</a:t>
            </a:r>
            <a:r>
              <a:rPr lang="zh-CN" altLang="en-US" sz="3600" b="1">
                <a:solidFill>
                  <a:srgbClr val="000000"/>
                </a:solidFill>
                <a:latin typeface="DengXian"/>
                <a:ea typeface="DengXian"/>
              </a:rPr>
              <a:t>答案是否定的。</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7D47-711E-A4B7-190C-F23473E0C6F3}"/>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48170794-83B9-CDAE-A6F9-1F62690F5130}"/>
              </a:ext>
            </a:extLst>
          </p:cNvPr>
          <p:cNvPicPr>
            <a:picLocks noChangeAspect="1"/>
          </p:cNvPicPr>
          <p:nvPr/>
        </p:nvPicPr>
        <p:blipFill>
          <a:blip r:embed="rId3"/>
          <a:stretch>
            <a:fillRect/>
          </a:stretch>
        </p:blipFill>
        <p:spPr>
          <a:xfrm>
            <a:off x="635" y="3810"/>
            <a:ext cx="12178383" cy="6850380"/>
          </a:xfrm>
          <a:prstGeom prst="rect">
            <a:avLst/>
          </a:prstGeom>
        </p:spPr>
      </p:pic>
      <p:sp>
        <p:nvSpPr>
          <p:cNvPr id="3" name="标题 2">
            <a:extLst>
              <a:ext uri="{FF2B5EF4-FFF2-40B4-BE49-F238E27FC236}">
                <a16:creationId xmlns:a16="http://schemas.microsoft.com/office/drawing/2014/main" id="{D56C015B-B305-1EEE-38E8-656F24F9B559}"/>
              </a:ext>
            </a:extLst>
          </p:cNvPr>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a:extLst>
              <a:ext uri="{FF2B5EF4-FFF2-40B4-BE49-F238E27FC236}">
                <a16:creationId xmlns:a16="http://schemas.microsoft.com/office/drawing/2014/main" id="{5C6DB1B0-80D2-C9F7-A0E0-0C3AB80E841E}"/>
              </a:ext>
            </a:extLst>
          </p:cNvPr>
          <p:cNvSpPr txBox="1"/>
          <p:nvPr/>
        </p:nvSpPr>
        <p:spPr>
          <a:xfrm>
            <a:off x="483235" y="1591945"/>
            <a:ext cx="11377295" cy="2971904"/>
          </a:xfrm>
          <a:prstGeom prst="rect">
            <a:avLst/>
          </a:prstGeom>
        </p:spPr>
        <p:txBody>
          <a:bodyPr wrap="square" lIns="91440" tIns="45720" rIns="91440" bIns="45720" anchor="t">
            <a:spAutoFit/>
          </a:bodyPr>
          <a:lstStyle/>
          <a:p>
            <a:pPr indent="845820" algn="l" defTabSz="266700" fontAlgn="auto">
              <a:lnSpc>
                <a:spcPct val="110000"/>
              </a:lnSpc>
              <a:spcAft>
                <a:spcPct val="0"/>
              </a:spcAft>
            </a:pPr>
            <a:endParaRPr lang="zh-CN" altLang="en-US" sz="2800" b="1" dirty="0">
              <a:solidFill>
                <a:srgbClr val="000000"/>
              </a:solidFill>
              <a:latin typeface="DengXian" panose="02010600030101010101" charset="-122"/>
              <a:ea typeface="DengXian" panose="02010600030101010101" charset="-122"/>
            </a:endParaRPr>
          </a:p>
          <a:p>
            <a:pPr algn="l" defTabSz="266700" fontAlgn="auto">
              <a:lnSpc>
                <a:spcPct val="110000"/>
              </a:lnSpc>
              <a:spcAft>
                <a:spcPct val="0"/>
              </a:spcAft>
            </a:pPr>
            <a:r>
              <a:rPr lang="zh-CN" altLang="en-US" sz="3600" b="1">
                <a:solidFill>
                  <a:srgbClr val="000000"/>
                </a:solidFill>
                <a:latin typeface="DengXian"/>
                <a:ea typeface="DengXian"/>
              </a:rPr>
              <a:t>同样，一个稳固婚约之上的家庭，也不会因为各种的被冒犯就轻言放弃。</a:t>
            </a:r>
          </a:p>
          <a:p>
            <a:pPr algn="l" defTabSz="266700" fontAlgn="auto">
              <a:lnSpc>
                <a:spcPct val="110000"/>
              </a:lnSpc>
              <a:spcAft>
                <a:spcPct val="0"/>
              </a:spcAft>
            </a:pPr>
            <a:r>
              <a:rPr lang="zh-CN" altLang="en-US" sz="3600" b="1">
                <a:solidFill>
                  <a:srgbClr val="000000"/>
                </a:solidFill>
                <a:latin typeface="DengXian"/>
                <a:ea typeface="DengXian"/>
              </a:rPr>
              <a:t>依同理，老信徒离开教会的现象所反映出来的正是立约身份或教会身份的薄弱</a:t>
            </a:r>
            <a:r>
              <a:rPr lang="zh-CN" altLang="en-US" sz="3600" b="1">
                <a:solidFill>
                  <a:srgbClr val="000000"/>
                </a:solidFill>
                <a:latin typeface="方正公文楷体"/>
                <a:ea typeface="方正公文楷体" charset="0"/>
              </a:rPr>
              <a:t>！</a:t>
            </a:r>
          </a:p>
        </p:txBody>
      </p:sp>
    </p:spTree>
    <p:custDataLst>
      <p:tags r:id="rId1"/>
    </p:custDataLst>
    <p:extLst>
      <p:ext uri="{BB962C8B-B14F-4D97-AF65-F5344CB8AC3E}">
        <p14:creationId xmlns:p14="http://schemas.microsoft.com/office/powerpoint/2010/main" val="2156480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0" y="1602740"/>
            <a:ext cx="12022282" cy="5317033"/>
          </a:xfrm>
          <a:prstGeom prst="rect">
            <a:avLst/>
          </a:prstGeom>
        </p:spPr>
        <p:txBody>
          <a:bodyPr wrap="square" lIns="91440" tIns="45720" rIns="91440" bIns="45720" anchor="t">
            <a:spAutoFit/>
          </a:bodyPr>
          <a:lstStyle/>
          <a:p>
            <a:pPr defTabSz="266700">
              <a:lnSpc>
                <a:spcPct val="130000"/>
              </a:lnSpc>
              <a:spcAft>
                <a:spcPct val="0"/>
              </a:spcAft>
            </a:pPr>
            <a:r>
              <a:rPr lang="zh-CN" altLang="en-US" sz="3600" b="1">
                <a:solidFill>
                  <a:srgbClr val="FF0000"/>
                </a:solidFill>
                <a:latin typeface="DengXian"/>
                <a:ea typeface="DengXian"/>
              </a:rPr>
              <a:t>（二）从教会根基上的缺失看新约</a:t>
            </a:r>
            <a:endParaRPr lang="en-US" altLang="zh-CN">
              <a:solidFill>
                <a:srgbClr val="000000"/>
              </a:solidFill>
              <a:latin typeface="Arial"/>
              <a:ea typeface="微软雅黑"/>
              <a:cs typeface="Arial"/>
            </a:endParaRPr>
          </a:p>
          <a:p>
            <a:pPr defTabSz="266700">
              <a:lnSpc>
                <a:spcPct val="130000"/>
              </a:lnSpc>
              <a:spcAft>
                <a:spcPct val="0"/>
              </a:spcAft>
            </a:pPr>
            <a:r>
              <a:rPr lang="zh-CN" altLang="en-US" sz="4000" b="1">
                <a:solidFill>
                  <a:srgbClr val="000000"/>
                </a:solidFill>
                <a:latin typeface="KaiTi"/>
                <a:ea typeface="KaiTi"/>
              </a:rPr>
              <a:t>弗二</a:t>
            </a:r>
            <a:r>
              <a:rPr lang="en-US" altLang="zh-CN" sz="4000" b="1" dirty="0">
                <a:solidFill>
                  <a:srgbClr val="000000"/>
                </a:solidFill>
                <a:latin typeface="KaiTi"/>
                <a:ea typeface="KaiTi"/>
              </a:rPr>
              <a:t>20-21</a:t>
            </a:r>
            <a:r>
              <a:rPr lang="zh-CN" altLang="en-US" sz="4000" b="1">
                <a:solidFill>
                  <a:srgbClr val="000000"/>
                </a:solidFill>
                <a:latin typeface="KaiTi"/>
                <a:ea typeface="KaiTi"/>
              </a:rPr>
              <a:t>：“并且被建造在</a:t>
            </a:r>
            <a:r>
              <a:rPr lang="zh-CN" altLang="en-US" sz="4000" b="1">
                <a:solidFill>
                  <a:srgbClr val="00B050"/>
                </a:solidFill>
                <a:latin typeface="KaiTi"/>
                <a:ea typeface="KaiTi"/>
              </a:rPr>
              <a:t>使徒和先知的根基</a:t>
            </a:r>
            <a:r>
              <a:rPr lang="zh-CN" altLang="en-US" sz="4000" b="1">
                <a:solidFill>
                  <a:srgbClr val="000000"/>
                </a:solidFill>
                <a:latin typeface="KaiTi"/>
                <a:ea typeface="KaiTi"/>
              </a:rPr>
              <a:t>上，有</a:t>
            </a:r>
            <a:r>
              <a:rPr lang="zh-CN" altLang="en-US" sz="4000" b="1">
                <a:solidFill>
                  <a:srgbClr val="EE0000"/>
                </a:solidFill>
                <a:latin typeface="KaiTi"/>
                <a:ea typeface="KaiTi"/>
              </a:rPr>
              <a:t>基督耶稣</a:t>
            </a:r>
            <a:r>
              <a:rPr lang="zh-CN" altLang="en-US" sz="4000" b="1">
                <a:solidFill>
                  <a:srgbClr val="000000"/>
                </a:solidFill>
                <a:latin typeface="KaiTi"/>
                <a:ea typeface="KaiTi"/>
              </a:rPr>
              <a:t>自己为</a:t>
            </a:r>
            <a:r>
              <a:rPr lang="zh-CN" altLang="en-US" sz="4000" b="1">
                <a:solidFill>
                  <a:srgbClr val="00B050"/>
                </a:solidFill>
                <a:latin typeface="KaiTi"/>
                <a:ea typeface="KaiTi"/>
              </a:rPr>
              <a:t>房角石</a:t>
            </a:r>
            <a:r>
              <a:rPr lang="zh-CN" altLang="en-US" sz="4000" b="1">
                <a:solidFill>
                  <a:srgbClr val="000000"/>
                </a:solidFill>
                <a:latin typeface="KaiTi"/>
                <a:ea typeface="KaiTi"/>
              </a:rPr>
              <a:t>，各房靠祂联络得合式，渐渐成为</a:t>
            </a:r>
            <a:r>
              <a:rPr lang="zh-CN" altLang="en-US" sz="4000" b="1">
                <a:solidFill>
                  <a:srgbClr val="00B050"/>
                </a:solidFill>
                <a:latin typeface="KaiTi"/>
                <a:ea typeface="KaiTi"/>
              </a:rPr>
              <a:t>主的圣殿</a:t>
            </a:r>
            <a:r>
              <a:rPr lang="zh-CN" altLang="en-US" sz="4000" b="1">
                <a:solidFill>
                  <a:srgbClr val="000000"/>
                </a:solidFill>
                <a:latin typeface="KaiTi"/>
                <a:ea typeface="KaiTi"/>
              </a:rPr>
              <a:t>。”</a:t>
            </a:r>
            <a:endParaRPr lang="zh-CN" altLang="en-US" sz="900" b="1">
              <a:solidFill>
                <a:srgbClr val="000000"/>
              </a:solidFill>
              <a:latin typeface="KaiTi" panose="02010609060101010101" pitchFamily="49" charset="-122"/>
              <a:ea typeface="KaiTi" panose="02010609060101010101" pitchFamily="49" charset="-122"/>
            </a:endParaRPr>
          </a:p>
          <a:p>
            <a:pPr indent="0" defTabSz="266700">
              <a:lnSpc>
                <a:spcPct val="130000"/>
              </a:lnSpc>
              <a:spcAft>
                <a:spcPct val="0"/>
              </a:spcAft>
              <a:buFont typeface="Times New Roman" panose="02020603050405020304"/>
              <a:buNone/>
            </a:pPr>
            <a:r>
              <a:rPr lang="zh-CN" altLang="en-US" sz="3600" b="1">
                <a:solidFill>
                  <a:srgbClr val="000000"/>
                </a:solidFill>
                <a:latin typeface="DengXian"/>
                <a:ea typeface="DengXian"/>
              </a:rPr>
              <a:t>这段经文给我们一幅建造圣殿</a:t>
            </a:r>
            <a:r>
              <a:rPr lang="en-US" altLang="zh-CN" sz="3600" b="1" dirty="0">
                <a:solidFill>
                  <a:srgbClr val="000000"/>
                </a:solidFill>
                <a:latin typeface="DengXian"/>
                <a:ea typeface="DengXian"/>
              </a:rPr>
              <a:t>—</a:t>
            </a:r>
            <a:r>
              <a:rPr lang="zh-CN" altLang="en-US" sz="3600" b="1">
                <a:solidFill>
                  <a:srgbClr val="000000"/>
                </a:solidFill>
                <a:latin typeface="DengXian"/>
                <a:ea typeface="DengXian"/>
              </a:rPr>
              <a:t>象征教会</a:t>
            </a:r>
            <a:r>
              <a:rPr lang="en-US" altLang="zh-CN" sz="3600" b="1" dirty="0">
                <a:solidFill>
                  <a:srgbClr val="000000"/>
                </a:solidFill>
                <a:latin typeface="DengXian"/>
                <a:ea typeface="DengXian"/>
              </a:rPr>
              <a:t>—</a:t>
            </a:r>
            <a:r>
              <a:rPr lang="zh-CN" altLang="en-US" sz="3600" b="1">
                <a:solidFill>
                  <a:srgbClr val="000000"/>
                </a:solidFill>
                <a:latin typeface="DengXian"/>
                <a:ea typeface="DengXian"/>
              </a:rPr>
              <a:t>的蓝图：</a:t>
            </a:r>
            <a:endParaRPr lang="zh-CN" altLang="en-US" sz="900" b="1">
              <a:solidFill>
                <a:srgbClr val="000000"/>
              </a:solidFill>
              <a:latin typeface="KaiTi" panose="02010609060101010101" pitchFamily="49" charset="-122"/>
              <a:ea typeface="KaiTi" panose="02010609060101010101" pitchFamily="49" charset="-122"/>
            </a:endParaRPr>
          </a:p>
          <a:p>
            <a:pPr marL="0" indent="457200" defTabSz="266700">
              <a:lnSpc>
                <a:spcPct val="130000"/>
              </a:lnSpc>
              <a:spcAft>
                <a:spcPct val="0"/>
              </a:spcAft>
            </a:pPr>
            <a:r>
              <a:rPr lang="en-US" altLang="zh-CN" sz="3600" b="1" dirty="0">
                <a:solidFill>
                  <a:srgbClr val="000000"/>
                </a:solidFill>
                <a:latin typeface="DengXian"/>
                <a:ea typeface="DengXian"/>
              </a:rPr>
              <a:t>     </a:t>
            </a:r>
            <a:r>
              <a:rPr lang="en-US" altLang="zh-CN" sz="3600" b="1" dirty="0">
                <a:solidFill>
                  <a:srgbClr val="FF0000"/>
                </a:solidFill>
                <a:latin typeface="DengXian"/>
                <a:ea typeface="DengXian"/>
              </a:rPr>
              <a:t>1</a:t>
            </a:r>
            <a:r>
              <a:rPr lang="zh-CN" altLang="en-US" sz="3600" b="1" dirty="0">
                <a:solidFill>
                  <a:srgbClr val="FF0000"/>
                </a:solidFill>
                <a:latin typeface="DengXian"/>
                <a:ea typeface="DengXian"/>
              </a:rPr>
              <a:t>、</a:t>
            </a:r>
            <a:r>
              <a:rPr lang="zh-CN" altLang="en-US" sz="3600" b="1" dirty="0">
                <a:solidFill>
                  <a:srgbClr val="000000"/>
                </a:solidFill>
                <a:latin typeface="DengXian"/>
                <a:ea typeface="DengXian"/>
              </a:rPr>
              <a:t>以基督耶稣为房角石；</a:t>
            </a:r>
          </a:p>
          <a:p>
            <a:pPr marL="0" indent="457200" defTabSz="266700">
              <a:lnSpc>
                <a:spcPct val="130000"/>
              </a:lnSpc>
              <a:spcAft>
                <a:spcPct val="0"/>
              </a:spcAft>
            </a:pPr>
            <a:r>
              <a:rPr lang="en-US" altLang="zh-CN" sz="3600" b="1" dirty="0">
                <a:solidFill>
                  <a:srgbClr val="000000"/>
                </a:solidFill>
                <a:latin typeface="DengXian"/>
                <a:ea typeface="DengXian"/>
              </a:rPr>
              <a:t>     </a:t>
            </a:r>
            <a:r>
              <a:rPr lang="en-US" altLang="zh-CN" sz="3600" b="1" dirty="0">
                <a:solidFill>
                  <a:srgbClr val="FF0000"/>
                </a:solidFill>
                <a:latin typeface="DengXian"/>
                <a:ea typeface="DengXian"/>
              </a:rPr>
              <a:t>2</a:t>
            </a:r>
            <a:r>
              <a:rPr lang="zh-CN" altLang="en-US" sz="3600" b="1" dirty="0">
                <a:solidFill>
                  <a:srgbClr val="FF0000"/>
                </a:solidFill>
                <a:latin typeface="DengXian"/>
                <a:ea typeface="DengXian"/>
              </a:rPr>
              <a:t>、</a:t>
            </a:r>
            <a:r>
              <a:rPr lang="zh-CN" altLang="en-US" sz="3600" b="1" dirty="0">
                <a:solidFill>
                  <a:srgbClr val="000000"/>
                </a:solidFill>
                <a:latin typeface="DengXian"/>
                <a:ea typeface="DengXian"/>
              </a:rPr>
              <a:t>建造在使徒和先知的根基上。</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543992"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391160" y="1591945"/>
            <a:ext cx="11424920" cy="4916170"/>
          </a:xfrm>
          <a:prstGeom prst="rect">
            <a:avLst/>
          </a:prstGeom>
        </p:spPr>
        <p:txBody>
          <a:bodyPr wrap="square" lIns="91440" tIns="45720" rIns="91440" bIns="45720" anchor="t">
            <a:spAutoFit/>
          </a:bodyPr>
          <a:lstStyle/>
          <a:p>
            <a:pPr algn="just" defTabSz="266700" fontAlgn="auto">
              <a:lnSpc>
                <a:spcPct val="140000"/>
              </a:lnSpc>
              <a:spcAft>
                <a:spcPct val="0"/>
              </a:spcAft>
            </a:pPr>
            <a:r>
              <a:rPr lang="zh-CN" altLang="en-US" sz="3200" b="1" dirty="0">
                <a:solidFill>
                  <a:srgbClr val="000000"/>
                </a:solidFill>
                <a:latin typeface="DengXian" panose="02010600030101010101" charset="-122"/>
                <a:ea typeface="DengXian" panose="02010600030101010101" charset="-122"/>
              </a:rPr>
              <a:t>让我们以新教为例。宗教改革五百年来，教会有意识地以基督耶稣为房角石，但是，对于什么是</a:t>
            </a:r>
            <a:r>
              <a:rPr lang="zh-CN" altLang="en-US" sz="3200" b="1" dirty="0">
                <a:solidFill>
                  <a:srgbClr val="FF0000"/>
                </a:solidFill>
                <a:latin typeface="DengXian" panose="02010600030101010101" charset="-122"/>
                <a:ea typeface="DengXian" panose="02010600030101010101" charset="-122"/>
              </a:rPr>
              <a:t>“使徒和先知的根基”</a:t>
            </a:r>
            <a:r>
              <a:rPr lang="zh-CN" altLang="en-US" sz="3200" b="1" dirty="0">
                <a:solidFill>
                  <a:srgbClr val="000000"/>
                </a:solidFill>
                <a:latin typeface="DengXian" panose="02010600030101010101" charset="-122"/>
                <a:ea typeface="DengXian" panose="02010600030101010101" charset="-122"/>
              </a:rPr>
              <a:t>却并不清楚。</a:t>
            </a:r>
            <a:endParaRPr lang="en-US" altLang="zh-CN"/>
          </a:p>
          <a:p>
            <a:pPr algn="just" defTabSz="266700" fontAlgn="auto">
              <a:lnSpc>
                <a:spcPct val="140000"/>
              </a:lnSpc>
              <a:spcAft>
                <a:spcPct val="0"/>
              </a:spcAft>
            </a:pPr>
            <a:r>
              <a:rPr lang="zh-CN" altLang="en-US" sz="3200" b="1" dirty="0">
                <a:solidFill>
                  <a:srgbClr val="000000"/>
                </a:solidFill>
                <a:latin typeface="DengXian" panose="02010600030101010101" charset="-122"/>
                <a:ea typeface="DengXian" panose="02010600030101010101" charset="-122"/>
              </a:rPr>
              <a:t>让我们来考察一下改教家提出的三个唯独：</a:t>
            </a:r>
          </a:p>
          <a:p>
            <a:pPr algn="just" defTabSz="266700" fontAlgn="auto">
              <a:lnSpc>
                <a:spcPct val="140000"/>
              </a:lnSpc>
              <a:spcAft>
                <a:spcPct val="0"/>
              </a:spcAft>
            </a:pPr>
            <a:r>
              <a:rPr lang="en-US" altLang="zh-CN" sz="3200" b="1" dirty="0">
                <a:solidFill>
                  <a:srgbClr val="000000"/>
                </a:solidFill>
                <a:latin typeface="SimSun" panose="02010600030101010101" pitchFamily="2" charset="-122"/>
                <a:ea typeface="SimSun" panose="02010600030101010101" pitchFamily="2" charset="-122"/>
              </a:rPr>
              <a:t>1</a:t>
            </a:r>
            <a:r>
              <a:rPr lang="zh-CN" altLang="en-US" sz="3200" b="1" dirty="0">
                <a:solidFill>
                  <a:srgbClr val="000000"/>
                </a:solidFill>
                <a:latin typeface="SimSun" panose="02010600030101010101" pitchFamily="2" charset="-122"/>
                <a:ea typeface="SimSun" panose="02010600030101010101" pitchFamily="2" charset="-122"/>
              </a:rPr>
              <a:t>、</a:t>
            </a:r>
            <a:r>
              <a:rPr lang="zh-CN" altLang="en-US" sz="3200" b="1" dirty="0">
                <a:solidFill>
                  <a:srgbClr val="000000"/>
                </a:solidFill>
                <a:latin typeface="DengXian" panose="02010600030101010101" charset="-122"/>
                <a:ea typeface="DengXian" panose="02010600030101010101" charset="-122"/>
              </a:rPr>
              <a:t>唯独基督、</a:t>
            </a:r>
            <a:r>
              <a:rPr lang="en-US" altLang="zh-CN" sz="3200" b="1" dirty="0">
                <a:solidFill>
                  <a:srgbClr val="000000"/>
                </a:solidFill>
                <a:latin typeface="SimSun" panose="02010600030101010101" pitchFamily="2" charset="-122"/>
                <a:ea typeface="SimSun" panose="02010600030101010101" pitchFamily="2" charset="-122"/>
                <a:sym typeface="+mn-ea"/>
              </a:rPr>
              <a:t>2</a:t>
            </a:r>
            <a:r>
              <a:rPr lang="zh-CN" altLang="en-US" sz="3200" b="1" dirty="0">
                <a:solidFill>
                  <a:srgbClr val="000000"/>
                </a:solidFill>
                <a:latin typeface="SimSun" panose="02010600030101010101" pitchFamily="2" charset="-122"/>
                <a:ea typeface="SimSun" panose="02010600030101010101" pitchFamily="2" charset="-122"/>
                <a:sym typeface="+mn-ea"/>
              </a:rPr>
              <a:t>、</a:t>
            </a:r>
            <a:r>
              <a:rPr lang="zh-CN" altLang="en-US" sz="3200" b="1" dirty="0">
                <a:solidFill>
                  <a:srgbClr val="000000"/>
                </a:solidFill>
                <a:latin typeface="DengXian" panose="02010600030101010101" charset="-122"/>
                <a:ea typeface="DengXian" panose="02010600030101010101" charset="-122"/>
              </a:rPr>
              <a:t>唯独信心、</a:t>
            </a:r>
            <a:r>
              <a:rPr lang="en-US" altLang="zh-CN" sz="3200" b="1" dirty="0">
                <a:solidFill>
                  <a:srgbClr val="000000"/>
                </a:solidFill>
                <a:latin typeface="SimSun" panose="02010600030101010101" pitchFamily="2" charset="-122"/>
                <a:ea typeface="SimSun" panose="02010600030101010101" pitchFamily="2" charset="-122"/>
                <a:sym typeface="+mn-ea"/>
              </a:rPr>
              <a:t>3</a:t>
            </a:r>
            <a:r>
              <a:rPr lang="zh-CN" altLang="en-US" sz="3200" b="1" dirty="0">
                <a:solidFill>
                  <a:srgbClr val="000000"/>
                </a:solidFill>
                <a:latin typeface="SimSun" panose="02010600030101010101" pitchFamily="2" charset="-122"/>
                <a:ea typeface="SimSun" panose="02010600030101010101" pitchFamily="2" charset="-122"/>
                <a:sym typeface="+mn-ea"/>
              </a:rPr>
              <a:t>、</a:t>
            </a:r>
            <a:r>
              <a:rPr lang="zh-CN" altLang="en-US" sz="3200" b="1" dirty="0">
                <a:solidFill>
                  <a:srgbClr val="000000"/>
                </a:solidFill>
                <a:latin typeface="DengXian" panose="02010600030101010101" charset="-122"/>
                <a:ea typeface="DengXian" panose="02010600030101010101" charset="-122"/>
              </a:rPr>
              <a:t>唯独恩典。</a:t>
            </a:r>
          </a:p>
          <a:p>
            <a:pPr algn="just" defTabSz="266700" fontAlgn="auto">
              <a:lnSpc>
                <a:spcPct val="140000"/>
              </a:lnSpc>
              <a:spcAft>
                <a:spcPct val="0"/>
              </a:spcAft>
            </a:pPr>
            <a:r>
              <a:rPr lang="zh-CN" altLang="en-US" sz="3200" b="1" dirty="0">
                <a:solidFill>
                  <a:srgbClr val="000000"/>
                </a:solidFill>
                <a:latin typeface="DengXian" panose="02010600030101010101" charset="-122"/>
                <a:ea typeface="DengXian" panose="02010600030101010101" charset="-122"/>
              </a:rPr>
              <a:t>这三个唯独可以归结为一个唯独：唯独恩典因信基督称义。</a:t>
            </a:r>
          </a:p>
          <a:p>
            <a:pPr indent="57150" algn="just" defTabSz="266700" fontAlgn="auto">
              <a:lnSpc>
                <a:spcPct val="140000"/>
              </a:lnSpc>
              <a:spcAft>
                <a:spcPct val="0"/>
              </a:spcAft>
            </a:pPr>
            <a:r>
              <a:rPr lang="zh-CN" altLang="en-US" sz="3200" b="1" dirty="0">
                <a:solidFill>
                  <a:srgbClr val="000000"/>
                </a:solidFill>
                <a:latin typeface="DengXian" panose="02010600030101010101" charset="-122"/>
                <a:ea typeface="DengXian" panose="02010600030101010101" charset="-122"/>
              </a:rPr>
              <a:t>新教各个宗派都是以这三个唯独作为教会建造的根基。</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9851" y="7620"/>
            <a:ext cx="12206605" cy="6850380"/>
          </a:xfrm>
          <a:prstGeom prst="rect">
            <a:avLst/>
          </a:prstGeom>
        </p:spPr>
      </p:pic>
      <p:sp>
        <p:nvSpPr>
          <p:cNvPr id="5" name="文本框 4"/>
          <p:cNvSpPr txBox="1"/>
          <p:nvPr/>
        </p:nvSpPr>
        <p:spPr>
          <a:xfrm>
            <a:off x="635704" y="1717204"/>
            <a:ext cx="11217630" cy="4388321"/>
          </a:xfrm>
          <a:prstGeom prst="rect">
            <a:avLst/>
          </a:prstGeom>
        </p:spPr>
        <p:txBody>
          <a:bodyPr wrap="square" lIns="91440" tIns="45720" rIns="91440" bIns="45720" anchor="t">
            <a:noAutofit/>
          </a:bodyPr>
          <a:lstStyle/>
          <a:p>
            <a:pPr algn="just" defTabSz="266700">
              <a:lnSpc>
                <a:spcPct val="90000"/>
              </a:lnSpc>
              <a:spcAft>
                <a:spcPts val="800"/>
              </a:spcAft>
            </a:pPr>
            <a:r>
              <a:rPr lang="zh-CN" altLang="en-US" sz="4000" b="1">
                <a:latin typeface="DengXian"/>
                <a:ea typeface="DengXian"/>
                <a:cs typeface="方正公文楷体" charset="0"/>
                <a:sym typeface="方正公文楷体" charset="0"/>
              </a:rPr>
              <a:t>孙牧师的信息着重在第一和第三个条件；</a:t>
            </a:r>
            <a:endParaRPr lang="zh-CN" altLang="en-US" sz="4000" b="1">
              <a:latin typeface="DengXian"/>
              <a:ea typeface="DengXian"/>
              <a:cs typeface="方正公文楷体" charset="0"/>
            </a:endParaRPr>
          </a:p>
          <a:p>
            <a:pPr algn="just" defTabSz="266700">
              <a:lnSpc>
                <a:spcPct val="90000"/>
              </a:lnSpc>
              <a:spcAft>
                <a:spcPts val="800"/>
              </a:spcAft>
            </a:pPr>
            <a:r>
              <a:rPr lang="zh-CN" altLang="en-US" sz="4000" b="1">
                <a:latin typeface="DengXian"/>
                <a:ea typeface="DengXian"/>
                <a:cs typeface="方正公文楷体" charset="0"/>
                <a:sym typeface="方正公文楷体" charset="0"/>
              </a:rPr>
              <a:t>周盐光传道的信息着重在第三个条件；</a:t>
            </a:r>
            <a:endParaRPr lang="zh-CN" altLang="en-US" sz="4000" b="1">
              <a:latin typeface="DengXian"/>
              <a:ea typeface="DengXian"/>
              <a:cs typeface="方正公文楷体" charset="0"/>
            </a:endParaRPr>
          </a:p>
          <a:p>
            <a:pPr algn="just" defTabSz="266700">
              <a:lnSpc>
                <a:spcPct val="90000"/>
              </a:lnSpc>
              <a:spcAft>
                <a:spcPts val="800"/>
              </a:spcAft>
            </a:pPr>
            <a:r>
              <a:rPr lang="zh-CN" altLang="en-US" sz="4000" b="1">
                <a:latin typeface="DengXian"/>
                <a:ea typeface="DengXian"/>
                <a:cs typeface="方正公文楷体" charset="0"/>
                <a:sym typeface="方正公文楷体" charset="0"/>
              </a:rPr>
              <a:t>今天的信息将注意这三个条件之间的平衡，但着重点在第二个条件。</a:t>
            </a:r>
            <a:endParaRPr lang="zh-CN" altLang="en-US" sz="4000" b="1">
              <a:latin typeface="DengXian"/>
              <a:ea typeface="DengXian"/>
              <a:cs typeface="方正公文楷体" charset="0"/>
            </a:endParaRPr>
          </a:p>
        </p:txBody>
      </p:sp>
      <p:sp>
        <p:nvSpPr>
          <p:cNvPr id="3" name="Title 1"/>
          <p:cNvSpPr>
            <a:spLocks noGrp="1"/>
          </p:cNvSpPr>
          <p:nvPr/>
        </p:nvSpPr>
        <p:spPr>
          <a:xfrm>
            <a:off x="892175" y="219710"/>
            <a:ext cx="9799320" cy="1072515"/>
          </a:xfrm>
          <a:prstGeom prst="rect">
            <a:avLst/>
          </a:prstGeom>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0" u="none" strike="noStrike" kern="1200" cap="none" spc="300" normalizeH="0" baseline="0">
                <a:solidFill>
                  <a:schemeClr val="tx1">
                    <a:lumMod val="85000"/>
                    <a:lumOff val="15000"/>
                  </a:schemeClr>
                </a:solidFill>
                <a:uFillTx/>
                <a:latin typeface="+mj-lt"/>
                <a:ea typeface="+mj-ea"/>
                <a:cs typeface="+mj-cs"/>
              </a:defRPr>
            </a:lvl1pPr>
          </a:lstStyle>
          <a:p>
            <a:pPr indent="422910" algn="l"/>
            <a:r>
              <a:rPr lang="zh-CN" altLang="en-US" sz="5400" b="1" dirty="0">
                <a:ln>
                  <a:solidFill>
                    <a:schemeClr val="bg1"/>
                  </a:solidFill>
                </a:ln>
                <a:solidFill>
                  <a:srgbClr val="FF0000"/>
                </a:solidFill>
                <a:sym typeface="+mn-ea"/>
              </a:rPr>
              <a:t>               </a:t>
            </a:r>
            <a:r>
              <a:rPr lang="zh-CN" altLang="en-US" sz="5400" b="1" dirty="0">
                <a:ln>
                  <a:solidFill>
                    <a:schemeClr val="bg1"/>
                  </a:solidFill>
                </a:ln>
                <a:solidFill>
                  <a:srgbClr val="FF0000"/>
                </a:solidFill>
              </a:rPr>
              <a:t>引言</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391160" y="1591945"/>
            <a:ext cx="11424920" cy="4916170"/>
          </a:xfrm>
          <a:prstGeom prst="rect">
            <a:avLst/>
          </a:prstGeom>
        </p:spPr>
        <p:txBody>
          <a:bodyPr wrap="square">
            <a:spAutoFit/>
          </a:bodyPr>
          <a:lstStyle/>
          <a:p>
            <a:pPr indent="845820" algn="just" defTabSz="266700" fontAlgn="auto">
              <a:lnSpc>
                <a:spcPct val="140000"/>
              </a:lnSpc>
              <a:spcAft>
                <a:spcPct val="0"/>
              </a:spcAft>
            </a:pPr>
            <a:r>
              <a:rPr lang="zh-CN" altLang="en-US" sz="3200" b="1">
                <a:solidFill>
                  <a:srgbClr val="000000"/>
                </a:solidFill>
                <a:latin typeface="DengXian" panose="02010600030101010101" charset="-122"/>
                <a:ea typeface="DengXian" panose="02010600030101010101" charset="-122"/>
              </a:rPr>
              <a:t>虽然，这三个唯独作为宗教改革或恢复神学的开始是功不可没的。但是，它们本身却不是完备的根基。今天回首来看，这三个唯独存在四个方面的不平衡：</a:t>
            </a:r>
          </a:p>
          <a:p>
            <a:pPr indent="845820" algn="just" defTabSz="266700" fontAlgn="auto">
              <a:lnSpc>
                <a:spcPct val="140000"/>
              </a:lnSpc>
              <a:spcAft>
                <a:spcPct val="0"/>
              </a:spcAft>
            </a:pPr>
            <a:r>
              <a:rPr lang="en-US" altLang="zh-CN" sz="3200" b="1">
                <a:solidFill>
                  <a:srgbClr val="000000"/>
                </a:solidFill>
                <a:latin typeface="DengXian" panose="02010600030101010101" charset="-122"/>
                <a:ea typeface="DengXian" panose="02010600030101010101" charset="-122"/>
              </a:rPr>
              <a:t>1</a:t>
            </a:r>
            <a:r>
              <a:rPr lang="zh-CN" altLang="en-US" sz="3200" b="1">
                <a:solidFill>
                  <a:srgbClr val="000000"/>
                </a:solidFill>
                <a:latin typeface="DengXian" panose="02010600030101010101" charset="-122"/>
                <a:ea typeface="DengXian" panose="02010600030101010101" charset="-122"/>
              </a:rPr>
              <a:t>、基督和圣灵的不平衡，严重偏向基督；</a:t>
            </a:r>
          </a:p>
          <a:p>
            <a:pPr indent="845820" algn="just" defTabSz="266700" fontAlgn="auto">
              <a:lnSpc>
                <a:spcPct val="140000"/>
              </a:lnSpc>
              <a:spcAft>
                <a:spcPct val="0"/>
              </a:spcAft>
            </a:pPr>
            <a:r>
              <a:rPr lang="en-US" altLang="zh-CN" sz="3200" b="1">
                <a:solidFill>
                  <a:srgbClr val="000000"/>
                </a:solidFill>
                <a:latin typeface="DengXian" panose="02010600030101010101" charset="-122"/>
                <a:ea typeface="DengXian" panose="02010600030101010101" charset="-122"/>
              </a:rPr>
              <a:t>2</a:t>
            </a:r>
            <a:r>
              <a:rPr lang="zh-CN" altLang="en-US" sz="3200" b="1">
                <a:solidFill>
                  <a:srgbClr val="000000"/>
                </a:solidFill>
                <a:latin typeface="DengXian" panose="02010600030101010101" charset="-122"/>
                <a:ea typeface="DengXian" panose="02010600030101010101" charset="-122"/>
              </a:rPr>
              <a:t>、信道和行道的不平衡，严重偏向信道；</a:t>
            </a:r>
          </a:p>
          <a:p>
            <a:pPr indent="845820" algn="just" defTabSz="266700" fontAlgn="auto">
              <a:lnSpc>
                <a:spcPct val="140000"/>
              </a:lnSpc>
              <a:spcAft>
                <a:spcPct val="0"/>
              </a:spcAft>
            </a:pPr>
            <a:r>
              <a:rPr lang="en-US" altLang="zh-CN" sz="3200" b="1">
                <a:solidFill>
                  <a:srgbClr val="000000"/>
                </a:solidFill>
                <a:latin typeface="DengXian" panose="02010600030101010101" charset="-122"/>
                <a:ea typeface="DengXian" panose="02010600030101010101" charset="-122"/>
              </a:rPr>
              <a:t>3</a:t>
            </a:r>
            <a:r>
              <a:rPr lang="zh-CN" altLang="en-US" sz="3200" b="1">
                <a:solidFill>
                  <a:srgbClr val="000000"/>
                </a:solidFill>
                <a:latin typeface="DengXian" panose="02010600030101010101" charset="-122"/>
                <a:ea typeface="DengXian" panose="02010600030101010101" charset="-122"/>
              </a:rPr>
              <a:t>、信徒个人与教会群体的不平衡，严重偏向信徒个人；</a:t>
            </a:r>
          </a:p>
          <a:p>
            <a:pPr indent="845820" algn="just" defTabSz="266700" fontAlgn="auto">
              <a:lnSpc>
                <a:spcPct val="140000"/>
              </a:lnSpc>
              <a:spcAft>
                <a:spcPct val="0"/>
              </a:spcAft>
            </a:pPr>
            <a:r>
              <a:rPr lang="en-US" altLang="zh-CN" sz="3200" b="1">
                <a:solidFill>
                  <a:srgbClr val="000000"/>
                </a:solidFill>
                <a:latin typeface="DengXian" panose="02010600030101010101" charset="-122"/>
                <a:ea typeface="DengXian" panose="02010600030101010101" charset="-122"/>
              </a:rPr>
              <a:t>4</a:t>
            </a:r>
            <a:r>
              <a:rPr lang="zh-CN" altLang="en-US" sz="3200" b="1">
                <a:solidFill>
                  <a:srgbClr val="000000"/>
                </a:solidFill>
                <a:latin typeface="DengXian" panose="02010600030101010101" charset="-122"/>
                <a:ea typeface="DengXian" panose="02010600030101010101" charset="-122"/>
              </a:rPr>
              <a:t>、救恩与立约的不平衡，严重偏向救恩。</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1" y="1643380"/>
            <a:ext cx="12191365" cy="3373424"/>
          </a:xfrm>
          <a:prstGeom prst="rect">
            <a:avLst/>
          </a:prstGeom>
        </p:spPr>
        <p:txBody>
          <a:bodyPr wrap="square" lIns="91440" tIns="45720" rIns="91440" bIns="45720" anchor="t">
            <a:spAutoFit/>
          </a:bodyPr>
          <a:lstStyle/>
          <a:p>
            <a:pPr indent="0" algn="just" defTabSz="266700" fontAlgn="auto">
              <a:lnSpc>
                <a:spcPct val="120000"/>
              </a:lnSpc>
              <a:spcAft>
                <a:spcPct val="0"/>
              </a:spcAft>
            </a:pPr>
            <a:r>
              <a:rPr lang="zh-CN" altLang="en-US" sz="3600" b="1">
                <a:solidFill>
                  <a:srgbClr val="000000"/>
                </a:solidFill>
                <a:latin typeface="DengXian"/>
                <a:ea typeface="DengXian"/>
              </a:rPr>
              <a:t>圣经中那一个教义或真理保持了这四方面的平衡呢？那就是新约的教义或真理。</a:t>
            </a:r>
            <a:endParaRPr lang="zh-CN" altLang="en-US" sz="3600">
              <a:solidFill>
                <a:srgbClr val="000000"/>
              </a:solidFill>
              <a:latin typeface="DengXian"/>
              <a:ea typeface="DengXian"/>
            </a:endParaRPr>
          </a:p>
          <a:p>
            <a:pPr indent="23495" algn="just" defTabSz="266700" fontAlgn="auto">
              <a:lnSpc>
                <a:spcPct val="120000"/>
              </a:lnSpc>
              <a:spcAft>
                <a:spcPct val="0"/>
              </a:spcAft>
            </a:pPr>
            <a:r>
              <a:rPr lang="en-US" altLang="zh-CN" sz="3600" b="1" dirty="0">
                <a:solidFill>
                  <a:srgbClr val="000000"/>
                </a:solidFill>
                <a:latin typeface="DengXian"/>
                <a:ea typeface="DengXian"/>
              </a:rPr>
              <a:t> </a:t>
            </a:r>
            <a:r>
              <a:rPr lang="en-US" altLang="zh-CN" sz="3600" b="1" dirty="0">
                <a:solidFill>
                  <a:srgbClr val="FF0000"/>
                </a:solidFill>
                <a:latin typeface="DengXian"/>
                <a:ea typeface="DengXian"/>
              </a:rPr>
              <a:t>1</a:t>
            </a:r>
            <a:r>
              <a:rPr lang="zh-CN" altLang="en-US" sz="3600" b="1" dirty="0">
                <a:solidFill>
                  <a:srgbClr val="FF0000"/>
                </a:solidFill>
                <a:latin typeface="DengXian"/>
                <a:ea typeface="DengXian"/>
              </a:rPr>
              <a:t>、新约在基督和圣灵之间的平衡。</a:t>
            </a:r>
          </a:p>
          <a:p>
            <a:pPr algn="just" defTabSz="266700" fontAlgn="auto">
              <a:lnSpc>
                <a:spcPct val="120000"/>
              </a:lnSpc>
              <a:spcAft>
                <a:spcPct val="0"/>
              </a:spcAft>
            </a:pPr>
            <a:r>
              <a:rPr lang="zh-CN" altLang="en-US" sz="3600" b="1">
                <a:solidFill>
                  <a:srgbClr val="000000"/>
                </a:solidFill>
                <a:latin typeface="DengXian"/>
                <a:ea typeface="DengXian"/>
              </a:rPr>
              <a:t>我们必须留意一件事实，</a:t>
            </a:r>
            <a:r>
              <a:rPr lang="zh-CN" altLang="en-US" sz="3600" b="1">
                <a:solidFill>
                  <a:srgbClr val="FF0000"/>
                </a:solidFill>
                <a:latin typeface="DengXian"/>
                <a:ea typeface="DengXian"/>
              </a:rPr>
              <a:t>新约</a:t>
            </a:r>
            <a:r>
              <a:rPr lang="zh-CN" altLang="en-US" sz="3600" b="1">
                <a:solidFill>
                  <a:srgbClr val="000000"/>
                </a:solidFill>
                <a:latin typeface="DengXian"/>
                <a:ea typeface="DengXian"/>
              </a:rPr>
              <a:t>是在逾越节由基督亲自设立的，并在五旬节由圣灵的浇灌才完成的。</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Content Placeholder 2"/>
          <p:cNvSpPr>
            <a:spLocks noGrp="1"/>
          </p:cNvSpPr>
          <p:nvPr>
            <p:ph idx="1"/>
          </p:nvPr>
        </p:nvSpPr>
        <p:spPr>
          <a:xfrm>
            <a:off x="0" y="1490400"/>
            <a:ext cx="12210814" cy="5367600"/>
          </a:xfrm>
        </p:spPr>
        <p:txBody>
          <a:bodyPr vert="horz" lIns="90000" tIns="46800" rIns="90000" bIns="46800" rtlCol="0" anchor="t">
            <a:normAutofit fontScale="85000" lnSpcReduction="10000"/>
          </a:bodyPr>
          <a:lstStyle/>
          <a:p>
            <a:pPr indent="0" algn="just" defTabSz="266700">
              <a:lnSpc>
                <a:spcPct val="120000"/>
              </a:lnSpc>
              <a:spcAft>
                <a:spcPct val="0"/>
              </a:spcAft>
              <a:buNone/>
            </a:pPr>
            <a:r>
              <a:rPr lang="zh-CN" altLang="en-US" sz="4000" b="1">
                <a:solidFill>
                  <a:srgbClr val="000000"/>
                </a:solidFill>
                <a:latin typeface="DengXian"/>
                <a:ea typeface="DengXian"/>
              </a:rPr>
              <a:t>基督是新约的设立者，祂用自己血为信徒和教会设立了新约：</a:t>
            </a:r>
            <a:r>
              <a:rPr lang="en-US" altLang="zh-CN" sz="4000" b="1" dirty="0">
                <a:solidFill>
                  <a:srgbClr val="FF0000"/>
                </a:solidFill>
                <a:latin typeface="KaiTi"/>
                <a:ea typeface="KaiTi"/>
                <a:cs typeface="方正公文楷体" charset="0"/>
              </a:rPr>
              <a:t>“</a:t>
            </a:r>
            <a:r>
              <a:rPr lang="zh-CN" altLang="en-US" sz="4000" b="1">
                <a:solidFill>
                  <a:srgbClr val="FF0000"/>
                </a:solidFill>
                <a:latin typeface="KaiTi"/>
                <a:ea typeface="KaiTi"/>
                <a:cs typeface="方正公文楷体" charset="0"/>
              </a:rPr>
              <a:t>这杯是用我的血所立的新约。</a:t>
            </a:r>
            <a:r>
              <a:rPr lang="en-US" altLang="zh-CN" sz="4000" b="1" dirty="0">
                <a:solidFill>
                  <a:srgbClr val="FF0000"/>
                </a:solidFill>
                <a:latin typeface="KaiTi"/>
                <a:ea typeface="KaiTi"/>
                <a:cs typeface="方正公文楷体" charset="0"/>
              </a:rPr>
              <a:t>”</a:t>
            </a:r>
            <a:r>
              <a:rPr lang="zh-CN" altLang="en-US" sz="4000" b="1">
                <a:solidFill>
                  <a:srgbClr val="000000"/>
                </a:solidFill>
                <a:latin typeface="DengXian"/>
                <a:ea typeface="DengXian"/>
              </a:rPr>
              <a:t>（林前十一</a:t>
            </a:r>
            <a:r>
              <a:rPr lang="en-US" altLang="zh-CN" sz="4000" b="1" dirty="0">
                <a:solidFill>
                  <a:srgbClr val="000000"/>
                </a:solidFill>
                <a:latin typeface="DengXian"/>
                <a:ea typeface="DengXian"/>
              </a:rPr>
              <a:t>25</a:t>
            </a:r>
            <a:r>
              <a:rPr lang="zh-CN" altLang="en-US" sz="4000" b="1">
                <a:solidFill>
                  <a:srgbClr val="000000"/>
                </a:solidFill>
                <a:latin typeface="DengXian"/>
                <a:ea typeface="DengXian"/>
              </a:rPr>
              <a:t>中）</a:t>
            </a:r>
            <a:endParaRPr lang="en-US" altLang="zh-CN" sz="4000" b="1">
              <a:solidFill>
                <a:srgbClr val="000000"/>
              </a:solidFill>
              <a:latin typeface="DengXian"/>
              <a:ea typeface="DengXian"/>
            </a:endParaRPr>
          </a:p>
          <a:p>
            <a:pPr indent="0" algn="just" defTabSz="266700">
              <a:lnSpc>
                <a:spcPct val="120000"/>
              </a:lnSpc>
              <a:spcAft>
                <a:spcPct val="0"/>
              </a:spcAft>
              <a:buNone/>
            </a:pPr>
            <a:r>
              <a:rPr lang="zh-CN" altLang="en-US" sz="4000" b="1">
                <a:solidFill>
                  <a:srgbClr val="000000"/>
                </a:solidFill>
                <a:latin typeface="DengXian"/>
                <a:ea typeface="DengXian"/>
              </a:rPr>
              <a:t>圣灵是新约的执行者。耶稣复活之后，升天之前嘱咐门徒：</a:t>
            </a:r>
            <a:endParaRPr lang="en-US" altLang="zh-CN" sz="4000" b="1">
              <a:solidFill>
                <a:srgbClr val="000000"/>
              </a:solidFill>
              <a:latin typeface="DengXian"/>
              <a:ea typeface="DengXian"/>
            </a:endParaRPr>
          </a:p>
          <a:p>
            <a:pPr indent="0" algn="just" defTabSz="266700">
              <a:lnSpc>
                <a:spcPct val="120000"/>
              </a:lnSpc>
              <a:spcAft>
                <a:spcPct val="0"/>
              </a:spcAft>
              <a:buNone/>
            </a:pPr>
            <a:r>
              <a:rPr lang="en-US" altLang="zh-CN" sz="4000" b="1" dirty="0">
                <a:solidFill>
                  <a:srgbClr val="FF0000"/>
                </a:solidFill>
                <a:latin typeface="KaiTi"/>
                <a:ea typeface="KaiTi"/>
                <a:cs typeface="方正公文楷体" charset="0"/>
              </a:rPr>
              <a:t>“</a:t>
            </a:r>
            <a:r>
              <a:rPr lang="zh-CN" altLang="en-US" sz="4000" b="1">
                <a:solidFill>
                  <a:srgbClr val="FF0000"/>
                </a:solidFill>
                <a:latin typeface="KaiTi"/>
                <a:ea typeface="KaiTi"/>
                <a:cs typeface="方正公文楷体" charset="0"/>
              </a:rPr>
              <a:t>不要离开耶路撒冷，要等候父所应许的，就是你们听见我说过的。约翰是用水施洗，但不多几日，你们要受圣灵的洗。</a:t>
            </a:r>
            <a:r>
              <a:rPr lang="en-US" altLang="zh-CN" sz="4000" b="1" dirty="0">
                <a:solidFill>
                  <a:srgbClr val="FF0000"/>
                </a:solidFill>
                <a:latin typeface="KaiTi"/>
                <a:ea typeface="KaiTi"/>
                <a:cs typeface="方正公文楷体" charset="0"/>
              </a:rPr>
              <a:t>”</a:t>
            </a:r>
            <a:r>
              <a:rPr lang="zh-CN" altLang="en-US" sz="4000" b="1">
                <a:solidFill>
                  <a:srgbClr val="000000"/>
                </a:solidFill>
                <a:latin typeface="DengXian"/>
                <a:ea typeface="DengXian"/>
              </a:rPr>
              <a:t>（徒</a:t>
            </a:r>
            <a:r>
              <a:rPr lang="en-US" altLang="zh-CN" sz="4000" b="1" dirty="0">
                <a:solidFill>
                  <a:srgbClr val="000000"/>
                </a:solidFill>
                <a:latin typeface="DengXian"/>
                <a:ea typeface="DengXian"/>
              </a:rPr>
              <a:t>4-5</a:t>
            </a:r>
            <a:r>
              <a:rPr lang="zh-CN" altLang="en-US" sz="4000" b="1">
                <a:solidFill>
                  <a:srgbClr val="000000"/>
                </a:solidFill>
                <a:latin typeface="DengXian"/>
                <a:ea typeface="DengXian"/>
              </a:rPr>
              <a:t>）</a:t>
            </a:r>
          </a:p>
          <a:p>
            <a:pPr indent="0" algn="just" defTabSz="266700">
              <a:lnSpc>
                <a:spcPct val="120000"/>
              </a:lnSpc>
              <a:spcAft>
                <a:spcPct val="0"/>
              </a:spcAft>
              <a:buNone/>
            </a:pPr>
            <a:r>
              <a:rPr lang="en-US" altLang="zh-CN" sz="4000" b="1" dirty="0">
                <a:solidFill>
                  <a:srgbClr val="FF0000"/>
                </a:solidFill>
                <a:latin typeface="KaiTi"/>
                <a:ea typeface="KaiTi"/>
                <a:cs typeface="方正公文楷体" charset="0"/>
              </a:rPr>
              <a:t>“</a:t>
            </a:r>
            <a:r>
              <a:rPr lang="zh-CN" altLang="en-US" sz="4000" b="1">
                <a:solidFill>
                  <a:srgbClr val="FF0000"/>
                </a:solidFill>
                <a:latin typeface="KaiTi"/>
                <a:ea typeface="KaiTi"/>
                <a:cs typeface="方正公文楷体" charset="0"/>
              </a:rPr>
              <a:t>受圣灵的洗</a:t>
            </a:r>
            <a:r>
              <a:rPr lang="en-US" altLang="zh-CN" sz="4000" b="1" dirty="0">
                <a:solidFill>
                  <a:srgbClr val="FF0000"/>
                </a:solidFill>
                <a:latin typeface="KaiTi"/>
                <a:ea typeface="KaiTi"/>
                <a:cs typeface="方正公文楷体" charset="0"/>
              </a:rPr>
              <a:t>”</a:t>
            </a:r>
            <a:r>
              <a:rPr lang="zh-CN" altLang="en-US" sz="4000" b="1">
                <a:solidFill>
                  <a:srgbClr val="000000"/>
                </a:solidFill>
                <a:latin typeface="DengXian"/>
                <a:ea typeface="DengXian"/>
              </a:rPr>
              <a:t>不只是讲方言而已，更是接受圣灵作新约的执行者或总裁。</a:t>
            </a:r>
          </a:p>
          <a:p>
            <a:pPr marL="0" indent="0">
              <a:buNone/>
            </a:pPr>
            <a:endParaRPr lang="en-US"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1" y="1569720"/>
            <a:ext cx="12191364" cy="4741545"/>
          </a:xfrm>
          <a:prstGeom prst="rect">
            <a:avLst/>
          </a:prstGeom>
        </p:spPr>
        <p:txBody>
          <a:bodyPr wrap="square" lIns="91440" tIns="45720" rIns="91440" bIns="45720" anchor="t">
            <a:spAutoFit/>
          </a:bodyPr>
          <a:lstStyle/>
          <a:p>
            <a:pPr marL="0" indent="10160" algn="just" defTabSz="266700">
              <a:lnSpc>
                <a:spcPct val="120000"/>
              </a:lnSpc>
              <a:spcAft>
                <a:spcPct val="0"/>
              </a:spcAft>
            </a:pPr>
            <a:r>
              <a:rPr lang="en-US" altLang="zh-CN" sz="3600" b="1" dirty="0">
                <a:solidFill>
                  <a:srgbClr val="FF0000"/>
                </a:solidFill>
                <a:latin typeface="DengXian"/>
                <a:ea typeface="DengXian"/>
              </a:rPr>
              <a:t>2、</a:t>
            </a:r>
            <a:r>
              <a:rPr lang="zh-CN" altLang="en-US" sz="3600" b="1">
                <a:solidFill>
                  <a:srgbClr val="FF0000"/>
                </a:solidFill>
                <a:latin typeface="DengXian"/>
                <a:ea typeface="DengXian"/>
              </a:rPr>
              <a:t>新约在</a:t>
            </a:r>
            <a:r>
              <a:rPr lang="en-US" altLang="zh-CN" sz="3600" b="1" dirty="0" err="1">
                <a:solidFill>
                  <a:srgbClr val="FF0000"/>
                </a:solidFill>
                <a:latin typeface="DengXian"/>
                <a:ea typeface="DengXian"/>
              </a:rPr>
              <a:t>信道与行道之间的平衡</a:t>
            </a:r>
            <a:r>
              <a:rPr lang="en-US" altLang="zh-CN" sz="3600" b="1" dirty="0">
                <a:solidFill>
                  <a:srgbClr val="FF0000"/>
                </a:solidFill>
                <a:latin typeface="DengXian"/>
                <a:ea typeface="DengXian"/>
              </a:rPr>
              <a:t>。</a:t>
            </a:r>
            <a:endParaRPr lang="zh-CN" altLang="en-US" sz="3600" b="1" dirty="0">
              <a:solidFill>
                <a:srgbClr val="FF0000"/>
              </a:solidFill>
              <a:latin typeface="DengXian"/>
              <a:ea typeface="DengXian"/>
            </a:endParaRPr>
          </a:p>
          <a:p>
            <a:pPr marL="0" indent="656590" algn="just" defTabSz="266700">
              <a:lnSpc>
                <a:spcPct val="120000"/>
              </a:lnSpc>
              <a:spcAft>
                <a:spcPct val="0"/>
              </a:spcAft>
            </a:pPr>
            <a:r>
              <a:rPr lang="zh-CN" altLang="en-US" sz="3600" b="1">
                <a:solidFill>
                  <a:srgbClr val="000000"/>
                </a:solidFill>
                <a:latin typeface="DengXian"/>
                <a:ea typeface="DengXian"/>
              </a:rPr>
              <a:t>我们所说的大使命，实际上正是新约的条款，这条款在信道与行道之间保持了平衡。</a:t>
            </a:r>
          </a:p>
          <a:p>
            <a:pPr marL="0" indent="656590" algn="just" defTabSz="266700">
              <a:lnSpc>
                <a:spcPct val="120000"/>
              </a:lnSpc>
              <a:spcAft>
                <a:spcPct val="0"/>
              </a:spcAft>
            </a:pPr>
            <a:r>
              <a:rPr lang="zh-CN" altLang="en-US" sz="3600" b="1">
                <a:solidFill>
                  <a:srgbClr val="000000"/>
                </a:solidFill>
                <a:latin typeface="DengXian"/>
                <a:ea typeface="DengXian"/>
              </a:rPr>
              <a:t>太二十八19：</a:t>
            </a:r>
            <a:r>
              <a:rPr lang="zh-CN" altLang="en-US" sz="3600" b="1">
                <a:solidFill>
                  <a:srgbClr val="FF0000"/>
                </a:solidFill>
                <a:latin typeface="KaiTi"/>
                <a:ea typeface="KaiTi"/>
              </a:rPr>
              <a:t>“所以，你们要去使万民作我的门徒，奉父子圣灵的名，给他们施洗。凡我所吩咐你们的，都教训他们遵守，我就常与你们同在，直到世界的末了。”</a:t>
            </a:r>
            <a:r>
              <a:rPr lang="en-US" altLang="zh-CN" sz="3600" b="1" dirty="0">
                <a:solidFill>
                  <a:srgbClr val="000000"/>
                </a:solidFill>
                <a:latin typeface="KaiTi"/>
                <a:ea typeface="KaiTi"/>
              </a:rPr>
              <a:t> </a:t>
            </a:r>
          </a:p>
          <a:p>
            <a:pPr marL="0" indent="656590" algn="just" defTabSz="266700">
              <a:lnSpc>
                <a:spcPct val="120000"/>
              </a:lnSpc>
              <a:spcAft>
                <a:spcPct val="0"/>
              </a:spcAft>
            </a:pPr>
            <a:endParaRPr lang="zh-CN" altLang="en-US" sz="3600" b="1" dirty="0">
              <a:solidFill>
                <a:srgbClr val="000000"/>
              </a:solidFill>
              <a:latin typeface="DengXian" panose="02010600030101010101" charset="-122"/>
              <a:ea typeface="DengXian" panose="02010600030101010101"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effectLst/>
                <a:latin typeface="+mn-ea"/>
                <a:cs typeface="Times New Roman" panose="02020603050405020304"/>
              </a:rPr>
              <a:t>       </a:t>
            </a:r>
            <a:r>
              <a:rPr lang="zh-CN" altLang="en-US" sz="4800" b="1" dirty="0">
                <a:ln>
                  <a:solidFill>
                    <a:schemeClr val="bg1"/>
                  </a:solidFill>
                </a:ln>
                <a:solidFill>
                  <a:srgbClr val="FF0000"/>
                </a:solidFill>
                <a:latin typeface="+mn-ea"/>
                <a:cs typeface="Times New Roman" panose="02020603050405020304"/>
              </a:rPr>
              <a:t>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1" y="1569720"/>
            <a:ext cx="12191364" cy="570865"/>
          </a:xfrm>
          <a:prstGeom prst="rect">
            <a:avLst/>
          </a:prstGeom>
        </p:spPr>
        <p:txBody>
          <a:bodyPr wrap="square">
            <a:spAutoFit/>
          </a:bodyPr>
          <a:lstStyle/>
          <a:p>
            <a:pPr marL="0" indent="10160" algn="just" defTabSz="266700">
              <a:lnSpc>
                <a:spcPct val="120000"/>
              </a:lnSpc>
              <a:spcAft>
                <a:spcPct val="0"/>
              </a:spcAft>
            </a:pPr>
            <a:r>
              <a:rPr lang="en-US" altLang="zh-CN" sz="2600" b="1" dirty="0">
                <a:solidFill>
                  <a:srgbClr val="000000"/>
                </a:solidFill>
                <a:latin typeface="DengXian" panose="02010600030101010101" charset="-122"/>
                <a:ea typeface="DengXian" panose="02010600030101010101" charset="-122"/>
              </a:rPr>
              <a:t>		   </a:t>
            </a:r>
            <a:r>
              <a:rPr lang="en-US" altLang="zh-CN" sz="2600" b="1" dirty="0">
                <a:solidFill>
                  <a:srgbClr val="FF0000"/>
                </a:solidFill>
                <a:latin typeface="DengXian" panose="02010600030101010101" charset="-122"/>
                <a:ea typeface="DengXian" panose="02010600030101010101" charset="-122"/>
              </a:rPr>
              <a:t>	</a:t>
            </a:r>
            <a:endParaRPr lang="zh-CN" altLang="en-US" sz="3600" b="1" dirty="0">
              <a:solidFill>
                <a:srgbClr val="000000"/>
              </a:solidFill>
              <a:latin typeface="DengXian" panose="02010600030101010101" charset="-122"/>
              <a:ea typeface="DengXian" panose="02010600030101010101" charset="-122"/>
            </a:endParaRPr>
          </a:p>
        </p:txBody>
      </p:sp>
      <p:sp>
        <p:nvSpPr>
          <p:cNvPr id="5" name="Content Placeholder 2"/>
          <p:cNvSpPr>
            <a:spLocks noGrp="1"/>
          </p:cNvSpPr>
          <p:nvPr>
            <p:ph idx="1"/>
          </p:nvPr>
        </p:nvSpPr>
        <p:spPr>
          <a:xfrm>
            <a:off x="611481" y="1847881"/>
            <a:ext cx="11006667" cy="5010119"/>
          </a:xfrm>
        </p:spPr>
        <p:txBody>
          <a:bodyPr vert="horz" lIns="90000" tIns="46800" rIns="90000" bIns="46800" rtlCol="0" anchor="t">
            <a:noAutofit/>
          </a:bodyPr>
          <a:lstStyle/>
          <a:p>
            <a:pPr marL="0" indent="0" algn="just" defTabSz="266700">
              <a:lnSpc>
                <a:spcPct val="100000"/>
              </a:lnSpc>
              <a:spcAft>
                <a:spcPct val="0"/>
              </a:spcAft>
              <a:buNone/>
            </a:pPr>
            <a:r>
              <a:rPr lang="zh-CN" altLang="en-US" sz="3600" b="1">
                <a:solidFill>
                  <a:srgbClr val="000000"/>
                </a:solidFill>
                <a:latin typeface="DengXian"/>
                <a:ea typeface="DengXian"/>
              </a:rPr>
              <a:t>施洗的条件就是悔改和相信，也就是信道；这是救恩入门的条件。</a:t>
            </a:r>
          </a:p>
          <a:p>
            <a:pPr marL="0" indent="0" algn="just" defTabSz="266700">
              <a:lnSpc>
                <a:spcPct val="100000"/>
              </a:lnSpc>
              <a:spcAft>
                <a:spcPct val="0"/>
              </a:spcAft>
              <a:buNone/>
            </a:pPr>
            <a:r>
              <a:rPr lang="zh-CN" altLang="en-US" sz="3600" b="1">
                <a:solidFill>
                  <a:srgbClr val="000000"/>
                </a:solidFill>
                <a:latin typeface="DengXian"/>
                <a:ea typeface="DengXian"/>
              </a:rPr>
              <a:t>入门以后的门徒生活则是</a:t>
            </a:r>
            <a:r>
              <a:rPr lang="zh-CN" altLang="en-US" sz="3600" b="1">
                <a:solidFill>
                  <a:srgbClr val="FF0000"/>
                </a:solidFill>
                <a:latin typeface="KaiTi"/>
                <a:ea typeface="KaiTi"/>
              </a:rPr>
              <a:t>“遵守主耶稣所有的教训”</a:t>
            </a:r>
            <a:r>
              <a:rPr lang="zh-CN" altLang="en-US" sz="3600" b="1">
                <a:solidFill>
                  <a:srgbClr val="000000"/>
                </a:solidFill>
                <a:latin typeface="DengXian"/>
                <a:ea typeface="DengXian"/>
              </a:rPr>
              <a:t>，这就是行道，救恩持续的条件。</a:t>
            </a:r>
          </a:p>
          <a:p>
            <a:pPr marL="0" indent="0" algn="just" defTabSz="266700">
              <a:lnSpc>
                <a:spcPct val="100000"/>
              </a:lnSpc>
              <a:spcAft>
                <a:spcPct val="0"/>
              </a:spcAft>
              <a:buNone/>
            </a:pPr>
            <a:r>
              <a:rPr lang="zh-CN" altLang="en-US" sz="3600" b="1">
                <a:solidFill>
                  <a:srgbClr val="000000"/>
                </a:solidFill>
                <a:latin typeface="DengXian"/>
                <a:ea typeface="DengXian"/>
              </a:rPr>
              <a:t>由此可见，在新约的条款中，信道和行道之间保持了良好的平衡。</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479778" y="1714853"/>
            <a:ext cx="11307068" cy="2862322"/>
          </a:xfrm>
          <a:prstGeom prst="rect">
            <a:avLst/>
          </a:prstGeom>
        </p:spPr>
        <p:txBody>
          <a:bodyPr wrap="square" lIns="91440" tIns="45720" rIns="91440" bIns="45720" anchor="t">
            <a:spAutoFit/>
          </a:bodyPr>
          <a:lstStyle/>
          <a:p>
            <a:pPr marL="0" indent="41910" algn="just" defTabSz="266700">
              <a:buClrTx/>
              <a:buSzTx/>
              <a:buNone/>
            </a:pPr>
            <a:r>
              <a:rPr lang="zh-CN" altLang="en-US" sz="3600" b="1">
                <a:solidFill>
                  <a:srgbClr val="FF0000"/>
                </a:solidFill>
                <a:latin typeface="DengXian"/>
                <a:ea typeface="DengXian"/>
              </a:rPr>
              <a:t>3、新约在信徒个人与教会群体之间的平衡。</a:t>
            </a:r>
          </a:p>
          <a:p>
            <a:pPr marL="0" indent="845820" algn="just" defTabSz="266700">
              <a:buClrTx/>
              <a:buSzTx/>
              <a:buNone/>
            </a:pPr>
            <a:r>
              <a:rPr lang="zh-CN" altLang="en-US" sz="3600" b="1">
                <a:solidFill>
                  <a:srgbClr val="000000"/>
                </a:solidFill>
                <a:latin typeface="DengXian"/>
                <a:ea typeface="DengXian"/>
              </a:rPr>
              <a:t>主耶稣用宝血所设立的，由圣灵来执行的新约既是</a:t>
            </a:r>
            <a:r>
              <a:rPr lang="zh-CN" altLang="en-US" sz="3600" b="1">
                <a:solidFill>
                  <a:srgbClr val="0D14A0"/>
                </a:solidFill>
                <a:latin typeface="DengXian"/>
                <a:ea typeface="DengXian"/>
              </a:rPr>
              <a:t>亚伯拉罕之约</a:t>
            </a:r>
            <a:r>
              <a:rPr lang="zh-CN" altLang="en-US" sz="3600" b="1">
                <a:solidFill>
                  <a:srgbClr val="000000"/>
                </a:solidFill>
                <a:latin typeface="DengXian"/>
                <a:ea typeface="DengXian"/>
              </a:rPr>
              <a:t>和</a:t>
            </a:r>
            <a:r>
              <a:rPr lang="zh-CN" altLang="en-US" sz="3600" b="1">
                <a:solidFill>
                  <a:srgbClr val="0D14A0"/>
                </a:solidFill>
                <a:latin typeface="DengXian"/>
                <a:ea typeface="DengXian"/>
              </a:rPr>
              <a:t>大卫之约</a:t>
            </a:r>
            <a:r>
              <a:rPr lang="zh-CN" altLang="en-US" sz="3600" b="1">
                <a:solidFill>
                  <a:srgbClr val="000000"/>
                </a:solidFill>
                <a:latin typeface="DengXian"/>
                <a:ea typeface="DengXian"/>
              </a:rPr>
              <a:t>的实现，又是</a:t>
            </a:r>
            <a:r>
              <a:rPr lang="zh-CN" altLang="en-US" sz="3600" b="1">
                <a:solidFill>
                  <a:srgbClr val="0D14A0"/>
                </a:solidFill>
                <a:latin typeface="DengXian"/>
                <a:ea typeface="DengXian"/>
              </a:rPr>
              <a:t>摩西之约</a:t>
            </a:r>
            <a:r>
              <a:rPr lang="zh-CN" altLang="en-US" sz="3600" b="1">
                <a:solidFill>
                  <a:srgbClr val="000000"/>
                </a:solidFill>
                <a:latin typeface="DengXian"/>
                <a:ea typeface="DengXian"/>
              </a:rPr>
              <a:t>的更新。</a:t>
            </a:r>
          </a:p>
          <a:p>
            <a:pPr marL="0" indent="845820" algn="just" defTabSz="266700">
              <a:buClrTx/>
              <a:buSzTx/>
              <a:buNone/>
            </a:pPr>
            <a:r>
              <a:rPr lang="zh-CN" altLang="en-US" sz="3600" b="1">
                <a:solidFill>
                  <a:srgbClr val="000000"/>
                </a:solidFill>
                <a:latin typeface="DengXian"/>
                <a:ea typeface="DengXian"/>
              </a:rPr>
              <a:t>可见，新约与旧约是一脉相承的，它与旧约之间既有连续性，又有新颖性。</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1" y="1537970"/>
            <a:ext cx="12191364" cy="3009735"/>
          </a:xfrm>
          <a:prstGeom prst="rect">
            <a:avLst/>
          </a:prstGeom>
        </p:spPr>
        <p:txBody>
          <a:bodyPr wrap="square" lIns="91440" tIns="45720" rIns="91440" bIns="45720" anchor="t">
            <a:spAutoFit/>
          </a:bodyPr>
          <a:lstStyle/>
          <a:p>
            <a:pPr algn="just" defTabSz="266700">
              <a:buClrTx/>
              <a:buSzTx/>
            </a:pPr>
            <a:r>
              <a:rPr lang="zh-CN" altLang="en-US" sz="3600" b="1">
                <a:solidFill>
                  <a:srgbClr val="000000"/>
                </a:solidFill>
                <a:latin typeface="DengXian"/>
                <a:ea typeface="DengXian"/>
              </a:rPr>
              <a:t>新约与旧约的连续性体现在立约对象的整体性和群体性上。</a:t>
            </a:r>
            <a:endParaRPr lang="zh-CN" altLang="en-US" sz="3600" b="1" dirty="0">
              <a:solidFill>
                <a:srgbClr val="000000"/>
              </a:solidFill>
              <a:latin typeface="DengXian"/>
              <a:ea typeface="DengXian"/>
            </a:endParaRPr>
          </a:p>
          <a:p>
            <a:pPr marL="0" algn="just" defTabSz="266700">
              <a:buClrTx/>
              <a:buSzTx/>
              <a:buNone/>
            </a:pPr>
            <a:r>
              <a:rPr lang="zh-CN" altLang="en-US" sz="3600" b="1">
                <a:solidFill>
                  <a:srgbClr val="000000"/>
                </a:solidFill>
                <a:latin typeface="DengXian"/>
                <a:ea typeface="DengXian"/>
              </a:rPr>
              <a:t>三位一体的神不只是跟信徒个人之间设立了新约，更是跟教会整体和群体设立了新约，使教会成为</a:t>
            </a:r>
            <a:r>
              <a:rPr lang="zh-CN" altLang="en-US" sz="3600" b="1">
                <a:solidFill>
                  <a:srgbClr val="FF0000"/>
                </a:solidFill>
                <a:latin typeface="DengXian"/>
                <a:ea typeface="DengXian"/>
              </a:rPr>
              <a:t>神的家</a:t>
            </a:r>
            <a:r>
              <a:rPr lang="zh-CN" altLang="en-US" sz="3600" b="1">
                <a:solidFill>
                  <a:srgbClr val="000000"/>
                </a:solidFill>
                <a:latin typeface="DengXian"/>
                <a:ea typeface="DengXian"/>
              </a:rPr>
              <a:t>、</a:t>
            </a:r>
            <a:r>
              <a:rPr lang="zh-CN" altLang="en-US" sz="3600" b="1">
                <a:solidFill>
                  <a:srgbClr val="FF0000"/>
                </a:solidFill>
                <a:latin typeface="DengXian"/>
                <a:ea typeface="DengXian"/>
              </a:rPr>
              <a:t>基督的身体</a:t>
            </a:r>
            <a:r>
              <a:rPr lang="zh-CN" altLang="en-US" sz="3600" b="1">
                <a:solidFill>
                  <a:srgbClr val="000000"/>
                </a:solidFill>
                <a:latin typeface="DengXian"/>
                <a:ea typeface="DengXian"/>
              </a:rPr>
              <a:t>和</a:t>
            </a:r>
            <a:r>
              <a:rPr lang="zh-CN" altLang="en-US" sz="3600" b="1">
                <a:solidFill>
                  <a:srgbClr val="FF0000"/>
                </a:solidFill>
                <a:latin typeface="DengXian"/>
                <a:ea typeface="DengXian"/>
              </a:rPr>
              <a:t>新妇</a:t>
            </a:r>
            <a:r>
              <a:rPr lang="zh-CN" altLang="en-US" sz="3600" b="1">
                <a:solidFill>
                  <a:srgbClr val="000000"/>
                </a:solidFill>
                <a:latin typeface="DengXian"/>
                <a:ea typeface="DengXian"/>
              </a:rPr>
              <a:t>及</a:t>
            </a:r>
            <a:r>
              <a:rPr lang="zh-CN" altLang="en-US" sz="3600" b="1">
                <a:solidFill>
                  <a:srgbClr val="FF0000"/>
                </a:solidFill>
                <a:latin typeface="DengXian"/>
                <a:ea typeface="DengXian"/>
              </a:rPr>
              <a:t>圣灵的殿</a:t>
            </a:r>
            <a:r>
              <a:rPr lang="zh-CN" altLang="en-US" sz="3600" b="1">
                <a:solidFill>
                  <a:srgbClr val="000000"/>
                </a:solidFill>
                <a:latin typeface="DengXian"/>
                <a:ea typeface="DengXian"/>
              </a:rPr>
              <a:t>。</a:t>
            </a:r>
            <a:endParaRPr lang="zh-CN" altLang="en-US" sz="3600" b="1" dirty="0">
              <a:solidFill>
                <a:srgbClr val="000000"/>
              </a:solidFill>
              <a:latin typeface="DengXian"/>
              <a:ea typeface="DengXian"/>
            </a:endParaRPr>
          </a:p>
          <a:p>
            <a:pPr algn="just" defTabSz="266700">
              <a:buClrTx/>
              <a:buSzTx/>
            </a:pPr>
            <a:endParaRPr lang="zh-CN" altLang="en-US" sz="3600" b="1" dirty="0">
              <a:solidFill>
                <a:srgbClr val="000000"/>
              </a:solidFill>
              <a:latin typeface="DengXian"/>
              <a:ea typeface="DengXian"/>
            </a:endParaRPr>
          </a:p>
          <a:p>
            <a:pPr marL="457200" indent="-457200" algn="just" defTabSz="266700">
              <a:lnSpc>
                <a:spcPct val="130000"/>
              </a:lnSpc>
              <a:buClrTx/>
              <a:buSzTx/>
              <a:buFont typeface="Wingdings" panose="05000000000000000000" charset="0"/>
              <a:buChar char="Ø"/>
            </a:pPr>
            <a:endParaRPr lang="zh-CN" altLang="en-US" sz="800" dirty="0">
              <a:solidFill>
                <a:srgbClr val="000000"/>
              </a:solidFill>
              <a:latin typeface="DengXian" panose="02010600030101010101" charset="-122"/>
              <a:ea typeface="DengXian" panose="02010600030101010101" charset="-122"/>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5" name="Content Placeholder 2"/>
          <p:cNvSpPr>
            <a:spLocks noGrp="1"/>
          </p:cNvSpPr>
          <p:nvPr>
            <p:ph idx="1"/>
          </p:nvPr>
        </p:nvSpPr>
        <p:spPr>
          <a:xfrm>
            <a:off x="404518" y="1490400"/>
            <a:ext cx="11467630" cy="4759200"/>
          </a:xfrm>
        </p:spPr>
        <p:txBody>
          <a:bodyPr vert="horz" lIns="90000" tIns="46800" rIns="90000" bIns="46800" rtlCol="0" anchor="t">
            <a:noAutofit/>
          </a:bodyPr>
          <a:lstStyle/>
          <a:p>
            <a:pPr indent="751840" algn="just" defTabSz="266700"/>
            <a:r>
              <a:rPr lang="zh-CN" sz="3600" b="1">
                <a:solidFill>
                  <a:srgbClr val="000000"/>
                </a:solidFill>
                <a:latin typeface="DengXian"/>
                <a:ea typeface="DengXian"/>
              </a:rPr>
              <a:t>新约对旧约的新颖性则是体现在立约对象的个人性上：</a:t>
            </a:r>
            <a:r>
              <a:rPr lang="zh-CN" sz="3600" b="1">
                <a:solidFill>
                  <a:srgbClr val="FF0000"/>
                </a:solidFill>
                <a:latin typeface="DengXian"/>
                <a:ea typeface="DengXian"/>
              </a:rPr>
              <a:t>悔改、相信、赦罪、称义、得救、重生</a:t>
            </a:r>
            <a:r>
              <a:rPr lang="zh-CN" sz="3600" b="1">
                <a:solidFill>
                  <a:srgbClr val="000000"/>
                </a:solidFill>
                <a:latin typeface="DengXian"/>
                <a:ea typeface="DengXian"/>
              </a:rPr>
              <a:t>都是个人性的。</a:t>
            </a:r>
            <a:endParaRPr lang="en-US" altLang="zh-CN" sz="3600">
              <a:cs typeface="Arial"/>
            </a:endParaRPr>
          </a:p>
          <a:p>
            <a:pPr marL="0" indent="751840" algn="just" defTabSz="266700">
              <a:buNone/>
            </a:pPr>
            <a:r>
              <a:rPr lang="zh-CN" altLang="en-US" sz="3600" b="1">
                <a:solidFill>
                  <a:srgbClr val="000000"/>
                </a:solidFill>
                <a:latin typeface="DengXian"/>
                <a:ea typeface="DengXian"/>
              </a:rPr>
              <a:t>实际上，基督和圣灵之间的平衡保证了信徒个人和教会群体之间的平衡。</a:t>
            </a:r>
            <a:endParaRPr lang="zh-CN" sz="3600">
              <a:cs typeface="Arial"/>
            </a:endParaRPr>
          </a:p>
          <a:p>
            <a:pPr marL="0" indent="742950" algn="just" defTabSz="266700">
              <a:buNone/>
            </a:pPr>
            <a:r>
              <a:rPr lang="zh-CN" altLang="en-US" sz="3600" b="1">
                <a:solidFill>
                  <a:srgbClr val="000000"/>
                </a:solidFill>
                <a:latin typeface="DengXian"/>
                <a:ea typeface="DengXian"/>
              </a:rPr>
              <a:t>不幸的是，当信徒或教会不是从旧约的背景出发，而是从外邦文化出发来认识福音时，就会失去信徒个人与教会群体之间的这个平衡。</a:t>
            </a:r>
          </a:p>
          <a:p>
            <a:pPr marL="0" indent="0">
              <a:buNone/>
            </a:pPr>
            <a:endParaRPr lang="en-US" sz="3600" dirty="0">
              <a:cs typeface="Arial"/>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921258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二</a:t>
            </a:r>
            <a:r>
              <a:rPr lang="zh-CN" altLang="en-US" sz="4800" b="1" dirty="0">
                <a:ln>
                  <a:solidFill>
                    <a:schemeClr val="bg1"/>
                  </a:solidFill>
                </a:ln>
                <a:solidFill>
                  <a:srgbClr val="FF0000"/>
                </a:solidFill>
                <a:effectLst/>
                <a:latin typeface="+mn-ea"/>
                <a:cs typeface="Times New Roman" panose="02020603050405020304"/>
              </a:rPr>
              <a:t>、教会复兴的真理</a:t>
            </a:r>
          </a:p>
        </p:txBody>
      </p:sp>
      <p:sp>
        <p:nvSpPr>
          <p:cNvPr id="2" name="文本框 1"/>
          <p:cNvSpPr txBox="1"/>
          <p:nvPr/>
        </p:nvSpPr>
        <p:spPr>
          <a:xfrm>
            <a:off x="479777" y="1714853"/>
            <a:ext cx="11062477" cy="3970318"/>
          </a:xfrm>
          <a:prstGeom prst="rect">
            <a:avLst/>
          </a:prstGeom>
        </p:spPr>
        <p:txBody>
          <a:bodyPr wrap="square" lIns="91440" tIns="45720" rIns="91440" bIns="45720" anchor="t">
            <a:spAutoFit/>
          </a:bodyPr>
          <a:lstStyle/>
          <a:p>
            <a:pPr marL="0" indent="41910" algn="just" defTabSz="266700">
              <a:buClrTx/>
              <a:buSzTx/>
              <a:buNone/>
            </a:pPr>
            <a:r>
              <a:rPr lang="en-US" altLang="zh-CN" sz="3600" b="1" dirty="0">
                <a:solidFill>
                  <a:srgbClr val="FF0000"/>
                </a:solidFill>
                <a:latin typeface="DengXian"/>
                <a:ea typeface="DengXian"/>
              </a:rPr>
              <a:t> 4</a:t>
            </a:r>
            <a:r>
              <a:rPr lang="zh-CN" altLang="en-US" sz="3600" b="1" dirty="0">
                <a:solidFill>
                  <a:srgbClr val="FF0000"/>
                </a:solidFill>
                <a:latin typeface="DengXian"/>
                <a:ea typeface="DengXian"/>
              </a:rPr>
              <a:t>、新约在救恩与立约之间的平衡</a:t>
            </a:r>
          </a:p>
          <a:p>
            <a:pPr marL="0" indent="641350" algn="just" defTabSz="266700">
              <a:buClrTx/>
              <a:buSzTx/>
              <a:buNone/>
            </a:pPr>
            <a:r>
              <a:rPr lang="zh-CN" altLang="en-US" sz="3600" b="1">
                <a:solidFill>
                  <a:srgbClr val="0D14A0"/>
                </a:solidFill>
                <a:latin typeface="DengXian"/>
                <a:ea typeface="DengXian"/>
              </a:rPr>
              <a:t>整本圣经背后的思维架构是：创造与立约这两者是密不可分的。</a:t>
            </a:r>
          </a:p>
          <a:p>
            <a:pPr marL="0" indent="641350" algn="just" defTabSz="266700">
              <a:buClrTx/>
              <a:buSzTx/>
              <a:buNone/>
            </a:pPr>
            <a:r>
              <a:rPr lang="zh-CN" altLang="en-US" sz="3600" b="1">
                <a:solidFill>
                  <a:srgbClr val="0D14A0"/>
                </a:solidFill>
                <a:latin typeface="DengXian"/>
                <a:ea typeface="DengXian"/>
              </a:rPr>
              <a:t>这个思维框架体现在福音里就是救恩与立约之间的平衡。</a:t>
            </a:r>
            <a:endParaRPr lang="en-US" altLang="zh-CN" sz="3600">
              <a:solidFill>
                <a:srgbClr val="0D14A0"/>
              </a:solidFill>
              <a:latin typeface="DengXian"/>
              <a:ea typeface="DengXian"/>
            </a:endParaRPr>
          </a:p>
          <a:p>
            <a:pPr marL="41910" indent="741045" algn="just" defTabSz="266700">
              <a:buClrTx/>
              <a:buSzTx/>
              <a:buNone/>
            </a:pPr>
            <a:r>
              <a:rPr lang="zh-CN" altLang="en-US" sz="3600" b="1">
                <a:solidFill>
                  <a:srgbClr val="000000"/>
                </a:solidFill>
                <a:latin typeface="DengXian"/>
                <a:ea typeface="DengXian"/>
              </a:rPr>
              <a:t>结论是：使徒和先知的根基不是别的，正是主耶稣的宝血所设立的、由圣灵来执行的新约。</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3" name="标题 2"/>
          <p:cNvSpPr>
            <a:spLocks noGrp="1"/>
          </p:cNvSpPr>
          <p:nvPr>
            <p:ph type="title"/>
          </p:nvPr>
        </p:nvSpPr>
        <p:spPr>
          <a:xfrm>
            <a:off x="483235" y="273685"/>
            <a:ext cx="10084320" cy="970280"/>
          </a:xfrm>
        </p:spPr>
        <p:txBody>
          <a:bodyPr>
            <a:noAutofit/>
          </a:bodyPr>
          <a:lstStyle/>
          <a:p>
            <a:pPr indent="831850" algn="l">
              <a:tabLst>
                <a:tab pos="4457700" algn="l"/>
              </a:tabLst>
            </a:pPr>
            <a:r>
              <a:rPr lang="zh-CN" altLang="en-US" sz="4800" b="1" dirty="0">
                <a:ln>
                  <a:solidFill>
                    <a:schemeClr val="bg1"/>
                  </a:solidFill>
                </a:ln>
                <a:solidFill>
                  <a:srgbClr val="FF0000"/>
                </a:solidFill>
                <a:latin typeface="+mn-ea"/>
                <a:cs typeface="Times New Roman" panose="02020603050405020304"/>
              </a:rPr>
              <a:t>    三</a:t>
            </a:r>
            <a:r>
              <a:rPr lang="zh-CN" altLang="en-US" sz="4800" b="1" dirty="0">
                <a:ln>
                  <a:solidFill>
                    <a:schemeClr val="bg1"/>
                  </a:solidFill>
                </a:ln>
                <a:solidFill>
                  <a:srgbClr val="FF0000"/>
                </a:solidFill>
                <a:effectLst/>
                <a:latin typeface="+mn-ea"/>
                <a:cs typeface="Times New Roman" panose="02020603050405020304"/>
              </a:rPr>
              <a:t>、对教会复兴的正确回应</a:t>
            </a:r>
          </a:p>
        </p:txBody>
      </p:sp>
      <p:sp>
        <p:nvSpPr>
          <p:cNvPr id="2" name="文本框 1"/>
          <p:cNvSpPr txBox="1"/>
          <p:nvPr/>
        </p:nvSpPr>
        <p:spPr>
          <a:xfrm>
            <a:off x="479166" y="1395002"/>
            <a:ext cx="11465913" cy="4420697"/>
          </a:xfrm>
          <a:prstGeom prst="rect">
            <a:avLst/>
          </a:prstGeom>
        </p:spPr>
        <p:txBody>
          <a:bodyPr wrap="square" lIns="91440" tIns="45720" rIns="91440" bIns="45720" anchor="t">
            <a:spAutoFit/>
          </a:bodyPr>
          <a:lstStyle/>
          <a:p>
            <a:pPr marL="0" algn="just" defTabSz="266700">
              <a:lnSpc>
                <a:spcPct val="140000"/>
              </a:lnSpc>
              <a:buClrTx/>
              <a:buSzTx/>
              <a:buNone/>
            </a:pPr>
            <a:r>
              <a:rPr lang="zh-CN" altLang="en-US" sz="3400" b="1">
                <a:solidFill>
                  <a:srgbClr val="000000"/>
                </a:solidFill>
                <a:latin typeface="DengXian"/>
                <a:ea typeface="DengXian"/>
              </a:rPr>
              <a:t>对于复兴的正确回应，推荐大家反复收看周盐光传道的讲道视频。</a:t>
            </a:r>
            <a:endParaRPr lang="en-US" altLang="zh-CN" sz="3400">
              <a:latin typeface="DengXian"/>
              <a:ea typeface="DengXian"/>
              <a:cs typeface="Arial"/>
            </a:endParaRPr>
          </a:p>
          <a:p>
            <a:pPr marL="0" algn="just" defTabSz="266700">
              <a:lnSpc>
                <a:spcPct val="140000"/>
              </a:lnSpc>
              <a:buClrTx/>
              <a:buSzTx/>
              <a:buNone/>
            </a:pPr>
            <a:r>
              <a:rPr lang="zh-CN" altLang="en-US" sz="3400" b="1">
                <a:solidFill>
                  <a:srgbClr val="000000"/>
                </a:solidFill>
                <a:latin typeface="DengXian"/>
                <a:ea typeface="DengXian"/>
              </a:rPr>
              <a:t>我只要强调其中一点，就是对悔改的定义：</a:t>
            </a:r>
          </a:p>
          <a:p>
            <a:pPr marL="0" algn="just" defTabSz="266700">
              <a:lnSpc>
                <a:spcPct val="140000"/>
              </a:lnSpc>
              <a:buClrTx/>
              <a:buSzTx/>
              <a:buNone/>
            </a:pPr>
            <a:r>
              <a:rPr lang="zh-CN" altLang="en-US" sz="3400" b="1">
                <a:solidFill>
                  <a:srgbClr val="000000"/>
                </a:solidFill>
                <a:latin typeface="DengXian"/>
                <a:ea typeface="DengXian"/>
              </a:rPr>
              <a:t>悔改是基于圣灵的光照：我在灵性上几乎死了，在信心、力量、热情上都已经死了，我需要神的恩典帮助我再次活过来。</a:t>
            </a:r>
          </a:p>
          <a:p>
            <a:pPr marL="0" algn="just" defTabSz="266700">
              <a:lnSpc>
                <a:spcPct val="140000"/>
              </a:lnSpc>
              <a:buClrTx/>
              <a:buSzTx/>
              <a:buNone/>
            </a:pPr>
            <a:r>
              <a:rPr lang="zh-CN" altLang="en-US" sz="3400" b="1">
                <a:solidFill>
                  <a:srgbClr val="000000"/>
                </a:solidFill>
                <a:latin typeface="DengXian"/>
                <a:ea typeface="DengXian"/>
              </a:rPr>
              <a:t>没有这种真诚的悔改，其他的一切活动，都不能带来复兴。</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4" y="273685"/>
            <a:ext cx="9845329" cy="970280"/>
          </a:xfrm>
        </p:spPr>
        <p:txBody>
          <a:bodyPr>
            <a:noAutofit/>
          </a:bodyPr>
          <a:lstStyle/>
          <a:p>
            <a:pPr>
              <a:tabLst>
                <a:tab pos="4457700" algn="l"/>
              </a:tabLst>
            </a:pPr>
            <a:r>
              <a:rPr lang="zh-CN" altLang="en-US" sz="4800" b="1" dirty="0">
                <a:ln>
                  <a:solidFill>
                    <a:schemeClr val="bg1"/>
                  </a:solidFill>
                </a:ln>
                <a:solidFill>
                  <a:srgbClr val="FF0000"/>
                </a:solidFill>
              </a:rPr>
              <a:t>一、教会复兴的时机和环境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p:cNvSpPr txBox="1"/>
          <p:nvPr/>
        </p:nvSpPr>
        <p:spPr>
          <a:xfrm>
            <a:off x="479778" y="1633220"/>
            <a:ext cx="10940180" cy="5024755"/>
          </a:xfrm>
          <a:prstGeom prst="rect">
            <a:avLst/>
          </a:prstGeom>
        </p:spPr>
        <p:txBody>
          <a:bodyPr wrap="square" lIns="91440" tIns="45720" rIns="91440" bIns="45720" anchor="t">
            <a:noAutofit/>
          </a:bodyPr>
          <a:lstStyle/>
          <a:p>
            <a:pPr defTabSz="266700">
              <a:lnSpc>
                <a:spcPct val="90000"/>
              </a:lnSpc>
              <a:spcAft>
                <a:spcPts val="800"/>
              </a:spcAft>
            </a:pPr>
            <a:r>
              <a:rPr lang="zh-CN" altLang="en-US" sz="4000" b="1">
                <a:solidFill>
                  <a:srgbClr val="FF0000"/>
                </a:solidFill>
                <a:latin typeface="DengXian"/>
                <a:ea typeface="DengXian"/>
                <a:cs typeface="方正公文楷体" charset="0"/>
                <a:sym typeface="方正公文楷体" charset="0"/>
              </a:rPr>
              <a:t>（一）圣经的预言</a:t>
            </a:r>
            <a:endParaRPr lang="en-US" altLang="zh-CN" sz="4000">
              <a:latin typeface="DengXian"/>
              <a:ea typeface="DengXian"/>
              <a:cs typeface="方正公文楷体" charset="0"/>
            </a:endParaRPr>
          </a:p>
          <a:p>
            <a:pPr marL="0" indent="1028700" algn="l" defTabSz="266700">
              <a:lnSpc>
                <a:spcPct val="90000"/>
              </a:lnSpc>
              <a:spcAft>
                <a:spcPts val="800"/>
              </a:spcAft>
            </a:pPr>
            <a:r>
              <a:rPr lang="zh-CN" altLang="en-US" sz="4000" b="1">
                <a:latin typeface="DengXian"/>
                <a:ea typeface="DengXian"/>
                <a:cs typeface="方正公文楷体" charset="0"/>
                <a:sym typeface="方正公文楷体" charset="0"/>
              </a:rPr>
              <a:t>孙牧师在</a:t>
            </a:r>
            <a:r>
              <a:rPr lang="en-US" altLang="zh-CN" sz="4000" b="1" dirty="0">
                <a:latin typeface="DengXian"/>
                <a:ea typeface="DengXian"/>
                <a:cs typeface="方正公文楷体" charset="0"/>
                <a:sym typeface="方正公文楷体" charset="0"/>
              </a:rPr>
              <a:t>“</a:t>
            </a:r>
            <a:r>
              <a:rPr lang="zh-CN" altLang="en-US" sz="4000" b="1">
                <a:latin typeface="DengXian"/>
                <a:ea typeface="DengXian"/>
                <a:cs typeface="方正公文楷体" charset="0"/>
                <a:sym typeface="方正公文楷体" charset="0"/>
              </a:rPr>
              <a:t>迎接复兴</a:t>
            </a:r>
            <a:r>
              <a:rPr lang="en-US" altLang="zh-CN" sz="4000" b="1" dirty="0">
                <a:latin typeface="DengXian"/>
                <a:ea typeface="DengXian"/>
                <a:cs typeface="方正公文楷体" charset="0"/>
                <a:sym typeface="方正公文楷体" charset="0"/>
              </a:rPr>
              <a:t>”</a:t>
            </a:r>
            <a:r>
              <a:rPr lang="zh-CN" altLang="en-US" sz="4000" b="1">
                <a:latin typeface="DengXian"/>
                <a:ea typeface="DengXian"/>
                <a:cs typeface="方正公文楷体" charset="0"/>
                <a:sym typeface="方正公文楷体" charset="0"/>
              </a:rPr>
              <a:t>的信息中提到：</a:t>
            </a:r>
            <a:endParaRPr lang="en-US" altLang="zh-CN" sz="4000">
              <a:latin typeface="DengXian"/>
              <a:ea typeface="DengXian"/>
            </a:endParaRPr>
          </a:p>
          <a:p>
            <a:pPr indent="1028700" algn="just" defTabSz="266700">
              <a:lnSpc>
                <a:spcPct val="90000"/>
              </a:lnSpc>
              <a:spcAft>
                <a:spcPts val="800"/>
              </a:spcAft>
            </a:pPr>
            <a:r>
              <a:rPr lang="zh-CN" altLang="en-US" sz="4000" b="1">
                <a:latin typeface="DengXian"/>
                <a:ea typeface="DengXian"/>
                <a:cs typeface="方正公文楷体" charset="0"/>
                <a:sym typeface="方正公文楷体" charset="0"/>
              </a:rPr>
              <a:t>预备主耶稣第一次来的以色列复兴运动先锋是施洗约翰。</a:t>
            </a:r>
            <a:endParaRPr lang="zh-CN" altLang="en-US" sz="4000" b="1">
              <a:latin typeface="DengXian"/>
              <a:ea typeface="DengXian"/>
              <a:cs typeface="方正公文楷体" charset="0"/>
            </a:endParaRPr>
          </a:p>
          <a:p>
            <a:pPr indent="1028700" algn="just" defTabSz="266700">
              <a:lnSpc>
                <a:spcPct val="90000"/>
              </a:lnSpc>
              <a:spcAft>
                <a:spcPts val="800"/>
              </a:spcAft>
            </a:pPr>
            <a:r>
              <a:rPr lang="zh-CN" altLang="en-US" sz="4000" b="1">
                <a:latin typeface="DengXian"/>
                <a:ea typeface="DengXian"/>
                <a:cs typeface="方正公文楷体" charset="0"/>
                <a:sym typeface="方正公文楷体" charset="0"/>
              </a:rPr>
              <a:t>预备主耶稣第二次来的末日教会大复兴的先锋是先锋教会，其中包括了佳恩基督教会，就是你我。</a:t>
            </a:r>
            <a:endParaRPr lang="en-US" altLang="zh-CN" sz="4000" b="1">
              <a:latin typeface="DengXian"/>
              <a:ea typeface="DengXian"/>
              <a:cs typeface="方正公文楷体" charset="0"/>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ln>
                  <a:solidFill>
                    <a:schemeClr val="bg1"/>
                  </a:solidFill>
                </a:ln>
                <a:solidFill>
                  <a:srgbClr val="FF0000"/>
                </a:solidFill>
                <a:latin typeface="+mn-ea"/>
                <a:cs typeface="Times New Roman" panose="02020603050405020304"/>
              </a:rPr>
              <a:t>           </a:t>
            </a:r>
            <a:endParaRPr lang="en-US" dirty="0"/>
          </a:p>
        </p:txBody>
      </p:sp>
      <p:sp>
        <p:nvSpPr>
          <p:cNvPr id="3" name="Content Placeholder 2"/>
          <p:cNvSpPr>
            <a:spLocks noGrp="1"/>
          </p:cNvSpPr>
          <p:nvPr>
            <p:ph idx="1"/>
          </p:nvPr>
        </p:nvSpPr>
        <p:spPr>
          <a:xfrm>
            <a:off x="80682" y="606104"/>
            <a:ext cx="12111318" cy="5643496"/>
          </a:xfrm>
        </p:spPr>
        <p:txBody>
          <a:bodyPr vert="horz" lIns="90000" tIns="46800" rIns="90000" bIns="46800" rtlCol="0" anchor="t">
            <a:normAutofit/>
          </a:bodyPr>
          <a:lstStyle/>
          <a:p>
            <a:pPr marL="0" indent="0">
              <a:buNone/>
            </a:pPr>
            <a:r>
              <a:rPr lang="zh-CN" altLang="en-US" sz="3600" b="1" dirty="0">
                <a:latin typeface="DengXian" panose="02010600030101010101" charset="-122"/>
                <a:ea typeface="DengXian" panose="02010600030101010101" charset="-122"/>
              </a:rPr>
              <a:t>讨论：</a:t>
            </a:r>
            <a:endParaRPr lang="en-US" altLang="zh-CN" sz="3600" b="1" dirty="0">
              <a:latin typeface="DengXian" panose="02010600030101010101" charset="-122"/>
              <a:ea typeface="DengXian" panose="02010600030101010101" charset="-122"/>
            </a:endParaRPr>
          </a:p>
          <a:p>
            <a:pPr marL="0" lvl="0" indent="0">
              <a:buNone/>
            </a:pPr>
            <a:r>
              <a:rPr lang="en-US" altLang="zh-CN" sz="3200" b="1" dirty="0">
                <a:latin typeface="DengXian"/>
                <a:ea typeface="DengXian"/>
              </a:rPr>
              <a:t>1</a:t>
            </a:r>
            <a:r>
              <a:rPr lang="zh-CN" altLang="en-US" sz="3200" b="1" dirty="0">
                <a:latin typeface="DengXian"/>
                <a:ea typeface="DengXian"/>
              </a:rPr>
              <a:t>、从幸福小组</a:t>
            </a:r>
            <a:r>
              <a:rPr lang="en-US" sz="3200" b="1" dirty="0">
                <a:latin typeface="DengXian"/>
                <a:ea typeface="DengXian"/>
              </a:rPr>
              <a:t>Best</a:t>
            </a:r>
            <a:r>
              <a:rPr lang="zh-CN" altLang="en-US" sz="3200" b="1" dirty="0">
                <a:latin typeface="DengXian"/>
                <a:ea typeface="DengXian"/>
              </a:rPr>
              <a:t>落户难看拥有立约身份或教会身份上的挑战，请分享。</a:t>
            </a:r>
            <a:endParaRPr lang="en-US" sz="3200" b="1" dirty="0">
              <a:latin typeface="DengXian"/>
              <a:ea typeface="DengXian"/>
            </a:endParaRPr>
          </a:p>
          <a:p>
            <a:pPr marL="0" lvl="0" indent="0">
              <a:buNone/>
            </a:pPr>
            <a:r>
              <a:rPr lang="en-US" altLang="zh-CN" sz="3200" b="1" dirty="0">
                <a:latin typeface="DengXian"/>
                <a:ea typeface="DengXian"/>
              </a:rPr>
              <a:t>2</a:t>
            </a:r>
            <a:r>
              <a:rPr lang="zh-CN" altLang="en-US" sz="3200" b="1" dirty="0">
                <a:latin typeface="DengXian"/>
                <a:ea typeface="DengXian"/>
              </a:rPr>
              <a:t>、从老信徒离开教会的原因看拥有立约身份或教会身份的挑战，请分享。</a:t>
            </a:r>
            <a:endParaRPr lang="en-US" sz="3200" b="1" dirty="0">
              <a:latin typeface="DengXian"/>
              <a:ea typeface="DengXian"/>
            </a:endParaRPr>
          </a:p>
          <a:p>
            <a:pPr marL="0" lvl="0" indent="0">
              <a:buNone/>
            </a:pPr>
            <a:r>
              <a:rPr lang="en-US" altLang="zh-CN" sz="3200" b="1" dirty="0">
                <a:latin typeface="DengXian"/>
                <a:ea typeface="DengXian"/>
              </a:rPr>
              <a:t>3</a:t>
            </a:r>
            <a:r>
              <a:rPr lang="zh-CN" altLang="en-US" sz="3200" b="1" dirty="0">
                <a:latin typeface="DengXian"/>
                <a:ea typeface="DengXian"/>
              </a:rPr>
              <a:t>、你对“使徒和先知的根基”有什么看法？请分享。</a:t>
            </a:r>
            <a:endParaRPr lang="en-US" sz="3200" b="1" dirty="0">
              <a:latin typeface="DengXian"/>
              <a:ea typeface="DengXian"/>
            </a:endParaRPr>
          </a:p>
          <a:p>
            <a:pPr marL="0" lvl="0" indent="0">
              <a:buNone/>
            </a:pPr>
            <a:r>
              <a:rPr lang="en-US" altLang="zh-CN" sz="3200" b="1" dirty="0">
                <a:latin typeface="DengXian"/>
                <a:ea typeface="DengXian"/>
              </a:rPr>
              <a:t>4</a:t>
            </a:r>
            <a:r>
              <a:rPr lang="zh-CN" altLang="en-US" sz="3200" b="1" dirty="0">
                <a:latin typeface="DengXian"/>
                <a:ea typeface="DengXian"/>
              </a:rPr>
              <a:t>、你打算如何回应将要临到的复兴？请分享。</a:t>
            </a:r>
            <a:endParaRPr lang="en-US" sz="3200" b="1" dirty="0">
              <a:latin typeface="DengXian"/>
              <a:ea typeface="DengXian"/>
            </a:endParaRPr>
          </a:p>
          <a:p>
            <a:pPr marL="0" indent="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4033-827C-8E1A-7ED5-B06F886FFE56}"/>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DF8E8A8E-611D-786D-3B66-A9A98F96BDD4}"/>
              </a:ext>
            </a:extLst>
          </p:cNvPr>
          <p:cNvPicPr>
            <a:picLocks noChangeAspect="1"/>
          </p:cNvPicPr>
          <p:nvPr/>
        </p:nvPicPr>
        <p:blipFill>
          <a:blip r:embed="rId3"/>
          <a:stretch>
            <a:fillRect/>
          </a:stretch>
        </p:blipFill>
        <p:spPr>
          <a:xfrm>
            <a:off x="635" y="3810"/>
            <a:ext cx="12206605" cy="6850380"/>
          </a:xfrm>
          <a:prstGeom prst="rect">
            <a:avLst/>
          </a:prstGeom>
        </p:spPr>
      </p:pic>
      <p:sp>
        <p:nvSpPr>
          <p:cNvPr id="2" name="标题 1">
            <a:extLst>
              <a:ext uri="{FF2B5EF4-FFF2-40B4-BE49-F238E27FC236}">
                <a16:creationId xmlns:a16="http://schemas.microsoft.com/office/drawing/2014/main" id="{561855B2-FE03-5D77-A5EC-924C5AD0E15D}"/>
              </a:ext>
            </a:extLst>
          </p:cNvPr>
          <p:cNvSpPr>
            <a:spLocks noGrp="1"/>
          </p:cNvSpPr>
          <p:nvPr>
            <p:ph type="title"/>
          </p:nvPr>
        </p:nvSpPr>
        <p:spPr>
          <a:xfrm>
            <a:off x="483234" y="273685"/>
            <a:ext cx="9845329" cy="970280"/>
          </a:xfrm>
        </p:spPr>
        <p:txBody>
          <a:bodyPr>
            <a:noAutofit/>
          </a:bodyPr>
          <a:lstStyle/>
          <a:p>
            <a:pPr>
              <a:tabLst>
                <a:tab pos="4457700" algn="l"/>
              </a:tabLst>
            </a:pPr>
            <a:r>
              <a:rPr lang="zh-CN" altLang="en-US" sz="4800" b="1" dirty="0">
                <a:ln>
                  <a:solidFill>
                    <a:schemeClr val="bg1"/>
                  </a:solidFill>
                </a:ln>
                <a:solidFill>
                  <a:srgbClr val="FF0000"/>
                </a:solidFill>
              </a:rPr>
              <a:t>一、教会复兴的时机和环境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a:extLst>
              <a:ext uri="{FF2B5EF4-FFF2-40B4-BE49-F238E27FC236}">
                <a16:creationId xmlns:a16="http://schemas.microsoft.com/office/drawing/2014/main" id="{D905FFA1-1365-055C-7912-BBD658F5DB0A}"/>
              </a:ext>
            </a:extLst>
          </p:cNvPr>
          <p:cNvSpPr txBox="1"/>
          <p:nvPr/>
        </p:nvSpPr>
        <p:spPr>
          <a:xfrm>
            <a:off x="301038" y="1633220"/>
            <a:ext cx="11495216" cy="5024755"/>
          </a:xfrm>
          <a:prstGeom prst="rect">
            <a:avLst/>
          </a:prstGeom>
        </p:spPr>
        <p:txBody>
          <a:bodyPr wrap="square" lIns="91440" tIns="45720" rIns="91440" bIns="45720" anchor="t">
            <a:noAutofit/>
          </a:bodyPr>
          <a:lstStyle/>
          <a:p>
            <a:pPr defTabSz="266700">
              <a:lnSpc>
                <a:spcPct val="90000"/>
              </a:lnSpc>
              <a:spcAft>
                <a:spcPts val="800"/>
              </a:spcAft>
            </a:pPr>
            <a:r>
              <a:rPr lang="zh-CN" altLang="en-US" sz="4000" b="1">
                <a:solidFill>
                  <a:srgbClr val="FF0000"/>
                </a:solidFill>
                <a:latin typeface="DengXian"/>
                <a:ea typeface="DengXian"/>
                <a:cs typeface="方正公文楷体" charset="0"/>
                <a:sym typeface="方正公文楷体" charset="0"/>
              </a:rPr>
              <a:t>（一）圣经的预言</a:t>
            </a:r>
            <a:endParaRPr lang="en-US" altLang="zh-CN" sz="4000">
              <a:latin typeface="DengXian"/>
              <a:ea typeface="DengXian"/>
              <a:cs typeface="方正公文楷体" charset="0"/>
            </a:endParaRPr>
          </a:p>
          <a:p>
            <a:pPr marL="0" algn="just" defTabSz="266700">
              <a:lnSpc>
                <a:spcPct val="90000"/>
              </a:lnSpc>
              <a:spcAft>
                <a:spcPts val="800"/>
              </a:spcAft>
            </a:pPr>
            <a:r>
              <a:rPr lang="zh-CN" altLang="en-US" sz="4000" b="1">
                <a:latin typeface="DengXian"/>
                <a:ea typeface="DengXian"/>
                <a:cs typeface="方正公文楷体" charset="0"/>
                <a:sym typeface="方正公文楷体" charset="0"/>
              </a:rPr>
              <a:t>根据约珥书二</a:t>
            </a:r>
            <a:r>
              <a:rPr lang="en-US" altLang="zh-CN" sz="4000" b="1" dirty="0">
                <a:latin typeface="DengXian"/>
                <a:ea typeface="DengXian"/>
                <a:cs typeface="方正公文楷体" charset="0"/>
                <a:sym typeface="方正公文楷体" charset="0"/>
              </a:rPr>
              <a:t>28-31</a:t>
            </a:r>
            <a:r>
              <a:rPr lang="zh-CN" altLang="en-US" sz="4000" b="1">
                <a:latin typeface="DengXian"/>
                <a:ea typeface="DengXian"/>
                <a:cs typeface="方正公文楷体" charset="0"/>
                <a:sym typeface="方正公文楷体" charset="0"/>
              </a:rPr>
              <a:t>的预言，将有两次末日的圣灵大浇灌，带下两次末日大复兴：</a:t>
            </a:r>
            <a:endParaRPr lang="en-US" altLang="zh-CN" sz="4000" b="1" dirty="0">
              <a:latin typeface="DengXian"/>
              <a:ea typeface="DengXian"/>
              <a:cs typeface="方正公文楷体" charset="0"/>
            </a:endParaRPr>
          </a:p>
          <a:p>
            <a:pPr algn="just" defTabSz="266700">
              <a:lnSpc>
                <a:spcPct val="90000"/>
              </a:lnSpc>
              <a:spcAft>
                <a:spcPts val="800"/>
              </a:spcAft>
            </a:pPr>
            <a:r>
              <a:rPr lang="zh-CN" altLang="en-US" sz="4000" b="1">
                <a:latin typeface="DengXian"/>
                <a:ea typeface="DengXian"/>
                <a:cs typeface="方正公文楷体" charset="0"/>
                <a:sym typeface="方正公文楷体" charset="0"/>
              </a:rPr>
              <a:t>先是在主耶稣第一次降临结束时的五旬节圣灵大浇灌，后是在主耶稣第二次降临之前的末日圣灵大浇灌。</a:t>
            </a:r>
            <a:endParaRPr lang="zh-CN" altLang="en-US" sz="4000" b="1">
              <a:latin typeface="DengXian"/>
              <a:ea typeface="DengXian"/>
              <a:cs typeface="方正公文楷体" charset="0"/>
            </a:endParaRPr>
          </a:p>
          <a:p>
            <a:pPr marL="0" indent="878205" algn="just" defTabSz="266700">
              <a:lnSpc>
                <a:spcPct val="80000"/>
              </a:lnSpc>
              <a:spcAft>
                <a:spcPts val="800"/>
              </a:spcAft>
            </a:pPr>
            <a:endParaRPr lang="zh-CN" altLang="en-US" sz="3400" dirty="0">
              <a:latin typeface="方正公文楷体" charset="0"/>
              <a:ea typeface="方正公文楷体" charset="0"/>
              <a:cs typeface="方正公文楷体" charset="0"/>
              <a:sym typeface="方正公文楷体" charset="0"/>
            </a:endParaRPr>
          </a:p>
        </p:txBody>
      </p:sp>
    </p:spTree>
    <p:custDataLst>
      <p:tags r:id="rId1"/>
    </p:custDataLst>
    <p:extLst>
      <p:ext uri="{BB962C8B-B14F-4D97-AF65-F5344CB8AC3E}">
        <p14:creationId xmlns:p14="http://schemas.microsoft.com/office/powerpoint/2010/main" val="328865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4" y="273685"/>
            <a:ext cx="9938847" cy="970280"/>
          </a:xfrm>
        </p:spPr>
        <p:txBody>
          <a:bodyPr>
            <a:noAutofit/>
          </a:bodyPr>
          <a:lstStyle/>
          <a:p>
            <a:pPr>
              <a:tabLst>
                <a:tab pos="4457700" algn="l"/>
              </a:tabLst>
            </a:pPr>
            <a:r>
              <a:rPr lang="zh-CN" altLang="en-US" sz="4800" b="1" dirty="0">
                <a:ln>
                  <a:solidFill>
                    <a:schemeClr val="bg1"/>
                  </a:solidFill>
                </a:ln>
                <a:solidFill>
                  <a:srgbClr val="FF0000"/>
                </a:solidFill>
              </a:rPr>
              <a:t>一、关于教会复兴的时机和环境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p:cNvSpPr txBox="1"/>
          <p:nvPr/>
        </p:nvSpPr>
        <p:spPr>
          <a:xfrm>
            <a:off x="0" y="1633220"/>
            <a:ext cx="12191999" cy="5024755"/>
          </a:xfrm>
          <a:prstGeom prst="rect">
            <a:avLst/>
          </a:prstGeom>
        </p:spPr>
        <p:txBody>
          <a:bodyPr wrap="square" lIns="91440" tIns="45720" rIns="91440" bIns="45720" anchor="t">
            <a:noAutofit/>
          </a:bodyPr>
          <a:lstStyle/>
          <a:p>
            <a:pPr indent="857250" algn="just" defTabSz="266700">
              <a:lnSpc>
                <a:spcPct val="100000"/>
              </a:lnSpc>
              <a:spcAft>
                <a:spcPts val="800"/>
              </a:spcAft>
            </a:pPr>
            <a:r>
              <a:rPr lang="zh-CN" altLang="en-US" sz="3600" b="1">
                <a:latin typeface="DengXian"/>
                <a:ea typeface="DengXian"/>
                <a:cs typeface="方正公文楷体" charset="0"/>
                <a:sym typeface="方正公文楷体" charset="0"/>
              </a:rPr>
              <a:t>第一次五旬节时的圣灵大浇灌是秋雨(早雨)运动，使教会诞生；</a:t>
            </a:r>
            <a:endParaRPr lang="zh-CN" altLang="en-US" sz="3600" b="1">
              <a:latin typeface="DengXian"/>
              <a:ea typeface="DengXian"/>
              <a:cs typeface="方正公文楷体" charset="0"/>
            </a:endParaRPr>
          </a:p>
          <a:p>
            <a:pPr indent="857250" algn="just" defTabSz="266700">
              <a:lnSpc>
                <a:spcPct val="100000"/>
              </a:lnSpc>
              <a:spcAft>
                <a:spcPts val="800"/>
              </a:spcAft>
            </a:pPr>
            <a:r>
              <a:rPr lang="zh-CN" altLang="en-US" sz="3600" b="1">
                <a:latin typeface="DengXian"/>
                <a:ea typeface="DengXian"/>
                <a:cs typeface="方正公文楷体" charset="0"/>
                <a:sym typeface="方正公文楷体" charset="0"/>
              </a:rPr>
              <a:t>基督再来之前的末日圣灵大浇灌是春雨(晚雨)运动，使教会成熟得胜。</a:t>
            </a:r>
            <a:endParaRPr lang="zh-CN" altLang="en-US" sz="3600" b="1">
              <a:latin typeface="DengXian"/>
              <a:ea typeface="DengXian"/>
              <a:cs typeface="方正公文楷体" charset="0"/>
            </a:endParaRPr>
          </a:p>
          <a:p>
            <a:pPr indent="893445" algn="just" defTabSz="266700">
              <a:lnSpc>
                <a:spcPct val="100000"/>
              </a:lnSpc>
              <a:spcAft>
                <a:spcPts val="800"/>
              </a:spcAft>
              <a:buNone/>
            </a:pPr>
            <a:r>
              <a:rPr lang="zh-CN" altLang="en-US" sz="3600" b="1">
                <a:latin typeface="DengXian"/>
                <a:ea typeface="DengXian"/>
                <a:cs typeface="方正公文楷体" charset="0"/>
                <a:sym typeface="方正公文楷体" charset="0"/>
              </a:rPr>
              <a:t>因此，我们有理由期盼：基督第二次降临之前，将在全地爆发一场末日属灵大复兴。</a:t>
            </a:r>
            <a:endParaRPr lang="zh-CN" altLang="en-US" sz="3600" b="1">
              <a:latin typeface="DengXian"/>
              <a:ea typeface="DengXian"/>
              <a:cs typeface="方正公文楷体" charset="0"/>
            </a:endParaRPr>
          </a:p>
          <a:p>
            <a:pPr marL="0" indent="878205" algn="just" defTabSz="266700">
              <a:lnSpc>
                <a:spcPct val="100000"/>
              </a:lnSpc>
              <a:spcAft>
                <a:spcPts val="800"/>
              </a:spcAft>
            </a:pPr>
            <a:endParaRPr lang="zh-CN" altLang="en-US" sz="3600" dirty="0">
              <a:latin typeface="方正公文楷体" charset="0"/>
              <a:ea typeface="方正公文楷体" charset="0"/>
              <a:cs typeface="方正公文楷体" charset="0"/>
              <a:sym typeface="方正公文楷体"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60截图20250731152044"/>
          <p:cNvPicPr>
            <a:picLocks noChangeAspect="1"/>
          </p:cNvPicPr>
          <p:nvPr/>
        </p:nvPicPr>
        <p:blipFill>
          <a:blip r:embed="rId3"/>
          <a:stretch>
            <a:fillRect/>
          </a:stretch>
        </p:blipFill>
        <p:spPr>
          <a:xfrm>
            <a:off x="635" y="3810"/>
            <a:ext cx="12206605" cy="6850380"/>
          </a:xfrm>
          <a:prstGeom prst="rect">
            <a:avLst/>
          </a:prstGeom>
        </p:spPr>
      </p:pic>
      <p:sp>
        <p:nvSpPr>
          <p:cNvPr id="2" name="标题 1"/>
          <p:cNvSpPr>
            <a:spLocks noGrp="1"/>
          </p:cNvSpPr>
          <p:nvPr>
            <p:ph type="title"/>
          </p:nvPr>
        </p:nvSpPr>
        <p:spPr>
          <a:xfrm>
            <a:off x="483234" y="273685"/>
            <a:ext cx="9897283" cy="970280"/>
          </a:xfrm>
        </p:spPr>
        <p:txBody>
          <a:bodyPr>
            <a:noAutofit/>
          </a:bodyPr>
          <a:lstStyle/>
          <a:p>
            <a:pPr>
              <a:tabLst>
                <a:tab pos="4457700" algn="l"/>
              </a:tabLst>
            </a:pPr>
            <a:r>
              <a:rPr lang="zh-CN" altLang="en-US" sz="4800" b="1" dirty="0">
                <a:ln>
                  <a:solidFill>
                    <a:schemeClr val="bg1"/>
                  </a:solidFill>
                </a:ln>
                <a:solidFill>
                  <a:srgbClr val="FF0000"/>
                </a:solidFill>
              </a:rPr>
              <a:t>一、关于教会复兴的时机和环境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p:cNvSpPr txBox="1"/>
          <p:nvPr/>
        </p:nvSpPr>
        <p:spPr>
          <a:xfrm>
            <a:off x="253999" y="1633220"/>
            <a:ext cx="11561068" cy="5220970"/>
          </a:xfrm>
          <a:prstGeom prst="rect">
            <a:avLst/>
          </a:prstGeom>
        </p:spPr>
        <p:txBody>
          <a:bodyPr wrap="square" lIns="91440" tIns="45720" rIns="91440" bIns="45720" anchor="t">
            <a:noAutofit/>
          </a:bodyPr>
          <a:lstStyle/>
          <a:p>
            <a:pPr algn="just" defTabSz="266700">
              <a:lnSpc>
                <a:spcPct val="90000"/>
              </a:lnSpc>
              <a:spcAft>
                <a:spcPts val="800"/>
              </a:spcAft>
            </a:pPr>
            <a:r>
              <a:rPr lang="zh-CN" altLang="en-US" sz="4000" b="1">
                <a:solidFill>
                  <a:srgbClr val="FF0000"/>
                </a:solidFill>
                <a:latin typeface="DengXian"/>
                <a:ea typeface="DengXian"/>
                <a:cs typeface="方正公文楷体" charset="0"/>
                <a:sym typeface="方正公文楷体" charset="0"/>
              </a:rPr>
              <a:t>（二）教会历史的预备过程</a:t>
            </a:r>
            <a:endParaRPr lang="zh-CN" altLang="en-US" sz="4000" b="1">
              <a:solidFill>
                <a:srgbClr val="000000"/>
              </a:solidFill>
              <a:latin typeface="DengXian"/>
              <a:ea typeface="DengXian"/>
              <a:cs typeface="方正公文楷体" charset="0"/>
            </a:endParaRPr>
          </a:p>
          <a:p>
            <a:pPr algn="just" defTabSz="266700">
              <a:lnSpc>
                <a:spcPct val="90000"/>
              </a:lnSpc>
              <a:spcAft>
                <a:spcPts val="800"/>
              </a:spcAft>
            </a:pPr>
            <a:r>
              <a:rPr lang="zh-CN" altLang="en-US" sz="3800" b="1">
                <a:solidFill>
                  <a:srgbClr val="0D14A0"/>
                </a:solidFill>
                <a:latin typeface="DengXian"/>
                <a:ea typeface="DengXian"/>
                <a:cs typeface="方正公文楷体" charset="0"/>
                <a:sym typeface="标准粗黑" charset="0"/>
              </a:rPr>
              <a:t>五百年前的宗教改革运动本质上是末日教会复兴的开始和预备。</a:t>
            </a:r>
            <a:endParaRPr lang="zh-CN" altLang="en-US" sz="3800" b="1">
              <a:latin typeface="DengXian"/>
              <a:ea typeface="DengXian"/>
              <a:cs typeface="方正公文楷体" charset="0"/>
            </a:endParaRPr>
          </a:p>
          <a:p>
            <a:pPr marL="0" indent="0" algn="just" defTabSz="266700">
              <a:lnSpc>
                <a:spcPct val="90000"/>
              </a:lnSpc>
              <a:spcAft>
                <a:spcPts val="800"/>
              </a:spcAft>
            </a:pPr>
            <a:r>
              <a:rPr lang="zh-CN" altLang="en-US" sz="3800" b="1">
                <a:latin typeface="DengXian"/>
                <a:ea typeface="DengXian"/>
                <a:cs typeface="方正公文楷体" charset="0"/>
                <a:sym typeface="方正公文楷体" charset="0"/>
              </a:rPr>
              <a:t>我在这里补充一点春雨运动的信息</a:t>
            </a:r>
            <a:r>
              <a:rPr lang="en-US" altLang="zh-CN" sz="3800" b="1" dirty="0">
                <a:latin typeface="DengXian"/>
                <a:ea typeface="DengXian"/>
                <a:cs typeface="方正公文楷体" charset="0"/>
                <a:sym typeface="方正公文楷体" charset="0"/>
              </a:rPr>
              <a:t>:</a:t>
            </a:r>
            <a:endParaRPr lang="zh-CN" altLang="en-US" sz="3800" b="1">
              <a:latin typeface="DengXian"/>
              <a:ea typeface="DengXian"/>
              <a:cs typeface="方正公文楷体" charset="0"/>
            </a:endParaRPr>
          </a:p>
          <a:p>
            <a:pPr marL="0" indent="0" algn="just" defTabSz="266700">
              <a:lnSpc>
                <a:spcPct val="90000"/>
              </a:lnSpc>
              <a:spcAft>
                <a:spcPts val="800"/>
              </a:spcAft>
            </a:pPr>
            <a:r>
              <a:rPr lang="zh-CN" altLang="en-US" sz="3800" b="1">
                <a:latin typeface="DengXian"/>
                <a:ea typeface="DengXian"/>
                <a:cs typeface="方正公文楷体" charset="0"/>
                <a:sym typeface="方正公文楷体" charset="0"/>
              </a:rPr>
              <a:t>春雨运动是在</a:t>
            </a:r>
            <a:r>
              <a:rPr lang="en-US" altLang="zh-CN" sz="3800" b="1" dirty="0">
                <a:latin typeface="DengXian"/>
                <a:ea typeface="DengXian"/>
                <a:cs typeface="方正公文楷体" charset="0"/>
                <a:sym typeface="方正公文楷体" charset="0"/>
              </a:rPr>
              <a:t> 1948 </a:t>
            </a:r>
            <a:r>
              <a:rPr lang="zh-CN" altLang="en-US" sz="3800" b="1">
                <a:latin typeface="DengXian"/>
                <a:ea typeface="DengXian"/>
                <a:cs typeface="方正公文楷体" charset="0"/>
                <a:sym typeface="方正公文楷体" charset="0"/>
              </a:rPr>
              <a:t>年起源于加拿大沙省北堡市</a:t>
            </a:r>
            <a:r>
              <a:rPr lang="en-US" altLang="zh-CN" sz="3800" b="1" dirty="0">
                <a:latin typeface="DengXian"/>
                <a:ea typeface="DengXian"/>
                <a:cs typeface="方正公文楷体" charset="0"/>
                <a:sym typeface="方正公文楷体" charset="0"/>
              </a:rPr>
              <a:t> (North Battleford, Saskatchewan, Canada),  </a:t>
            </a:r>
            <a:r>
              <a:rPr lang="zh-CN" altLang="en-US" sz="3800" b="1">
                <a:latin typeface="DengXian"/>
                <a:ea typeface="DengXian"/>
                <a:cs typeface="方正公文楷体" charset="0"/>
                <a:sym typeface="方正公文楷体" charset="0"/>
              </a:rPr>
              <a:t>隨后扩展至全世界許多地方。</a:t>
            </a:r>
            <a:r>
              <a:rPr lang="en-US" altLang="zh-CN" sz="3800" b="1" dirty="0">
                <a:latin typeface="DengXian"/>
                <a:ea typeface="DengXian"/>
                <a:cs typeface="方正公文楷体" charset="0"/>
                <a:sym typeface="方正公文楷体" charset="0"/>
              </a:rPr>
              <a:t> </a:t>
            </a:r>
            <a:endParaRPr lang="zh-CN" altLang="en-US" sz="3800" b="1" dirty="0">
              <a:latin typeface="DengXian"/>
              <a:ea typeface="DengXian"/>
              <a:cs typeface="方正公文楷体"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48E10-C8C1-7F08-27EE-19B112E449FE}"/>
            </a:ext>
          </a:extLst>
        </p:cNvPr>
        <p:cNvGrpSpPr/>
        <p:nvPr/>
      </p:nvGrpSpPr>
      <p:grpSpPr>
        <a:xfrm>
          <a:off x="0" y="0"/>
          <a:ext cx="0" cy="0"/>
          <a:chOff x="0" y="0"/>
          <a:chExt cx="0" cy="0"/>
        </a:xfrm>
      </p:grpSpPr>
      <p:pic>
        <p:nvPicPr>
          <p:cNvPr id="4" name="图片 3" descr="360截图20250731152044">
            <a:extLst>
              <a:ext uri="{FF2B5EF4-FFF2-40B4-BE49-F238E27FC236}">
                <a16:creationId xmlns:a16="http://schemas.microsoft.com/office/drawing/2014/main" id="{A67EF540-E383-2246-FEBD-6557FB8FD19B}"/>
              </a:ext>
            </a:extLst>
          </p:cNvPr>
          <p:cNvPicPr>
            <a:picLocks noChangeAspect="1"/>
          </p:cNvPicPr>
          <p:nvPr/>
        </p:nvPicPr>
        <p:blipFill>
          <a:blip r:embed="rId3"/>
          <a:stretch>
            <a:fillRect/>
          </a:stretch>
        </p:blipFill>
        <p:spPr>
          <a:xfrm>
            <a:off x="635" y="3810"/>
            <a:ext cx="12206605" cy="6850380"/>
          </a:xfrm>
          <a:prstGeom prst="rect">
            <a:avLst/>
          </a:prstGeom>
        </p:spPr>
      </p:pic>
      <p:sp>
        <p:nvSpPr>
          <p:cNvPr id="2" name="标题 1">
            <a:extLst>
              <a:ext uri="{FF2B5EF4-FFF2-40B4-BE49-F238E27FC236}">
                <a16:creationId xmlns:a16="http://schemas.microsoft.com/office/drawing/2014/main" id="{B2AC51B1-8089-B1BA-9E51-41810880B4EA}"/>
              </a:ext>
            </a:extLst>
          </p:cNvPr>
          <p:cNvSpPr>
            <a:spLocks noGrp="1"/>
          </p:cNvSpPr>
          <p:nvPr>
            <p:ph type="title"/>
          </p:nvPr>
        </p:nvSpPr>
        <p:spPr>
          <a:xfrm>
            <a:off x="483234" y="273685"/>
            <a:ext cx="9897283" cy="970280"/>
          </a:xfrm>
        </p:spPr>
        <p:txBody>
          <a:bodyPr>
            <a:noAutofit/>
          </a:bodyPr>
          <a:lstStyle/>
          <a:p>
            <a:pPr>
              <a:tabLst>
                <a:tab pos="4457700" algn="l"/>
              </a:tabLst>
            </a:pPr>
            <a:r>
              <a:rPr lang="zh-CN" altLang="en-US" sz="4800" b="1" dirty="0">
                <a:ln>
                  <a:solidFill>
                    <a:schemeClr val="bg1"/>
                  </a:solidFill>
                </a:ln>
                <a:solidFill>
                  <a:srgbClr val="FF0000"/>
                </a:solidFill>
              </a:rPr>
              <a:t>一、关于教会复兴的时机和环境</a:t>
            </a:r>
            <a:endParaRPr lang="zh-CN" altLang="en-US" sz="4800" b="1" dirty="0">
              <a:ln>
                <a:solidFill>
                  <a:schemeClr val="bg1"/>
                </a:solidFill>
              </a:ln>
              <a:solidFill>
                <a:srgbClr val="FF0000"/>
              </a:solidFill>
              <a:effectLst/>
              <a:latin typeface="+mn-ea"/>
              <a:cs typeface="Times New Roman" panose="02020603050405020304"/>
            </a:endParaRPr>
          </a:p>
        </p:txBody>
      </p:sp>
      <p:sp>
        <p:nvSpPr>
          <p:cNvPr id="5" name="文本框 4">
            <a:extLst>
              <a:ext uri="{FF2B5EF4-FFF2-40B4-BE49-F238E27FC236}">
                <a16:creationId xmlns:a16="http://schemas.microsoft.com/office/drawing/2014/main" id="{1698C15F-D507-7241-46F9-3F3B01FB75FA}"/>
              </a:ext>
            </a:extLst>
          </p:cNvPr>
          <p:cNvSpPr txBox="1"/>
          <p:nvPr/>
        </p:nvSpPr>
        <p:spPr>
          <a:xfrm>
            <a:off x="253999" y="1633220"/>
            <a:ext cx="11561068" cy="5220970"/>
          </a:xfrm>
          <a:prstGeom prst="rect">
            <a:avLst/>
          </a:prstGeom>
        </p:spPr>
        <p:txBody>
          <a:bodyPr wrap="square" lIns="91440" tIns="45720" rIns="91440" bIns="45720" anchor="t">
            <a:noAutofit/>
          </a:bodyPr>
          <a:lstStyle/>
          <a:p>
            <a:pPr algn="just" defTabSz="266700">
              <a:lnSpc>
                <a:spcPct val="90000"/>
              </a:lnSpc>
              <a:spcAft>
                <a:spcPts val="800"/>
              </a:spcAft>
            </a:pPr>
            <a:r>
              <a:rPr lang="zh-CN" altLang="en-US" sz="4000" b="1">
                <a:solidFill>
                  <a:srgbClr val="FF0000"/>
                </a:solidFill>
                <a:latin typeface="DengXian"/>
                <a:ea typeface="DengXian"/>
                <a:cs typeface="方正公文楷体" charset="0"/>
                <a:sym typeface="方正公文楷体" charset="0"/>
              </a:rPr>
              <a:t>（二）教会历史的预备过程</a:t>
            </a:r>
            <a:endParaRPr lang="zh-CN" altLang="en-US" sz="4000" b="1">
              <a:solidFill>
                <a:srgbClr val="000000"/>
              </a:solidFill>
              <a:latin typeface="DengXian"/>
              <a:ea typeface="DengXian"/>
              <a:cs typeface="方正公文楷体" charset="0"/>
            </a:endParaRPr>
          </a:p>
          <a:p>
            <a:pPr algn="just" defTabSz="266700">
              <a:lnSpc>
                <a:spcPct val="90000"/>
              </a:lnSpc>
              <a:spcAft>
                <a:spcPts val="800"/>
              </a:spcAft>
            </a:pPr>
            <a:r>
              <a:rPr lang="en-US" altLang="zh-CN" sz="3600" b="1" dirty="0">
                <a:latin typeface="DengXian"/>
                <a:ea typeface="DengXian"/>
                <a:cs typeface="方正公文楷体" charset="0"/>
                <a:sym typeface="方正公文楷体" charset="0"/>
              </a:rPr>
              <a:t> </a:t>
            </a:r>
            <a:endParaRPr lang="en-US" altLang="zh-CN" sz="3600" b="1" dirty="0">
              <a:latin typeface="DengXian"/>
              <a:ea typeface="DengXian"/>
              <a:cs typeface="方正公文楷体" charset="0"/>
            </a:endParaRPr>
          </a:p>
          <a:p>
            <a:pPr marL="0" indent="0" algn="just" defTabSz="266700">
              <a:lnSpc>
                <a:spcPct val="90000"/>
              </a:lnSpc>
              <a:spcAft>
                <a:spcPts val="800"/>
              </a:spcAft>
            </a:pPr>
            <a:r>
              <a:rPr lang="zh-CN" altLang="en-US" sz="3600" b="1">
                <a:latin typeface="DengXian"/>
                <a:ea typeface="DengXian"/>
                <a:cs typeface="方正公文楷体" charset="0"/>
                <a:sym typeface="方正公文楷体" charset="0"/>
              </a:rPr>
              <a:t>卑詩省的温哥华喜汛会</a:t>
            </a:r>
            <a:r>
              <a:rPr lang="en-US" altLang="zh-CN" sz="3600" b="1" dirty="0">
                <a:latin typeface="DengXian"/>
                <a:ea typeface="DengXian"/>
                <a:cs typeface="方正公文楷体" charset="0"/>
                <a:sym typeface="方正公文楷体" charset="0"/>
              </a:rPr>
              <a:t>(Glad Tidings Temple Of Vancouver, BC) </a:t>
            </a:r>
            <a:r>
              <a:rPr lang="zh-CN" altLang="en-US" sz="3600" b="1" dirty="0">
                <a:latin typeface="DengXian"/>
                <a:ea typeface="DengXian"/>
                <a:cs typeface="方正公文楷体" charset="0"/>
                <a:sym typeface="方正公文楷体" charset="0"/>
              </a:rPr>
              <a:t>是其中一个复兴据点</a:t>
            </a:r>
            <a:r>
              <a:rPr lang="en-US" altLang="zh-CN" sz="3600" b="1" dirty="0">
                <a:latin typeface="DengXian"/>
                <a:ea typeface="DengXian"/>
                <a:cs typeface="方正公文楷体" charset="0"/>
                <a:sym typeface="方正公文楷体" charset="0"/>
              </a:rPr>
              <a:t>, </a:t>
            </a:r>
            <a:r>
              <a:rPr lang="zh-CN" altLang="en-US" sz="3600" b="1" dirty="0">
                <a:latin typeface="DengXian"/>
                <a:ea typeface="DengXian"/>
                <a:cs typeface="方正公文楷体" charset="0"/>
                <a:sym typeface="方正公文楷体" charset="0"/>
              </a:rPr>
              <a:t>会众全面拥护和忠心持守這个春雨运动超过三十年，是春雨运动的一口古井。</a:t>
            </a:r>
            <a:endParaRPr lang="zh-CN" altLang="en-US" sz="3600" b="1" dirty="0">
              <a:latin typeface="DengXian"/>
              <a:ea typeface="DengXian"/>
              <a:cs typeface="方正公文楷体" charset="0"/>
            </a:endParaRPr>
          </a:p>
        </p:txBody>
      </p:sp>
    </p:spTree>
    <p:custDataLst>
      <p:tags r:id="rId1"/>
    </p:custDataLst>
    <p:extLst>
      <p:ext uri="{BB962C8B-B14F-4D97-AF65-F5344CB8AC3E}">
        <p14:creationId xmlns:p14="http://schemas.microsoft.com/office/powerpoint/2010/main" val="1295194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6235</Words>
  <Application>Microsoft Office PowerPoint</Application>
  <PresentationFormat>Widescreen</PresentationFormat>
  <Paragraphs>300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WPS</vt:lpstr>
      <vt:lpstr>PowerPoint Presentation</vt:lpstr>
      <vt:lpstr>                引言</vt:lpstr>
      <vt:lpstr>                引言</vt:lpstr>
      <vt:lpstr>PowerPoint Presentation</vt:lpstr>
      <vt:lpstr>一、教会复兴的时机和环境</vt:lpstr>
      <vt:lpstr>一、教会复兴的时机和环境</vt:lpstr>
      <vt:lpstr>一、关于教会复兴的时机和环境</vt:lpstr>
      <vt:lpstr>一、关于教会复兴的时机和环境</vt:lpstr>
      <vt:lpstr>一、关于教会复兴的时机和环境</vt:lpstr>
      <vt:lpstr>一、教会复兴的时机和环境</vt:lpstr>
      <vt:lpstr>一、教会复兴的时机和环境</vt:lpstr>
      <vt:lpstr>一、教会复兴的时机和环境</vt:lpstr>
      <vt:lpstr>一、教会复兴的时机和环境</vt:lpstr>
      <vt:lpstr>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二、教会复兴的真理</vt:lpstr>
      <vt:lpstr>    三、对教会复兴的正确回应</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dc:creator>
  <cp:lastModifiedBy>门伟明</cp:lastModifiedBy>
  <cp:revision>492</cp:revision>
  <dcterms:created xsi:type="dcterms:W3CDTF">2019-06-19T02:08:00Z</dcterms:created>
  <dcterms:modified xsi:type="dcterms:W3CDTF">2025-08-02T06:01:02Z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F06C898BA9B44871A24C284E236B0EBD_11</vt:lpwstr>
  </property>
</Properties>
</file>