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Libre Frankli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bold.fntdata"/><Relationship Id="rId30" Type="http://schemas.openxmlformats.org/officeDocument/2006/relationships/font" Target="fonts/LibreFranklin-regular.fntdata"/><Relationship Id="rId11" Type="http://schemas.openxmlformats.org/officeDocument/2006/relationships/slide" Target="slides/slide5.xml"/><Relationship Id="rId33" Type="http://schemas.openxmlformats.org/officeDocument/2006/relationships/font" Target="fonts/LibreFranklin-bold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05378b13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405378b135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05378b13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405378b135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05378b13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405378b135_0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05378b13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405378b135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05378b13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405378b135_1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05378b135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405378b135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05378b13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405378b135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05378b135_1_5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3405378b135_1_5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405378b135_1_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929063e07_1_0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g34929063e07_1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4929063e07_1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05378b13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405378b135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05378b13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405378b135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05378b135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405378b135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05378b135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405378b135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05378b135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405378b135_0_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05378b135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405378b135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0586075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405860758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05378b135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405378b135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05378b13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405378b135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5378b13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405378b135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05378b13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405378b135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586075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405860758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05378b13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405378b135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05378b1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405378b13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382190" y="1427559"/>
            <a:ext cx="8544000" cy="3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rPr b="1" lang="zh-CN" sz="4800"/>
              <a:t>从疾病中明白神的心意 </a:t>
            </a:r>
            <a:endParaRPr b="1"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rPr b="1" lang="zh-CN" sz="4800"/>
              <a:t>经历神的恩典</a:t>
            </a:r>
            <a:endParaRPr b="1"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rPr b="1" lang="zh-CN" sz="3600"/>
              <a:t>（在病痛中寻求属灵的成长与医治）</a:t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rPr b="1" lang="zh-CN" sz="3600">
                <a:solidFill>
                  <a:srgbClr val="7F6000"/>
                </a:solidFill>
              </a:rPr>
              <a:t>（罗8：28）</a:t>
            </a:r>
            <a:endParaRPr b="1" sz="3600">
              <a:solidFill>
                <a:srgbClr val="7F6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t/>
            </a:r>
            <a:endParaRPr b="1" sz="6000"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i="0" sz="3000" u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2</a:t>
            </a:r>
            <a:r>
              <a:rPr b="1" lang="zh-CN" sz="3000"/>
              <a:t>. </a:t>
            </a:r>
            <a:r>
              <a:rPr b="1" lang="zh-CN" sz="3000"/>
              <a:t>心身</a:t>
            </a:r>
            <a:r>
              <a:rPr b="1" lang="zh-CN" sz="3000"/>
              <a:t>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箴言17：22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“喜乐的心是良药；忧伤的灵使骨枯干”。</a:t>
            </a: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（箴言17：22）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心理，情感，情绪对身体健康是有影响的。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医治途径：内在医治+心理辅导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医治效果：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恢复我们内心平安甚至愉悦喜乐带来身体的医治。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2. 心身疾病与医治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（箴言17：22）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“喜乐的心是良药；忧伤的灵使骨枯干”。（箴言17：22）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1）内在医治（赛53:5哪知他为我们的过犯受害，为我们的罪孽压伤。因他受的刑罚我们得平安。因他受的鞭伤我们得医治。）。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2）心理辅导：情感医治和情绪疏导。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                           </a:t>
            </a:r>
            <a:r>
              <a:rPr b="1" lang="zh-CN" sz="3000"/>
              <a:t> </a:t>
            </a:r>
            <a:r>
              <a:rPr b="1" lang="zh-CN" sz="3000"/>
              <a:t>正负情绪能量表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6" title="情绪能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250" y="1303550"/>
            <a:ext cx="5738675" cy="38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                              </a:t>
            </a:r>
            <a:r>
              <a:rPr b="1" lang="zh-CN" sz="3000"/>
              <a:t>心身疾病</a:t>
            </a:r>
            <a:r>
              <a:rPr b="1" lang="zh-CN" sz="3000"/>
              <a:t>对照表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7" title="11_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50" y="1358801"/>
            <a:ext cx="7269750" cy="378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3. 生理疾病和医疗医治（提前5：23）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保罗劝勉提摩太（彼前5：23）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“因你胃口不清，屡次患病，再不要照常喝水，可以稍微用点酒。”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自然律包括营养，运动，作息，环境等规律，也是神创造的律。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 各种自然的医疗手段，如中西医，饮食调理，理疗康复，运动健身，自然疗法等都是神赐给人医治的恩典。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1.  神没有垂听医治祈求，神没有直接主权介入医治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不要觉得神不爱你不关心你，是神希望你支取救恩医治恩典，神渴望你不仅仅身体得医治，祂更渴望你借助救恩医治的过程，带出生命更新成长的果效。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2. 我领受了救恩，却没有得医治或没有得完全医治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救恩医治，需要人认识救恩真理，处理自己旧生命问题，新生命成长而来。生命改变的程度决定了医治达到的程度（见下页图说明）。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二.  关于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医治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的注意事项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idx="4294967295" type="title"/>
          </p:nvPr>
        </p:nvSpPr>
        <p:spPr>
          <a:xfrm>
            <a:off x="457200" y="137160"/>
            <a:ext cx="7329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ibre Franklin"/>
              <a:buNone/>
            </a:pPr>
            <a:r>
              <a:rPr b="1" lang="zh-CN" sz="3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救恩医治的原理：</a:t>
            </a:r>
            <a:endParaRPr b="1" i="0" sz="36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b="0" i="0" lang="zh-CN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b="0" i="0" lang="zh-CN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/>
          </a:p>
        </p:txBody>
      </p:sp>
      <p:pic>
        <p:nvPicPr>
          <p:cNvPr descr="C:\Documents and Settings\Peter\Desktop\遇见神特会\原木阻塞图.jpg" id="221" name="Google Shape;221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050" y="970850"/>
            <a:ext cx="6495900" cy="40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idx="4294967295" type="title"/>
          </p:nvPr>
        </p:nvSpPr>
        <p:spPr>
          <a:xfrm>
            <a:off x="457200" y="137160"/>
            <a:ext cx="7329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60"/>
              <a:buFont typeface="Libre Franklin"/>
              <a:buNone/>
            </a:pPr>
            <a:r>
              <a:rPr b="1" lang="zh-CN" sz="466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医治释放特会介绍</a:t>
            </a:r>
            <a:endParaRPr b="1" i="0" sz="466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628650" y="1026932"/>
            <a:ext cx="7886700" cy="3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第一堂：认清自己的罪</a:t>
            </a:r>
            <a:endParaRPr b="0" i="0" sz="3747" u="none" cap="none" strike="noStrike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第二堂：基督钉十字架</a:t>
            </a:r>
            <a:endParaRPr b="0" i="0" sz="3747" u="none" cap="none" strike="noStrike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98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第三堂：医治被拒绝的伤害</a:t>
            </a:r>
            <a:endParaRPr b="0" i="0" sz="3747" u="none" cap="none" strike="noStrike">
              <a:solidFill>
                <a:srgbClr val="98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98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第四堂：饶恕与医治</a:t>
            </a:r>
            <a:endParaRPr b="0" i="0" sz="3747" u="none" cap="none" strike="noStrike">
              <a:solidFill>
                <a:srgbClr val="98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98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第五堂：砍断遗传的诅咒</a:t>
            </a:r>
            <a:endParaRPr b="0" i="0" sz="3747" u="none" cap="none" strike="noStrike">
              <a:solidFill>
                <a:srgbClr val="98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98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第六堂：破除黑暗的权势</a:t>
            </a:r>
            <a:endParaRPr b="0" i="0" sz="3747" u="none" cap="none" strike="noStrike">
              <a:solidFill>
                <a:srgbClr val="98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46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61"/>
              <a:buFont typeface="Noto Sans Symbols"/>
              <a:buChar char="⮚"/>
            </a:pPr>
            <a:r>
              <a:rPr b="1" i="0" lang="zh-CN" sz="3747" u="none" cap="none" strike="noStrike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第七堂：得着圣灵的能力</a:t>
            </a:r>
            <a:endParaRPr b="0" i="0" sz="3747" u="none" cap="none" strike="noStrike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47637" lvl="0" marL="342900" marR="0" rtl="0" algn="l">
              <a:lnSpc>
                <a:spcPct val="7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461"/>
              <a:buFont typeface="Noto Sans Symbols"/>
              <a:buNone/>
            </a:pPr>
            <a:r>
              <a:t/>
            </a:r>
            <a:endParaRPr b="0" i="0" sz="1947" u="none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41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b="0" i="0" lang="zh-CN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30" name="Google Shape;230;p41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b="0" i="0" lang="zh-CN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. 痛苦中我们可以自由表达痛苦和软弱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当我们处在极度苦难熬炼的过程中，神依然愿意以祂的慈爱怜悯陪伴我们，安慰我们，我们完全可以坦然无惧地表达我们的哀哭和痛苦，不需要伪装喜乐，不必强撑刚强。大卫在病痛中写下诗篇（如诗6:2，41:3），使他的灵性更贴近神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2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二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关于医治的注意事项：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4. 不要企图理解一切，将自己全然交托给神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那些一时我们无法了解和理解的事情，我们就放手，交托信靠我们慈爱的神，相信一切都有神的美意，安心顺服信靠就好。 保罗的"刺"（林后12:7-10）未被挪去，却使他更依靠神的恩典。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二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关于医治的注意事项：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4000"/>
              <a:t>经文：罗8：28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600"/>
              <a:t>我们晓得万事都互相效力，叫爱神的人得益处，就是按他旨意被召的人。</a:t>
            </a:r>
            <a:endParaRPr sz="3600"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. 还是要面对不能完全得医治和死亡的现实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首先，现时代还是天国和黑暗国度共存交战的世代，我们生命也是新旧两个生命共存彼此争战的状态。我们的有限，仇敌黑暗国度的争战和抵抗，在基督再来之前，天国没有完全成就在地上，疾病苦难和死亡是不能完全避免的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二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关于医治的注意事项：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1）疾病不是终点，而是信心的考场。你可以像约伯一样说： 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 "祂必杀我，我虽无指望，然而我在祂面前还要辩明我所行的。"(伯13:15）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2）也可以像哈巴谷一样宣告：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"虽然无花果树不发旺……然而我要因耶和华欢欣，因救我的神喜乐。"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（哈3:17-18）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三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结语：疾病中的信心抉择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>
            <p:ph idx="1" type="subTitle"/>
          </p:nvPr>
        </p:nvSpPr>
        <p:spPr>
          <a:xfrm>
            <a:off x="382200" y="731325"/>
            <a:ext cx="85440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3）神的美意或许不会立刻显明，但祂应许：</a:t>
            </a:r>
            <a:r>
              <a:rPr lang="zh-C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 "我们晓得万事都互相效力，叫爱神的人得益处。"（罗8:28）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4）在病痛中，愿我们能像大卫一样说：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"我要歌颂祢的力量，早晨要高唱祢的慈爱；因为祢作过我的高台，在我急难的日子作过我的避难所。"（诗59:16）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三.  结语：疾病中的信心抉择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4000"/>
              <a:t>宣告</a:t>
            </a:r>
            <a:r>
              <a:rPr b="1" lang="zh-CN" sz="4000"/>
              <a:t>：罗8：28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600"/>
              <a:t>我们晓得万事（</a:t>
            </a:r>
            <a:r>
              <a:rPr lang="zh-CN" sz="3600"/>
              <a:t>包括逆境，苦难，疾病</a:t>
            </a:r>
            <a:r>
              <a:rPr lang="zh-CN" sz="3600"/>
              <a:t>）都互相效力，叫爱神的人得益处，就是按他旨意被召的人。</a:t>
            </a:r>
            <a:endParaRPr sz="3600"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4800"/>
              <a:t>目录：</a:t>
            </a:r>
            <a:endParaRPr b="1" sz="4800"/>
          </a:p>
          <a:p>
            <a:pPr indent="-457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b="1" lang="zh-CN" sz="3600"/>
              <a:t>疾病的三种类型与医治</a:t>
            </a:r>
            <a:endParaRPr b="1" sz="36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zh-CN" sz="3600"/>
              <a:t>医治中的注意事项</a:t>
            </a:r>
            <a:endParaRPr b="1" sz="36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zh-CN" sz="3600"/>
              <a:t>信心的抉择与宣告</a:t>
            </a:r>
            <a:endParaRPr b="1" sz="3600"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600"/>
              <a:t>一. </a:t>
            </a:r>
            <a:r>
              <a:rPr b="1" lang="zh-CN" sz="3600"/>
              <a:t>疾病</a:t>
            </a:r>
            <a:r>
              <a:rPr b="1" lang="zh-CN" sz="3600"/>
              <a:t>的三种类型与医治</a:t>
            </a:r>
            <a:r>
              <a:rPr b="1" lang="zh-CN" sz="3600"/>
              <a:t>：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</a:t>
            </a:r>
            <a:r>
              <a:rPr b="1" lang="zh-CN" sz="3000"/>
              <a:t>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2.心身疾病和医治（箴17：22）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3.生理疾病和医疗医治（提前5：23）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1）疾病是罪的后果（经文）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耶和华必使瘟疫贴在你身上，直到他将你从所进去得为业的地上灭绝。耶和华要用痨病，热病，火症，疟疾，刀剑，旱风（或作干旱），霉烂攻击你。这都要追赶你，直到你灭亡。（</a:t>
            </a:r>
            <a:r>
              <a:rPr lang="zh-CN">
                <a:latin typeface="Arial"/>
                <a:ea typeface="Arial"/>
                <a:cs typeface="Arial"/>
                <a:sym typeface="Arial"/>
              </a:rPr>
              <a:t>申28：21-22）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耶和华必用埃及人的疮并痔疮，牛皮癣与疥攻击你，使你不能医治。(27节）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耶和华必攻击你，使你膝上腿上，从脚掌到头顶，长毒疮无法医治。（35节）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这书上所写律法的一切话是叫你敬畏耶和华你神可荣可畏的名。你若不谨守遵行，耶和华就必将奇灾，就是至大至长的灾，至重至久的病，加在你和你后裔的身上， （58节）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1）疾病</a:t>
            </a: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和老化都</a:t>
            </a: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是罪的后果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疾病是罪的后果之一，罪从亚当夏娃进入世界，将疾病苦难死亡带进了人类。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老化不等于疾病，疾病是人违反神律例典章的罪带来的，老化是亚当夏娃犯罪带给人类死（离开生命树）所产生的后果。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latin typeface="Arial"/>
                <a:ea typeface="Arial"/>
                <a:cs typeface="Arial"/>
                <a:sym typeface="Arial"/>
              </a:rPr>
              <a:t>启22：2-在河这边与那边有生命树，结十二样果子，每月都结果子。树上的叶子乃为医治万民（防止老化）。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一· 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1）疾病和老化都是罪的后果（</a:t>
            </a: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续</a:t>
            </a: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）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罪的后果就是死，这个”死“包含了灵性的死，永恒的死，但也包含了身体的死。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老化是人身体迈向死亡的缓慢过程，疾病则是人身体快速迈向死亡的过程。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人可以延缓老化和死亡，却不能阻止它，只等天国完全成就以后才能彻底解决。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latin typeface="Arial"/>
                <a:ea typeface="Arial"/>
                <a:cs typeface="Arial"/>
                <a:sym typeface="Arial"/>
              </a:rPr>
              <a:t>神要擦去他们一切的眼泪。不再有死亡，也不再有悲哀，哭号，疼痛，因为以前的事都过去了。 </a:t>
            </a:r>
            <a:r>
              <a:rPr b="1" lang="zh-CN">
                <a:latin typeface="Arial"/>
                <a:ea typeface="Arial"/>
                <a:cs typeface="Arial"/>
                <a:sym typeface="Arial"/>
              </a:rPr>
              <a:t>（启21：4）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一·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latin typeface="Arial"/>
                <a:ea typeface="Arial"/>
                <a:cs typeface="Arial"/>
                <a:sym typeface="Arial"/>
              </a:rPr>
              <a:t>罪的疾病医治途径：神圣医治Devine healing，分两种：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900">
                <a:latin typeface="Arial"/>
                <a:ea typeface="Arial"/>
                <a:cs typeface="Arial"/>
                <a:sym typeface="Arial"/>
              </a:rPr>
              <a:t>神主权医治（太8：7）和救恩医治（彼前2：24下）。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900">
                <a:latin typeface="Arial"/>
                <a:ea typeface="Arial"/>
                <a:cs typeface="Arial"/>
                <a:sym typeface="Arial"/>
              </a:rPr>
              <a:t>1）神主权医治是神的主动介入：耶稣说：“我去医治他。“ 医治的主权在神。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900">
                <a:latin typeface="Arial"/>
                <a:ea typeface="Arial"/>
                <a:cs typeface="Arial"/>
                <a:sym typeface="Arial"/>
              </a:rPr>
              <a:t>2）救恩医治是主耶稣十字架救恩的福分之一：”因祂受的鞭伤，你们便得了医治”（彼前2：24下）。自从主耶稣十字架救恩成就以后，救恩医治的恩典就打包赐给基督徒了。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</a:t>
            </a: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idx="1" type="subTitle"/>
          </p:nvPr>
        </p:nvSpPr>
        <p:spPr>
          <a:xfrm>
            <a:off x="382200" y="797598"/>
            <a:ext cx="8544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zh-CN" sz="3000"/>
              <a:t>1. 罪的疾病与医治</a:t>
            </a:r>
            <a:r>
              <a:rPr b="1" lang="zh-CN" sz="3000">
                <a:latin typeface="Arial"/>
                <a:ea typeface="Arial"/>
                <a:cs typeface="Arial"/>
                <a:sym typeface="Arial"/>
              </a:rPr>
              <a:t>（申28：21-22，27，35，58）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100">
                <a:latin typeface="Arial"/>
                <a:ea typeface="Arial"/>
                <a:cs typeface="Arial"/>
                <a:sym typeface="Arial"/>
              </a:rPr>
              <a:t>这两种医治都是神美好心意的彰显：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神主权医治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是神美好恩慈怜悯的心意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救恩医治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是神最喜悦最完美的神心坎儿上的旨意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所以，寻求神的旨意，也有寻求神不同层面的旨意，我们当然要寻求神最喜悦的旨意。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67375" y="68500"/>
            <a:ext cx="8378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一. 疾病的三种类型与医治：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