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themeOverride+xml" PartName="/ppt/theme/themeOverr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Libre Franklin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LibreFranklin-bold.fntdata"/><Relationship Id="rId14" Type="http://schemas.openxmlformats.org/officeDocument/2006/relationships/font" Target="fonts/LibreFranklin-regular.fntdata"/><Relationship Id="rId17" Type="http://schemas.openxmlformats.org/officeDocument/2006/relationships/font" Target="fonts/LibreFranklin-boldItalic.fntdata"/><Relationship Id="rId16" Type="http://schemas.openxmlformats.org/officeDocument/2006/relationships/font" Target="fonts/LibreFranklin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0017d5abb8_0_3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g30017d5abb8_0_3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30017d5abb8_0_32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1f40e69557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g31f40e6955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g31f40e69557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22bac91a36_1_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g322bac91a36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g322bac91a36_1_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22bac91a36_1_7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g322bac91a36_1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g322bac91a36_1_7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22bac91a36_1_10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g322bac91a36_1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g322bac91a36_1_10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22bac91a36_1_2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g322bac91a36_1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g322bac91a36_1_2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22d6e6e61f_0_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8" name="Google Shape;168;g322d6e6e61f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g322d6e6e61f_0_2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title"/>
          </p:nvPr>
        </p:nvSpPr>
        <p:spPr>
          <a:xfrm>
            <a:off x="228599" y="2114550"/>
            <a:ext cx="8686800" cy="109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Libre Franklin"/>
              <a:buNone/>
              <a:defRPr b="0" sz="6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" type="body"/>
          </p:nvPr>
        </p:nvSpPr>
        <p:spPr>
          <a:xfrm>
            <a:off x="571499" y="3600450"/>
            <a:ext cx="800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20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1" type="ftr"/>
          </p:nvPr>
        </p:nvSpPr>
        <p:spPr>
          <a:xfrm>
            <a:off x="5791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3959225" y="3292078"/>
            <a:ext cx="1215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图片与标题" type="picTx">
  <p:cSld name="PICTURE_WITH_CAPTIO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/>
          <p:nvPr/>
        </p:nvSpPr>
        <p:spPr>
          <a:xfrm>
            <a:off x="6172200" y="121444"/>
            <a:ext cx="2971800" cy="864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4" name="Google Shape;94;p12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5" name="Google Shape;95;p12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6" name="Google Shape;96;p12"/>
          <p:cNvSpPr/>
          <p:nvPr>
            <p:ph idx="2" type="pic"/>
          </p:nvPr>
        </p:nvSpPr>
        <p:spPr>
          <a:xfrm>
            <a:off x="436880" y="1287780"/>
            <a:ext cx="8250000" cy="3398400"/>
          </a:xfrm>
          <a:prstGeom prst="rect">
            <a:avLst/>
          </a:prstGeom>
          <a:solidFill>
            <a:srgbClr val="E6E8EC"/>
          </a:solidFill>
          <a:ln>
            <a:noFill/>
          </a:ln>
          <a:effectLst>
            <a:outerShdw blurRad="76200" rotWithShape="0" algn="ctr" dir="3600000" dist="38100">
              <a:srgbClr val="000000">
                <a:alpha val="49800"/>
              </a:srgbClr>
            </a:outerShdw>
          </a:effectLst>
        </p:spPr>
      </p:sp>
      <p:sp>
        <p:nvSpPr>
          <p:cNvPr id="97" name="Google Shape;97;p12"/>
          <p:cNvSpPr txBox="1"/>
          <p:nvPr>
            <p:ph type="title"/>
          </p:nvPr>
        </p:nvSpPr>
        <p:spPr>
          <a:xfrm>
            <a:off x="381000" y="171450"/>
            <a:ext cx="56388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" type="body"/>
          </p:nvPr>
        </p:nvSpPr>
        <p:spPr>
          <a:xfrm>
            <a:off x="6248400" y="171450"/>
            <a:ext cx="28194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FFFFFF"/>
                </a:solidFill>
              </a:defRPr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9" name="Google Shape;99;p1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00" name="Google Shape;100;p1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"/>
          <p:cNvSpPr txBox="1"/>
          <p:nvPr>
            <p:ph type="title"/>
          </p:nvPr>
        </p:nvSpPr>
        <p:spPr>
          <a:xfrm>
            <a:off x="457200" y="136922"/>
            <a:ext cx="7329600" cy="8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3"/>
          <p:cNvSpPr txBox="1"/>
          <p:nvPr>
            <p:ph idx="1" type="body"/>
          </p:nvPr>
        </p:nvSpPr>
        <p:spPr>
          <a:xfrm rot="5400000">
            <a:off x="2874750" y="-1217399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Char char="◆"/>
              <a:defRPr/>
            </a:lvl1pPr>
            <a:lvl2pPr indent="-325755" lvl="1" marL="914400" rtl="0" algn="l">
              <a:spcBef>
                <a:spcPts val="360"/>
              </a:spcBef>
              <a:spcAft>
                <a:spcPts val="0"/>
              </a:spcAft>
              <a:buSzPts val="1530"/>
              <a:buChar char="o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垂直排列标题与文本" showMasterSp="0" type="vertTitleAndTx">
  <p:cSld name="VERTICAL_TITLE_AND_VERTICAL_TEX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"/>
          <p:cNvSpPr/>
          <p:nvPr/>
        </p:nvSpPr>
        <p:spPr>
          <a:xfrm rot="5400000">
            <a:off x="5448375" y="1552650"/>
            <a:ext cx="5143500" cy="2038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0" name="Google Shape;110;p14"/>
          <p:cNvSpPr/>
          <p:nvPr/>
        </p:nvSpPr>
        <p:spPr>
          <a:xfrm rot="5400000">
            <a:off x="5525338" y="1713750"/>
            <a:ext cx="5143500" cy="171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1" name="Google Shape;111;p14"/>
          <p:cNvSpPr/>
          <p:nvPr/>
        </p:nvSpPr>
        <p:spPr>
          <a:xfrm rot="5400000">
            <a:off x="4538726" y="2497201"/>
            <a:ext cx="5143500" cy="149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descr="AGCF_Logo150透明背景1深色.png" id="112" name="Google Shape;112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72376" y="160735"/>
            <a:ext cx="1000125" cy="750094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4"/>
          <p:cNvSpPr txBox="1"/>
          <p:nvPr>
            <p:ph type="title"/>
          </p:nvPr>
        </p:nvSpPr>
        <p:spPr>
          <a:xfrm rot="5400000">
            <a:off x="6250800" y="2082374"/>
            <a:ext cx="35766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4"/>
          <p:cNvSpPr txBox="1"/>
          <p:nvPr>
            <p:ph idx="1" type="body"/>
          </p:nvPr>
        </p:nvSpPr>
        <p:spPr>
          <a:xfrm rot="5400000">
            <a:off x="1439475" y="-776221"/>
            <a:ext cx="4388700" cy="6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Char char="◆"/>
              <a:defRPr/>
            </a:lvl1pPr>
            <a:lvl2pPr indent="-325755" lvl="1" marL="914400" rtl="0" algn="l">
              <a:spcBef>
                <a:spcPts val="360"/>
              </a:spcBef>
              <a:spcAft>
                <a:spcPts val="0"/>
              </a:spcAft>
              <a:buSzPts val="1530"/>
              <a:buChar char="o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16" name="Google Shape;116;p1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4"/>
          <p:cNvSpPr txBox="1"/>
          <p:nvPr>
            <p:ph idx="12" type="sldNum"/>
          </p:nvPr>
        </p:nvSpPr>
        <p:spPr>
          <a:xfrm>
            <a:off x="6096000" y="4767263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/>
          <p:nvPr>
            <p:ph type="title"/>
          </p:nvPr>
        </p:nvSpPr>
        <p:spPr>
          <a:xfrm>
            <a:off x="457200" y="136922"/>
            <a:ext cx="7329600" cy="8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Char char="⮚"/>
              <a:defRPr/>
            </a:lvl1pPr>
            <a:lvl2pPr indent="-325755" lvl="1" marL="914400" rtl="0" algn="l">
              <a:spcBef>
                <a:spcPts val="360"/>
              </a:spcBef>
              <a:spcAft>
                <a:spcPts val="0"/>
              </a:spcAft>
              <a:buSzPts val="1530"/>
              <a:buChar char="o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showMasterSp="0" type="title">
  <p:cSld name="TITLE">
    <p:bg>
      <p:bgPr>
        <a:gradFill>
          <a:gsLst>
            <a:gs pos="0">
              <a:srgbClr val="3E3E35"/>
            </a:gs>
            <a:gs pos="47500">
              <a:srgbClr val="70706A"/>
            </a:gs>
            <a:gs pos="58499">
              <a:srgbClr val="7C7C77"/>
            </a:gs>
            <a:gs pos="100000">
              <a:srgbClr val="3E3E35"/>
            </a:gs>
          </a:gsLst>
          <a:lin ang="3600008" scaled="0"/>
        </a:gra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/>
          <p:nvPr/>
        </p:nvSpPr>
        <p:spPr>
          <a:xfrm>
            <a:off x="0" y="1908572"/>
            <a:ext cx="9144000" cy="244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9" name="Google Shape;39;p5"/>
          <p:cNvSpPr/>
          <p:nvPr/>
        </p:nvSpPr>
        <p:spPr>
          <a:xfrm>
            <a:off x="0" y="2000250"/>
            <a:ext cx="9144000" cy="205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0" name="Google Shape;40;p5"/>
          <p:cNvSpPr/>
          <p:nvPr/>
        </p:nvSpPr>
        <p:spPr>
          <a:xfrm>
            <a:off x="0" y="4108848"/>
            <a:ext cx="9144000" cy="177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1" name="Google Shape;41;p5"/>
          <p:cNvSpPr txBox="1"/>
          <p:nvPr/>
        </p:nvSpPr>
        <p:spPr>
          <a:xfrm>
            <a:off x="3148013" y="3195638"/>
            <a:ext cx="1219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CN" sz="3200" u="none" cap="none" strike="noStrike">
                <a:solidFill>
                  <a:srgbClr val="F4680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🙠</a:t>
            </a:r>
            <a:endParaRPr b="0" i="0" sz="3200" u="none" cap="none" strike="noStrike">
              <a:solidFill>
                <a:srgbClr val="F4680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2" name="Google Shape;42;p5"/>
          <p:cNvSpPr txBox="1"/>
          <p:nvPr/>
        </p:nvSpPr>
        <p:spPr>
          <a:xfrm>
            <a:off x="4819650" y="3195638"/>
            <a:ext cx="1219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CN" sz="3200" u="none" cap="none" strike="noStrike">
                <a:solidFill>
                  <a:srgbClr val="F4680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🙢</a:t>
            </a:r>
            <a:endParaRPr b="0" i="0" sz="3200" u="none" cap="none" strike="noStrike">
              <a:solidFill>
                <a:srgbClr val="F4680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descr="AGCF_Logo150透明背景1深色.png" id="43" name="Google Shape;43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57625" y="589360"/>
            <a:ext cx="1143000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5"/>
          <p:cNvSpPr txBox="1"/>
          <p:nvPr>
            <p:ph type="ctrTitle"/>
          </p:nvPr>
        </p:nvSpPr>
        <p:spPr>
          <a:xfrm>
            <a:off x="228599" y="2114550"/>
            <a:ext cx="86868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sz="6000" cap="none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" type="subTitle"/>
          </p:nvPr>
        </p:nvSpPr>
        <p:spPr>
          <a:xfrm>
            <a:off x="571499" y="3600450"/>
            <a:ext cx="800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spcBef>
                <a:spcPts val="400"/>
              </a:spcBef>
              <a:spcAft>
                <a:spcPts val="0"/>
              </a:spcAft>
              <a:buSzPts val="1500"/>
              <a:buNone/>
              <a:defRPr sz="2000">
                <a:solidFill>
                  <a:srgbClr val="FFFFFF"/>
                </a:solidFill>
              </a:defRPr>
            </a:lvl1pPr>
            <a:lvl2pPr lvl="1" rtl="0" algn="ctr">
              <a:spcBef>
                <a:spcPts val="400"/>
              </a:spcBef>
              <a:spcAft>
                <a:spcPts val="0"/>
              </a:spcAft>
              <a:buSzPts val="1700"/>
              <a:buNone/>
              <a:defRPr>
                <a:solidFill>
                  <a:schemeClr val="lt1"/>
                </a:solidFill>
              </a:defRPr>
            </a:lvl2pPr>
            <a:lvl3pPr lvl="2" rtl="0" algn="ctr">
              <a:spcBef>
                <a:spcPts val="480"/>
              </a:spcBef>
              <a:spcAft>
                <a:spcPts val="0"/>
              </a:spcAft>
              <a:buSzPts val="2400"/>
              <a:buNone/>
              <a:defRPr>
                <a:solidFill>
                  <a:schemeClr val="lt1"/>
                </a:solidFill>
              </a:defRPr>
            </a:lvl3pPr>
            <a:lvl4pPr lvl="3" rtl="0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chemeClr val="lt1"/>
                </a:solidFill>
              </a:defRPr>
            </a:lvl4pPr>
            <a:lvl5pPr lvl="4" rtl="0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7pPr>
            <a:lvl8pPr lvl="7" rtl="0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sp>
        <p:nvSpPr>
          <p:cNvPr id="47" name="Google Shape;47;p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showMasterSp="0" type="secHead">
  <p:cSld name="SECTION_HEADER">
    <p:bg>
      <p:bgPr>
        <a:gradFill>
          <a:gsLst>
            <a:gs pos="0">
              <a:srgbClr val="A0A3A8"/>
            </a:gs>
            <a:gs pos="47500">
              <a:srgbClr val="D0D3D9"/>
            </a:gs>
            <a:gs pos="58499">
              <a:srgbClr val="D2D5DA"/>
            </a:gs>
            <a:gs pos="100000">
              <a:srgbClr val="A0A3A8"/>
            </a:gs>
          </a:gsLst>
          <a:lin ang="3600008" scaled="0"/>
        </a:gra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/>
          <p:nvPr/>
        </p:nvSpPr>
        <p:spPr>
          <a:xfrm>
            <a:off x="0" y="1908572"/>
            <a:ext cx="9144000" cy="244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0" y="2000250"/>
            <a:ext cx="9144000" cy="205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0" y="4108848"/>
            <a:ext cx="9144000" cy="177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2" name="Google Shape;52;p6"/>
          <p:cNvSpPr txBox="1"/>
          <p:nvPr/>
        </p:nvSpPr>
        <p:spPr>
          <a:xfrm>
            <a:off x="4819650" y="3195638"/>
            <a:ext cx="1219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CN" sz="32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🙢</a:t>
            </a:r>
            <a:endParaRPr b="0" i="0" sz="32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3" name="Google Shape;53;p6"/>
          <p:cNvSpPr txBox="1"/>
          <p:nvPr/>
        </p:nvSpPr>
        <p:spPr>
          <a:xfrm>
            <a:off x="3148013" y="3195638"/>
            <a:ext cx="1219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CN" sz="32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🙠</a:t>
            </a:r>
            <a:endParaRPr b="0" i="0" sz="32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descr="AGCF_Logo150透明背景1深色.png" id="54" name="Google Shape;54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29063" y="589360"/>
            <a:ext cx="1143000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6"/>
          <p:cNvSpPr txBox="1"/>
          <p:nvPr>
            <p:ph type="title"/>
          </p:nvPr>
        </p:nvSpPr>
        <p:spPr>
          <a:xfrm>
            <a:off x="228599" y="2114550"/>
            <a:ext cx="8686800" cy="109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sz="6000" cap="none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6"/>
          <p:cNvSpPr txBox="1"/>
          <p:nvPr>
            <p:ph idx="1" type="body"/>
          </p:nvPr>
        </p:nvSpPr>
        <p:spPr>
          <a:xfrm>
            <a:off x="571499" y="3600450"/>
            <a:ext cx="800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ctr">
              <a:spcBef>
                <a:spcPts val="400"/>
              </a:spcBef>
              <a:spcAft>
                <a:spcPts val="0"/>
              </a:spcAft>
              <a:buSzPts val="1500"/>
              <a:buNone/>
              <a:defRPr sz="2000">
                <a:solidFill>
                  <a:srgbClr val="FFFFFF"/>
                </a:solidFill>
              </a:defRPr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7" name="Google Shape;57;p6"/>
          <p:cNvSpPr txBox="1"/>
          <p:nvPr>
            <p:ph idx="11" type="ftr"/>
          </p:nvPr>
        </p:nvSpPr>
        <p:spPr>
          <a:xfrm>
            <a:off x="5791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6"/>
          <p:cNvSpPr txBox="1"/>
          <p:nvPr>
            <p:ph idx="12" type="sldNum"/>
          </p:nvPr>
        </p:nvSpPr>
        <p:spPr>
          <a:xfrm>
            <a:off x="3959226" y="3292079"/>
            <a:ext cx="1215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两栏内容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/>
          <p:nvPr>
            <p:ph type="title"/>
          </p:nvPr>
        </p:nvSpPr>
        <p:spPr>
          <a:xfrm>
            <a:off x="457200" y="136922"/>
            <a:ext cx="7329600" cy="8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"/>
          <p:cNvSpPr txBox="1"/>
          <p:nvPr>
            <p:ph idx="1" type="body"/>
          </p:nvPr>
        </p:nvSpPr>
        <p:spPr>
          <a:xfrm>
            <a:off x="457200" y="1200151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rtl="0" algn="l"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Char char="⮚"/>
              <a:defRPr sz="2800"/>
            </a:lvl1pPr>
            <a:lvl2pPr indent="-358140" lvl="1" marL="914400" rtl="0" algn="l">
              <a:spcBef>
                <a:spcPts val="480"/>
              </a:spcBef>
              <a:spcAft>
                <a:spcPts val="0"/>
              </a:spcAft>
              <a:buSzPts val="2040"/>
              <a:buChar char="o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62" name="Google Shape;62;p7"/>
          <p:cNvSpPr txBox="1"/>
          <p:nvPr>
            <p:ph idx="2" type="body"/>
          </p:nvPr>
        </p:nvSpPr>
        <p:spPr>
          <a:xfrm>
            <a:off x="4648200" y="1200151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rtl="0" algn="l"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Char char="⮚"/>
              <a:defRPr sz="2800"/>
            </a:lvl1pPr>
            <a:lvl2pPr indent="-358140" lvl="1" marL="914400" rtl="0" algn="l">
              <a:spcBef>
                <a:spcPts val="480"/>
              </a:spcBef>
              <a:spcAft>
                <a:spcPts val="0"/>
              </a:spcAft>
              <a:buSzPts val="2040"/>
              <a:buChar char="o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63" name="Google Shape;63;p7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较" type="twoTxTwoObj">
  <p:cSld name="TWO_OBJECTS_WITH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8"/>
          <p:cNvSpPr txBox="1"/>
          <p:nvPr>
            <p:ph type="title"/>
          </p:nvPr>
        </p:nvSpPr>
        <p:spPr>
          <a:xfrm>
            <a:off x="457200" y="136922"/>
            <a:ext cx="7329600" cy="8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8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ctr">
              <a:spcBef>
                <a:spcPts val="48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8" name="Google Shape;68;p8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Char char="⮚"/>
              <a:defRPr sz="2400"/>
            </a:lvl1pPr>
            <a:lvl2pPr indent="-336550" lvl="1" marL="914400" rtl="0" algn="l">
              <a:spcBef>
                <a:spcPts val="400"/>
              </a:spcBef>
              <a:spcAft>
                <a:spcPts val="0"/>
              </a:spcAft>
              <a:buSzPts val="1700"/>
              <a:buChar char="o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69" name="Google Shape;69;p8"/>
          <p:cNvSpPr txBox="1"/>
          <p:nvPr>
            <p:ph idx="3" type="body"/>
          </p:nvPr>
        </p:nvSpPr>
        <p:spPr>
          <a:xfrm>
            <a:off x="4645026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ctr">
              <a:spcBef>
                <a:spcPts val="48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0" name="Google Shape;70;p8"/>
          <p:cNvSpPr txBox="1"/>
          <p:nvPr>
            <p:ph idx="4" type="body"/>
          </p:nvPr>
        </p:nvSpPr>
        <p:spPr>
          <a:xfrm>
            <a:off x="4645026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Char char="⮚"/>
              <a:defRPr sz="2400"/>
            </a:lvl1pPr>
            <a:lvl2pPr indent="-336550" lvl="1" marL="914400" rtl="0" algn="l">
              <a:spcBef>
                <a:spcPts val="400"/>
              </a:spcBef>
              <a:spcAft>
                <a:spcPts val="0"/>
              </a:spcAft>
              <a:buSzPts val="1700"/>
              <a:buChar char="o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71" name="Google Shape;71;p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" type="titleOnly">
  <p:cSld name="TITLE_ONL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9"/>
          <p:cNvSpPr txBox="1"/>
          <p:nvPr>
            <p:ph type="title"/>
          </p:nvPr>
        </p:nvSpPr>
        <p:spPr>
          <a:xfrm>
            <a:off x="457200" y="136922"/>
            <a:ext cx="7329600" cy="8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9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76" name="Google Shape;76;p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showMasterSp="0" type="blank">
  <p:cSld name="BLANK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80" name="Google Shape;80;p10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内容与标题" type="objTx">
  <p:cSld name="OBJECT_WITH_CAPTION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/>
          <p:nvPr/>
        </p:nvSpPr>
        <p:spPr>
          <a:xfrm>
            <a:off x="6172200" y="121444"/>
            <a:ext cx="2971800" cy="864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4" name="Google Shape;84;p11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5" name="Google Shape;85;p11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6" name="Google Shape;86;p11"/>
          <p:cNvSpPr txBox="1"/>
          <p:nvPr>
            <p:ph type="title"/>
          </p:nvPr>
        </p:nvSpPr>
        <p:spPr>
          <a:xfrm>
            <a:off x="457200" y="204787"/>
            <a:ext cx="5638800" cy="70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1"/>
          <p:cNvSpPr txBox="1"/>
          <p:nvPr>
            <p:ph idx="1" type="body"/>
          </p:nvPr>
        </p:nvSpPr>
        <p:spPr>
          <a:xfrm>
            <a:off x="438912" y="1289304"/>
            <a:ext cx="8247900" cy="34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640"/>
              </a:spcBef>
              <a:spcAft>
                <a:spcPts val="0"/>
              </a:spcAft>
              <a:buSzPts val="2400"/>
              <a:buFont typeface="Noto Sans Symbols"/>
              <a:buChar char="⮚"/>
              <a:defRPr sz="3200"/>
            </a:lvl1pPr>
            <a:lvl2pPr indent="-379730" lvl="1" marL="914400" rtl="0" algn="l">
              <a:spcBef>
                <a:spcPts val="560"/>
              </a:spcBef>
              <a:spcAft>
                <a:spcPts val="0"/>
              </a:spcAft>
              <a:buSzPts val="2380"/>
              <a:buChar char="o"/>
              <a:defRPr sz="2800"/>
            </a:lvl2pPr>
            <a:lvl3pPr indent="-381000" lvl="2" marL="13716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88" name="Google Shape;88;p11"/>
          <p:cNvSpPr txBox="1"/>
          <p:nvPr>
            <p:ph idx="2" type="body"/>
          </p:nvPr>
        </p:nvSpPr>
        <p:spPr>
          <a:xfrm>
            <a:off x="6248400" y="205740"/>
            <a:ext cx="2743200" cy="70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FFFFFF"/>
                </a:solidFill>
              </a:defRPr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9" name="Google Shape;89;p1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0" name="Google Shape;90;p1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A0A3A8"/>
            </a:gs>
            <a:gs pos="47500">
              <a:srgbClr val="D0D3D9"/>
            </a:gs>
            <a:gs pos="58499">
              <a:srgbClr val="D2D5DA"/>
            </a:gs>
            <a:gs pos="100000">
              <a:srgbClr val="A0A3A8"/>
            </a:gs>
          </a:gsLst>
          <a:lin ang="3600008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/>
        </p:nvSpPr>
        <p:spPr>
          <a:xfrm>
            <a:off x="0" y="1908571"/>
            <a:ext cx="9144000" cy="244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" name="Google Shape;7;p1"/>
          <p:cNvSpPr txBox="1"/>
          <p:nvPr/>
        </p:nvSpPr>
        <p:spPr>
          <a:xfrm>
            <a:off x="0" y="2000250"/>
            <a:ext cx="9144000" cy="205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" name="Google Shape;8;p1"/>
          <p:cNvSpPr txBox="1"/>
          <p:nvPr/>
        </p:nvSpPr>
        <p:spPr>
          <a:xfrm>
            <a:off x="0" y="4108847"/>
            <a:ext cx="9144000" cy="177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" name="Google Shape;9;p1"/>
          <p:cNvSpPr txBox="1"/>
          <p:nvPr/>
        </p:nvSpPr>
        <p:spPr>
          <a:xfrm>
            <a:off x="4819650" y="3195638"/>
            <a:ext cx="1219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Libre Franklin"/>
              <a:buNone/>
            </a:pPr>
            <a:r>
              <a:rPr b="0" i="0" lang="zh-CN" sz="32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🙢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 txBox="1"/>
          <p:nvPr/>
        </p:nvSpPr>
        <p:spPr>
          <a:xfrm>
            <a:off x="3148012" y="3195638"/>
            <a:ext cx="1219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Libre Franklin"/>
              <a:buNone/>
            </a:pPr>
            <a:r>
              <a:rPr b="0" i="0" lang="zh-CN" sz="32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GCF_Logo150透明背景1深色.png" id="11" name="Google Shape;11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929062" y="589359"/>
            <a:ext cx="857250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/>
          <p:nvPr>
            <p:ph type="title"/>
          </p:nvPr>
        </p:nvSpPr>
        <p:spPr>
          <a:xfrm>
            <a:off x="457200" y="136922"/>
            <a:ext cx="7329600" cy="8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Libre Franklin"/>
              <a:buNone/>
              <a:defRPr b="0" i="0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🙡"/>
              <a:defRPr b="0" i="0" sz="2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3655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Courier New"/>
              <a:buChar char="o"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5791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3959225" y="3292078"/>
            <a:ext cx="1215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0" y="75010"/>
            <a:ext cx="9144000" cy="1090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0" y="126207"/>
            <a:ext cx="9144000" cy="865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6" name="Google Shape;26;p3"/>
          <p:cNvSpPr txBox="1"/>
          <p:nvPr>
            <p:ph type="title"/>
          </p:nvPr>
        </p:nvSpPr>
        <p:spPr>
          <a:xfrm>
            <a:off x="457200" y="136922"/>
            <a:ext cx="7329600" cy="8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🙡"/>
              <a:defRPr b="0" i="0" sz="2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Courier New"/>
              <a:buChar char="o"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948774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7EB8E7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E3B65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175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175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sp>
        <p:nvSpPr>
          <p:cNvPr id="30" name="Google Shape;30;p3"/>
          <p:cNvSpPr/>
          <p:nvPr/>
        </p:nvSpPr>
        <p:spPr>
          <a:xfrm>
            <a:off x="0" y="1026319"/>
            <a:ext cx="9144000" cy="111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descr="AGCF_Logo150透明背景.png" id="31" name="Google Shape;31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858126" y="214313"/>
            <a:ext cx="881063" cy="660797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5"/>
          <p:cNvSpPr txBox="1"/>
          <p:nvPr>
            <p:ph idx="1" type="body"/>
          </p:nvPr>
        </p:nvSpPr>
        <p:spPr>
          <a:xfrm>
            <a:off x="0" y="1200150"/>
            <a:ext cx="91440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ts val="4950"/>
              <a:buNone/>
            </a:pPr>
            <a:r>
              <a:rPr b="1" lang="zh-CN" sz="6600">
                <a:solidFill>
                  <a:srgbClr val="FF0000"/>
                </a:solidFill>
              </a:rPr>
              <a:t>让耶稣在生命中作王</a:t>
            </a:r>
            <a:endParaRPr sz="6600">
              <a:solidFill>
                <a:srgbClr val="FF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ctr">
              <a:spcBef>
                <a:spcPts val="1200"/>
              </a:spcBef>
              <a:spcAft>
                <a:spcPts val="0"/>
              </a:spcAft>
              <a:buSzPts val="4050"/>
              <a:buNone/>
            </a:pPr>
            <a:r>
              <a:rPr b="1" lang="zh-CN" sz="4100">
                <a:solidFill>
                  <a:srgbClr val="2E24FC"/>
                </a:solidFill>
              </a:rPr>
              <a:t>罗五17</a:t>
            </a:r>
            <a:endParaRPr b="1" sz="4100">
              <a:solidFill>
                <a:srgbClr val="2E24FC"/>
              </a:solidFill>
            </a:endParaRPr>
          </a:p>
          <a:p>
            <a:pPr indent="0" lvl="0" marL="0" marR="0" rtl="0" algn="ctr">
              <a:spcBef>
                <a:spcPts val="3000"/>
              </a:spcBef>
              <a:spcAft>
                <a:spcPts val="0"/>
              </a:spcAft>
              <a:buSzPts val="2400"/>
              <a:buNone/>
            </a:pPr>
            <a:r>
              <a:rPr b="1" lang="zh-CN" sz="3200">
                <a:solidFill>
                  <a:srgbClr val="0070C0"/>
                </a:solidFill>
                <a:latin typeface="KaiTi"/>
                <a:ea typeface="KaiTi"/>
                <a:cs typeface="KaiTi"/>
                <a:sym typeface="KaiTi"/>
              </a:rPr>
              <a:t>Peter Sun</a:t>
            </a:r>
            <a:endParaRPr b="1" sz="3200">
              <a:solidFill>
                <a:srgbClr val="0070C0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b="1" lang="zh-CN" sz="3200">
                <a:solidFill>
                  <a:srgbClr val="0070C0"/>
                </a:solidFill>
                <a:latin typeface="KaiTi"/>
                <a:ea typeface="KaiTi"/>
                <a:cs typeface="KaiTi"/>
                <a:sym typeface="KaiTi"/>
              </a:rPr>
              <a:t>2025年1月5日</a:t>
            </a:r>
            <a:endParaRPr b="1" sz="3200">
              <a:solidFill>
                <a:srgbClr val="0070C0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-171450" lvl="0" marL="342900" rtl="0" algn="l">
              <a:spcBef>
                <a:spcPts val="720"/>
              </a:spcBef>
              <a:spcAft>
                <a:spcPts val="0"/>
              </a:spcAft>
              <a:buSzPts val="2700"/>
              <a:buFont typeface="Noto Sans Symbols"/>
              <a:buNone/>
            </a:pPr>
            <a:r>
              <a:t/>
            </a:r>
            <a:endParaRPr sz="3600"/>
          </a:p>
        </p:txBody>
      </p:sp>
      <p:sp>
        <p:nvSpPr>
          <p:cNvPr id="124" name="Google Shape;124;p1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>
                <a:solidFill>
                  <a:srgbClr val="55554A"/>
                </a:solidFill>
              </a:rPr>
              <a:t>‹#›</a:t>
            </a:fld>
            <a:endParaRPr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6"/>
          <p:cNvSpPr txBox="1"/>
          <p:nvPr>
            <p:ph idx="1" type="body"/>
          </p:nvPr>
        </p:nvSpPr>
        <p:spPr>
          <a:xfrm>
            <a:off x="0" y="1200150"/>
            <a:ext cx="91440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r>
              <a:rPr b="1" lang="zh-CN" sz="3000">
                <a:solidFill>
                  <a:srgbClr val="FF0000"/>
                </a:solidFill>
                <a:latin typeface="SimSun"/>
                <a:ea typeface="SimSun"/>
                <a:cs typeface="SimSun"/>
                <a:sym typeface="SimSun"/>
              </a:rPr>
              <a:t>17节</a:t>
            </a:r>
            <a:r>
              <a:rPr b="1" lang="zh-CN" sz="3000">
                <a:solidFill>
                  <a:schemeClr val="dk1"/>
                </a:solidFill>
                <a:latin typeface="SimSun"/>
                <a:ea typeface="SimSun"/>
                <a:cs typeface="SimSun"/>
                <a:sym typeface="SimSun"/>
              </a:rPr>
              <a:t> 若因一人（注：亚当）的过犯，死就因这一人（在众人中）作了王，何况那些受洪恩又蒙所赐之义的，岂不更要因耶稣基督一人在生命中作王吗？</a:t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>
                <a:solidFill>
                  <a:srgbClr val="55554A"/>
                </a:solidFill>
              </a:rPr>
              <a:t>‹#›</a:t>
            </a:fld>
            <a:endParaRPr>
              <a:solidFill>
                <a:srgbClr val="55554A"/>
              </a:solidFill>
            </a:endParaRPr>
          </a:p>
        </p:txBody>
      </p:sp>
      <p:sp>
        <p:nvSpPr>
          <p:cNvPr id="132" name="Google Shape;132;p16"/>
          <p:cNvSpPr txBox="1"/>
          <p:nvPr/>
        </p:nvSpPr>
        <p:spPr>
          <a:xfrm>
            <a:off x="0" y="256575"/>
            <a:ext cx="46314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CN" sz="40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经文（</a:t>
            </a:r>
            <a:r>
              <a:rPr b="1" lang="zh-CN" sz="40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罗五</a:t>
            </a:r>
            <a:r>
              <a:rPr b="1" lang="zh-CN" sz="40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17）</a:t>
            </a:r>
            <a:endParaRPr sz="4000">
              <a:solidFill>
                <a:schemeClr val="lt1"/>
              </a:solidFill>
            </a:endParaRPr>
          </a:p>
        </p:txBody>
      </p:sp>
      <p:pic>
        <p:nvPicPr>
          <p:cNvPr id="133" name="Google Shape;13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8325" y="2977638"/>
            <a:ext cx="3810000" cy="181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7"/>
          <p:cNvSpPr txBox="1"/>
          <p:nvPr>
            <p:ph idx="1" type="body"/>
          </p:nvPr>
        </p:nvSpPr>
        <p:spPr>
          <a:xfrm>
            <a:off x="0" y="1200150"/>
            <a:ext cx="91440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r>
              <a:rPr b="1" lang="zh-CN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耶稣基督作王的意思包含了三个层面：</a:t>
            </a:r>
            <a:endParaRPr b="1"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r>
              <a:t/>
            </a:r>
            <a:endParaRPr b="1"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1）尊崇</a:t>
            </a:r>
            <a:r>
              <a:rPr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：基督坐在我心中的宝座掌权</a:t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2）顺服</a:t>
            </a:r>
            <a:r>
              <a:rPr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：让基督治理我的生命</a:t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3）依靠</a:t>
            </a:r>
            <a:r>
              <a:rPr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：基督是我生命的主宰和依托</a:t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>
                <a:solidFill>
                  <a:srgbClr val="55554A"/>
                </a:solidFill>
              </a:rPr>
              <a:t>‹#›</a:t>
            </a:fld>
            <a:endParaRPr>
              <a:solidFill>
                <a:srgbClr val="55554A"/>
              </a:solidFill>
            </a:endParaRPr>
          </a:p>
        </p:txBody>
      </p:sp>
      <p:sp>
        <p:nvSpPr>
          <p:cNvPr id="141" name="Google Shape;141;p17"/>
          <p:cNvSpPr txBox="1"/>
          <p:nvPr/>
        </p:nvSpPr>
        <p:spPr>
          <a:xfrm>
            <a:off x="0" y="256575"/>
            <a:ext cx="46314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CN" sz="40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一. 耶稣作王的生命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8"/>
          <p:cNvSpPr txBox="1"/>
          <p:nvPr>
            <p:ph idx="1" type="body"/>
          </p:nvPr>
        </p:nvSpPr>
        <p:spPr>
          <a:xfrm>
            <a:off x="0" y="1200150"/>
            <a:ext cx="91440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82600" lvl="0" marL="457200" rtl="0" algn="l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AutoNum type="arabicPeriod"/>
            </a:pPr>
            <a:r>
              <a:rPr b="1" lang="zh-CN" sz="4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让耶稣在</a:t>
            </a:r>
            <a:r>
              <a:rPr b="1" lang="zh-CN" sz="4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人际关系</a:t>
            </a:r>
            <a:r>
              <a:rPr b="1" lang="zh-CN" sz="4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中作王</a:t>
            </a:r>
            <a:endParaRPr b="1" sz="40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1）爱与尊重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2）宽恕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3）谦卑交流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4）服务他人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5） 建立界限</a:t>
            </a:r>
            <a:endParaRPr b="1" sz="2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6） 祷告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>
                <a:solidFill>
                  <a:srgbClr val="55554A"/>
                </a:solidFill>
              </a:rPr>
              <a:t>‹#›</a:t>
            </a:fld>
            <a:endParaRPr>
              <a:solidFill>
                <a:srgbClr val="55554A"/>
              </a:solidFill>
            </a:endParaRPr>
          </a:p>
        </p:txBody>
      </p:sp>
      <p:sp>
        <p:nvSpPr>
          <p:cNvPr id="149" name="Google Shape;149;p18"/>
          <p:cNvSpPr txBox="1"/>
          <p:nvPr/>
        </p:nvSpPr>
        <p:spPr>
          <a:xfrm>
            <a:off x="0" y="256575"/>
            <a:ext cx="46314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CN" sz="40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二. 耶稣作王的生活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9"/>
          <p:cNvSpPr txBox="1"/>
          <p:nvPr>
            <p:ph idx="1" type="body"/>
          </p:nvPr>
        </p:nvSpPr>
        <p:spPr>
          <a:xfrm>
            <a:off x="0" y="1200150"/>
            <a:ext cx="91440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b="1" lang="zh-CN" sz="4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lang="zh-CN" sz="4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 让耶稣在</a:t>
            </a:r>
            <a:r>
              <a:rPr b="1" lang="zh-CN" sz="4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身体、灵魂健康</a:t>
            </a:r>
            <a:r>
              <a:rPr b="1" lang="zh-CN" sz="4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中作王</a:t>
            </a:r>
            <a:endParaRPr b="1" sz="40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1） 身心灵的整体关注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2） 灵修和祷告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3） 信靠与顺服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4） 传播爱与关怀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5） 正面思维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6） 寻求帮助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>
                <a:solidFill>
                  <a:srgbClr val="55554A"/>
                </a:solidFill>
              </a:rPr>
              <a:t>‹#›</a:t>
            </a:fld>
            <a:endParaRPr>
              <a:solidFill>
                <a:srgbClr val="55554A"/>
              </a:solidFill>
            </a:endParaRPr>
          </a:p>
        </p:txBody>
      </p:sp>
      <p:sp>
        <p:nvSpPr>
          <p:cNvPr id="157" name="Google Shape;157;p19"/>
          <p:cNvSpPr txBox="1"/>
          <p:nvPr/>
        </p:nvSpPr>
        <p:spPr>
          <a:xfrm>
            <a:off x="0" y="256575"/>
            <a:ext cx="46314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CN" sz="40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二. 耶稣作王的生活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0"/>
          <p:cNvSpPr txBox="1"/>
          <p:nvPr>
            <p:ph idx="1" type="body"/>
          </p:nvPr>
        </p:nvSpPr>
        <p:spPr>
          <a:xfrm>
            <a:off x="0" y="1200150"/>
            <a:ext cx="91440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b="1" lang="zh-CN" sz="4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lang="zh-CN" sz="4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 让耶稣在</a:t>
            </a:r>
            <a:r>
              <a:rPr b="1" lang="zh-CN" sz="4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金钱</a:t>
            </a:r>
            <a:r>
              <a:rPr b="1" lang="zh-CN" sz="4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上作王</a:t>
            </a:r>
            <a:endParaRPr b="1" sz="40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1） 慷慨施予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2） 财富的管理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3） 优先顺序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4） 避免贪婪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5） 信靠神的供应</a:t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6） 影响他人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>
                <a:solidFill>
                  <a:srgbClr val="55554A"/>
                </a:solidFill>
              </a:rPr>
              <a:t>‹#›</a:t>
            </a:fld>
            <a:endParaRPr>
              <a:solidFill>
                <a:srgbClr val="55554A"/>
              </a:solidFill>
            </a:endParaRPr>
          </a:p>
        </p:txBody>
      </p:sp>
      <p:sp>
        <p:nvSpPr>
          <p:cNvPr id="165" name="Google Shape;165;p20"/>
          <p:cNvSpPr txBox="1"/>
          <p:nvPr/>
        </p:nvSpPr>
        <p:spPr>
          <a:xfrm>
            <a:off x="0" y="256575"/>
            <a:ext cx="46314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CN" sz="40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二. 耶稣作王的生活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1"/>
          <p:cNvSpPr txBox="1"/>
          <p:nvPr>
            <p:ph idx="1" type="body"/>
          </p:nvPr>
        </p:nvSpPr>
        <p:spPr>
          <a:xfrm>
            <a:off x="0" y="1200150"/>
            <a:ext cx="91440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让耶稣在生命中作王，一定要体现在我们具体生活的方方面面，这是我们得丰盛生命的奥秘。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2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提后1：12下：因为知道我所信的是谁，也深信他能保全我所交付他的，（或作他所交托我的）直到那日。</a:t>
            </a:r>
            <a:r>
              <a:rPr b="1" lang="zh-CN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>
                <a:solidFill>
                  <a:srgbClr val="55554A"/>
                </a:solidFill>
              </a:rPr>
              <a:t>‹#›</a:t>
            </a:fld>
            <a:endParaRPr>
              <a:solidFill>
                <a:srgbClr val="55554A"/>
              </a:solidFill>
            </a:endParaRPr>
          </a:p>
        </p:txBody>
      </p:sp>
      <p:sp>
        <p:nvSpPr>
          <p:cNvPr id="173" name="Google Shape;173;p21"/>
          <p:cNvSpPr txBox="1"/>
          <p:nvPr/>
        </p:nvSpPr>
        <p:spPr>
          <a:xfrm>
            <a:off x="0" y="256575"/>
            <a:ext cx="46314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CN" sz="40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三</a:t>
            </a:r>
            <a:r>
              <a:rPr b="1" lang="zh-CN" sz="40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. </a:t>
            </a:r>
            <a:r>
              <a:rPr b="1" lang="zh-CN" sz="40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总结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TS101790490[1]">
  <a:themeElements>
    <a:clrScheme name="Decatur">
      <a:dk1>
        <a:srgbClr val="000000"/>
      </a:dk1>
      <a:lt1>
        <a:srgbClr val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S101790490[1]">
  <a:themeElements>
    <a:clrScheme name="Decatur">
      <a:dk1>
        <a:srgbClr val="000000"/>
      </a:dk1>
      <a:lt1>
        <a:srgbClr val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 xmlns:r="http://schemas.openxmlformats.org/officeDocument/2006/relationships">
  <a:clrScheme name="Decatur">
    <a:dk1>
      <a:srgbClr val="000000"/>
    </a:dk1>
    <a:lt1>
      <a:srgbClr val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