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themeOverride+xml" PartName="/ppt/theme/themeOverr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  <p:sldMasterId id="214748366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</p:sldIdLst>
  <p:sldSz cy="5143500" cx="9144000"/>
  <p:notesSz cx="6858000" cy="9144000"/>
  <p:embeddedFontLst>
    <p:embeddedFont>
      <p:font typeface="Libre Franklin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font" Target="fonts/LibreFranklin-bold.fntdata"/><Relationship Id="rId16" Type="http://schemas.openxmlformats.org/officeDocument/2006/relationships/font" Target="fonts/LibreFranklin-regular.fntdata"/><Relationship Id="rId5" Type="http://schemas.openxmlformats.org/officeDocument/2006/relationships/slideMaster" Target="slideMasters/slideMaster2.xml"/><Relationship Id="rId19" Type="http://schemas.openxmlformats.org/officeDocument/2006/relationships/font" Target="fonts/LibreFranklin-boldItalic.fntdata"/><Relationship Id="rId6" Type="http://schemas.openxmlformats.org/officeDocument/2006/relationships/notesMaster" Target="notesMasters/notesMaster1.xml"/><Relationship Id="rId18" Type="http://schemas.openxmlformats.org/officeDocument/2006/relationships/font" Target="fonts/LibreFranklin-italic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30017d5abb8_0_32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0" name="Google Shape;120;g30017d5abb8_0_3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g30017d5abb8_0_329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31f40e69557_0_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7" name="Google Shape;127;g31f40e6955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g31f40e69557_0_0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30017d5abb8_0_43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4" name="Google Shape;134;g30017d5abb8_0_4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g30017d5abb8_0_430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320dc8f8fc1_0_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1" name="Google Shape;141;g320dc8f8fc1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g320dc8f8fc1_0_6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31f40e69557_0_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8" name="Google Shape;148;g31f40e69557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g31f40e69557_0_8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31f40e69557_0_2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5" name="Google Shape;155;g31f40e69557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g31f40e69557_0_26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31f40e69557_0_1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2" name="Google Shape;162;g31f40e69557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g31f40e69557_0_14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320dc8f8fc1_0_1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9" name="Google Shape;169;g320dc8f8fc1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g320dc8f8fc1_0_12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31f40e69557_0_3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6" name="Google Shape;176;g31f40e69557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g31f40e69557_0_32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节标题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"/>
          <p:cNvSpPr txBox="1"/>
          <p:nvPr>
            <p:ph type="title"/>
          </p:nvPr>
        </p:nvSpPr>
        <p:spPr>
          <a:xfrm>
            <a:off x="228599" y="2114550"/>
            <a:ext cx="8686800" cy="1097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Libre Franklin"/>
              <a:buNone/>
              <a:defRPr b="0" sz="6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" type="body"/>
          </p:nvPr>
        </p:nvSpPr>
        <p:spPr>
          <a:xfrm>
            <a:off x="571499" y="3600450"/>
            <a:ext cx="8001000" cy="41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500"/>
              <a:buNone/>
              <a:defRPr sz="2000">
                <a:solidFill>
                  <a:srgbClr val="FFFFF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0" name="Google Shape;20;p2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2"/>
          <p:cNvSpPr txBox="1"/>
          <p:nvPr>
            <p:ph idx="11" type="ftr"/>
          </p:nvPr>
        </p:nvSpPr>
        <p:spPr>
          <a:xfrm>
            <a:off x="5791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2"/>
          <p:cNvSpPr txBox="1"/>
          <p:nvPr>
            <p:ph idx="12" type="sldNum"/>
          </p:nvPr>
        </p:nvSpPr>
        <p:spPr>
          <a:xfrm>
            <a:off x="3959225" y="3292078"/>
            <a:ext cx="12159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Libre Franklin"/>
              <a:buNone/>
              <a:defRPr b="0" i="0" sz="24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Libre Franklin"/>
              <a:buNone/>
              <a:defRPr b="0" i="0" sz="24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Libre Franklin"/>
              <a:buNone/>
              <a:defRPr b="0" i="0" sz="24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Libre Franklin"/>
              <a:buNone/>
              <a:defRPr b="0" i="0" sz="24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Libre Franklin"/>
              <a:buNone/>
              <a:defRPr b="0" i="0" sz="24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Libre Franklin"/>
              <a:buNone/>
              <a:defRPr b="0" i="0" sz="24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Libre Franklin"/>
              <a:buNone/>
              <a:defRPr b="0" i="0" sz="24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Libre Franklin"/>
              <a:buNone/>
              <a:defRPr b="0" i="0" sz="24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Libre Franklin"/>
              <a:buNone/>
              <a:defRPr b="0" i="0" sz="24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图片与标题" type="picTx">
  <p:cSld name="PICTURE_WITH_CAPTION_TEXT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2"/>
          <p:cNvSpPr/>
          <p:nvPr/>
        </p:nvSpPr>
        <p:spPr>
          <a:xfrm>
            <a:off x="6172200" y="121444"/>
            <a:ext cx="2971800" cy="8643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94" name="Google Shape;94;p12"/>
          <p:cNvSpPr/>
          <p:nvPr/>
        </p:nvSpPr>
        <p:spPr>
          <a:xfrm>
            <a:off x="6145213" y="100013"/>
            <a:ext cx="76200" cy="914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95" name="Google Shape;95;p12"/>
          <p:cNvSpPr/>
          <p:nvPr/>
        </p:nvSpPr>
        <p:spPr>
          <a:xfrm>
            <a:off x="6145213" y="100013"/>
            <a:ext cx="76200" cy="914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96" name="Google Shape;96;p12"/>
          <p:cNvSpPr/>
          <p:nvPr>
            <p:ph idx="2" type="pic"/>
          </p:nvPr>
        </p:nvSpPr>
        <p:spPr>
          <a:xfrm>
            <a:off x="436880" y="1287780"/>
            <a:ext cx="8250000" cy="3398400"/>
          </a:xfrm>
          <a:prstGeom prst="rect">
            <a:avLst/>
          </a:prstGeom>
          <a:solidFill>
            <a:srgbClr val="E6E8EC"/>
          </a:solidFill>
          <a:ln>
            <a:noFill/>
          </a:ln>
          <a:effectLst>
            <a:outerShdw blurRad="76200" rotWithShape="0" algn="ctr" dir="3600000" dist="38100">
              <a:srgbClr val="000000">
                <a:alpha val="49800"/>
              </a:srgbClr>
            </a:outerShdw>
          </a:effectLst>
        </p:spPr>
      </p:sp>
      <p:sp>
        <p:nvSpPr>
          <p:cNvPr id="97" name="Google Shape;97;p12"/>
          <p:cNvSpPr txBox="1"/>
          <p:nvPr>
            <p:ph type="title"/>
          </p:nvPr>
        </p:nvSpPr>
        <p:spPr>
          <a:xfrm>
            <a:off x="381000" y="171450"/>
            <a:ext cx="5638800" cy="75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sz="4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2"/>
          <p:cNvSpPr txBox="1"/>
          <p:nvPr>
            <p:ph idx="1" type="body"/>
          </p:nvPr>
        </p:nvSpPr>
        <p:spPr>
          <a:xfrm>
            <a:off x="6248400" y="171450"/>
            <a:ext cx="2819400" cy="75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rtl="0" algn="l">
              <a:spcBef>
                <a:spcPts val="320"/>
              </a:spcBef>
              <a:spcAft>
                <a:spcPts val="0"/>
              </a:spcAft>
              <a:buSzPts val="1200"/>
              <a:buNone/>
              <a:defRPr sz="1600">
                <a:solidFill>
                  <a:srgbClr val="FFFFFF"/>
                </a:solidFill>
              </a:defRPr>
            </a:lvl1pPr>
            <a:lvl2pPr indent="-228600" lvl="1" marL="914400" rtl="0" algn="l">
              <a:spcBef>
                <a:spcPts val="240"/>
              </a:spcBef>
              <a:spcAft>
                <a:spcPts val="0"/>
              </a:spcAft>
              <a:buSzPts val="1020"/>
              <a:buNone/>
              <a:defRPr sz="1200"/>
            </a:lvl2pPr>
            <a:lvl3pPr indent="-228600" lvl="2" marL="1371600" rtl="0" algn="l"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rtl="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rtl="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rtl="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rtl="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rtl="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rtl="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99" name="Google Shape;99;p12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100" name="Google Shape;100;p12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12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标题和竖排文字" type="vertTx">
  <p:cSld name="VERTICAL_TEXT"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3"/>
          <p:cNvSpPr txBox="1"/>
          <p:nvPr>
            <p:ph type="title"/>
          </p:nvPr>
        </p:nvSpPr>
        <p:spPr>
          <a:xfrm>
            <a:off x="457200" y="136922"/>
            <a:ext cx="7329600" cy="833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13"/>
          <p:cNvSpPr txBox="1"/>
          <p:nvPr>
            <p:ph idx="1" type="body"/>
          </p:nvPr>
        </p:nvSpPr>
        <p:spPr>
          <a:xfrm rot="5400000">
            <a:off x="2874750" y="-1217399"/>
            <a:ext cx="3394500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rtl="0" algn="l">
              <a:spcBef>
                <a:spcPts val="480"/>
              </a:spcBef>
              <a:spcAft>
                <a:spcPts val="0"/>
              </a:spcAft>
              <a:buSzPts val="1800"/>
              <a:buFont typeface="Noto Sans Symbols"/>
              <a:buChar char="◆"/>
              <a:defRPr/>
            </a:lvl1pPr>
            <a:lvl2pPr indent="-325755" lvl="1" marL="914400" rtl="0" algn="l">
              <a:spcBef>
                <a:spcPts val="360"/>
              </a:spcBef>
              <a:spcAft>
                <a:spcPts val="0"/>
              </a:spcAft>
              <a:buSzPts val="1530"/>
              <a:buChar char="o"/>
              <a:defRPr/>
            </a:lvl2pPr>
            <a:lvl3pPr indent="-342900" lvl="2" marL="13716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05" name="Google Shape;105;p13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106" name="Google Shape;106;p13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13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垂直排列标题与文本" showMasterSp="0" type="vertTitleAndTx">
  <p:cSld name="VERTICAL_TITLE_AND_VERTICAL_TEXT"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4"/>
          <p:cNvSpPr/>
          <p:nvPr/>
        </p:nvSpPr>
        <p:spPr>
          <a:xfrm rot="5400000">
            <a:off x="5448375" y="1552650"/>
            <a:ext cx="5143500" cy="2038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10" name="Google Shape;110;p14"/>
          <p:cNvSpPr/>
          <p:nvPr/>
        </p:nvSpPr>
        <p:spPr>
          <a:xfrm rot="5400000">
            <a:off x="5525338" y="1713750"/>
            <a:ext cx="5143500" cy="171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11" name="Google Shape;111;p14"/>
          <p:cNvSpPr/>
          <p:nvPr/>
        </p:nvSpPr>
        <p:spPr>
          <a:xfrm rot="5400000">
            <a:off x="4538726" y="2497201"/>
            <a:ext cx="5143500" cy="1491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pic>
        <p:nvPicPr>
          <p:cNvPr descr="AGCF_Logo150透明背景1深色.png" id="112" name="Google Shape;112;p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572376" y="160735"/>
            <a:ext cx="1000125" cy="750094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Google Shape;113;p14"/>
          <p:cNvSpPr txBox="1"/>
          <p:nvPr>
            <p:ph type="title"/>
          </p:nvPr>
        </p:nvSpPr>
        <p:spPr>
          <a:xfrm rot="5400000">
            <a:off x="6250800" y="2082374"/>
            <a:ext cx="3576600" cy="1447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14"/>
          <p:cNvSpPr txBox="1"/>
          <p:nvPr>
            <p:ph idx="1" type="body"/>
          </p:nvPr>
        </p:nvSpPr>
        <p:spPr>
          <a:xfrm rot="5400000">
            <a:off x="1439475" y="-776221"/>
            <a:ext cx="4388700" cy="635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rtl="0" algn="l">
              <a:spcBef>
                <a:spcPts val="480"/>
              </a:spcBef>
              <a:spcAft>
                <a:spcPts val="0"/>
              </a:spcAft>
              <a:buSzPts val="1800"/>
              <a:buFont typeface="Noto Sans Symbols"/>
              <a:buChar char="◆"/>
              <a:defRPr/>
            </a:lvl1pPr>
            <a:lvl2pPr indent="-325755" lvl="1" marL="914400" rtl="0" algn="l">
              <a:spcBef>
                <a:spcPts val="360"/>
              </a:spcBef>
              <a:spcAft>
                <a:spcPts val="0"/>
              </a:spcAft>
              <a:buSzPts val="1530"/>
              <a:buChar char="o"/>
              <a:defRPr/>
            </a:lvl2pPr>
            <a:lvl3pPr indent="-342900" lvl="2" marL="13716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15" name="Google Shape;115;p14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116" name="Google Shape;116;p14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14"/>
          <p:cNvSpPr txBox="1"/>
          <p:nvPr>
            <p:ph idx="12" type="sldNum"/>
          </p:nvPr>
        </p:nvSpPr>
        <p:spPr>
          <a:xfrm>
            <a:off x="6096000" y="4767263"/>
            <a:ext cx="762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标题和内容" type="obj">
  <p:cSld name="OBJEC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4"/>
          <p:cNvSpPr txBox="1"/>
          <p:nvPr>
            <p:ph type="title"/>
          </p:nvPr>
        </p:nvSpPr>
        <p:spPr>
          <a:xfrm>
            <a:off x="457200" y="136922"/>
            <a:ext cx="7329600" cy="833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4"/>
          <p:cNvSpPr txBox="1"/>
          <p:nvPr>
            <p:ph idx="1" type="body"/>
          </p:nvPr>
        </p:nvSpPr>
        <p:spPr>
          <a:xfrm>
            <a:off x="457200" y="1200151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rtl="0" algn="l">
              <a:spcBef>
                <a:spcPts val="480"/>
              </a:spcBef>
              <a:spcAft>
                <a:spcPts val="0"/>
              </a:spcAft>
              <a:buSzPts val="1800"/>
              <a:buFont typeface="Noto Sans Symbols"/>
              <a:buChar char="⮚"/>
              <a:defRPr/>
            </a:lvl1pPr>
            <a:lvl2pPr indent="-325755" lvl="1" marL="914400" rtl="0" algn="l">
              <a:spcBef>
                <a:spcPts val="360"/>
              </a:spcBef>
              <a:spcAft>
                <a:spcPts val="0"/>
              </a:spcAft>
              <a:buSzPts val="1530"/>
              <a:buChar char="o"/>
              <a:defRPr/>
            </a:lvl2pPr>
            <a:lvl3pPr indent="-342900" lvl="2" marL="13716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35" name="Google Shape;35;p4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标题幻灯片" showMasterSp="0" type="title">
  <p:cSld name="TITLE">
    <p:bg>
      <p:bgPr>
        <a:gradFill>
          <a:gsLst>
            <a:gs pos="0">
              <a:srgbClr val="3E3E35"/>
            </a:gs>
            <a:gs pos="47500">
              <a:srgbClr val="70706A"/>
            </a:gs>
            <a:gs pos="58499">
              <a:srgbClr val="7C7C77"/>
            </a:gs>
            <a:gs pos="100000">
              <a:srgbClr val="3E3E35"/>
            </a:gs>
          </a:gsLst>
          <a:lin ang="3600008" scaled="0"/>
        </a:gradFill>
      </p:bgPr>
    </p:bg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5"/>
          <p:cNvSpPr/>
          <p:nvPr/>
        </p:nvSpPr>
        <p:spPr>
          <a:xfrm>
            <a:off x="0" y="1908572"/>
            <a:ext cx="9144000" cy="2442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39" name="Google Shape;39;p5"/>
          <p:cNvSpPr/>
          <p:nvPr/>
        </p:nvSpPr>
        <p:spPr>
          <a:xfrm>
            <a:off x="0" y="2000250"/>
            <a:ext cx="9144000" cy="205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40" name="Google Shape;40;p5"/>
          <p:cNvSpPr/>
          <p:nvPr/>
        </p:nvSpPr>
        <p:spPr>
          <a:xfrm>
            <a:off x="0" y="4108848"/>
            <a:ext cx="9144000" cy="1773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41" name="Google Shape;41;p5"/>
          <p:cNvSpPr txBox="1"/>
          <p:nvPr/>
        </p:nvSpPr>
        <p:spPr>
          <a:xfrm>
            <a:off x="3148013" y="3195638"/>
            <a:ext cx="12192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zh-CN" sz="3200" u="none" cap="none" strike="noStrike">
                <a:solidFill>
                  <a:srgbClr val="F4680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🙠</a:t>
            </a:r>
            <a:endParaRPr b="0" i="0" sz="3200" u="none" cap="none" strike="noStrike">
              <a:solidFill>
                <a:srgbClr val="F4680B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42" name="Google Shape;42;p5"/>
          <p:cNvSpPr txBox="1"/>
          <p:nvPr/>
        </p:nvSpPr>
        <p:spPr>
          <a:xfrm>
            <a:off x="4819650" y="3195638"/>
            <a:ext cx="12192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zh-CN" sz="3200" u="none" cap="none" strike="noStrike">
                <a:solidFill>
                  <a:srgbClr val="F4680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🙢</a:t>
            </a:r>
            <a:endParaRPr b="0" i="0" sz="3200" u="none" cap="none" strike="noStrike">
              <a:solidFill>
                <a:srgbClr val="F4680B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pic>
        <p:nvPicPr>
          <p:cNvPr descr="AGCF_Logo150透明背景1深色.png" id="43" name="Google Shape;43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857625" y="589360"/>
            <a:ext cx="1143000" cy="857250"/>
          </a:xfrm>
          <a:prstGeom prst="rect">
            <a:avLst/>
          </a:prstGeom>
          <a:noFill/>
          <a:ln>
            <a:noFill/>
          </a:ln>
        </p:spPr>
      </p:pic>
      <p:sp>
        <p:nvSpPr>
          <p:cNvPr id="44" name="Google Shape;44;p5"/>
          <p:cNvSpPr txBox="1"/>
          <p:nvPr>
            <p:ph type="ctrTitle"/>
          </p:nvPr>
        </p:nvSpPr>
        <p:spPr>
          <a:xfrm>
            <a:off x="228599" y="2114550"/>
            <a:ext cx="8686800" cy="1102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sz="6000" cap="none">
                <a:solidFill>
                  <a:srgbClr val="FFFFFF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5"/>
          <p:cNvSpPr txBox="1"/>
          <p:nvPr>
            <p:ph idx="1" type="subTitle"/>
          </p:nvPr>
        </p:nvSpPr>
        <p:spPr>
          <a:xfrm>
            <a:off x="571499" y="3600450"/>
            <a:ext cx="8001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rtl="0" algn="ctr">
              <a:spcBef>
                <a:spcPts val="400"/>
              </a:spcBef>
              <a:spcAft>
                <a:spcPts val="0"/>
              </a:spcAft>
              <a:buSzPts val="1500"/>
              <a:buNone/>
              <a:defRPr sz="2000">
                <a:solidFill>
                  <a:srgbClr val="FFFFFF"/>
                </a:solidFill>
              </a:defRPr>
            </a:lvl1pPr>
            <a:lvl2pPr lvl="1" rtl="0" algn="ctr">
              <a:spcBef>
                <a:spcPts val="400"/>
              </a:spcBef>
              <a:spcAft>
                <a:spcPts val="0"/>
              </a:spcAft>
              <a:buSzPts val="1700"/>
              <a:buNone/>
              <a:defRPr>
                <a:solidFill>
                  <a:schemeClr val="lt1"/>
                </a:solidFill>
              </a:defRPr>
            </a:lvl2pPr>
            <a:lvl3pPr lvl="2" rtl="0" algn="ctr">
              <a:spcBef>
                <a:spcPts val="480"/>
              </a:spcBef>
              <a:spcAft>
                <a:spcPts val="0"/>
              </a:spcAft>
              <a:buSzPts val="2400"/>
              <a:buNone/>
              <a:defRPr>
                <a:solidFill>
                  <a:schemeClr val="lt1"/>
                </a:solidFill>
              </a:defRPr>
            </a:lvl3pPr>
            <a:lvl4pPr lvl="3" rtl="0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chemeClr val="lt1"/>
                </a:solidFill>
              </a:defRPr>
            </a:lvl4pPr>
            <a:lvl5pPr lvl="4" rtl="0" algn="ctr">
              <a:spcBef>
                <a:spcPts val="28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5pPr>
            <a:lvl6pPr lvl="5" rtl="0" algn="ctr">
              <a:spcBef>
                <a:spcPts val="28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6pPr>
            <a:lvl7pPr lvl="6" rtl="0" algn="ctr">
              <a:spcBef>
                <a:spcPts val="28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7pPr>
            <a:lvl8pPr lvl="7" rtl="0" algn="ctr">
              <a:spcBef>
                <a:spcPts val="28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8pPr>
            <a:lvl9pPr lvl="8" rtl="0" algn="ctr">
              <a:spcBef>
                <a:spcPts val="28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6" name="Google Shape;46;p5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7DAE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7DAE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7DAE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7DAE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7DAE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7DAE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7DAE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7DAE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7DAE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  <p:sp>
        <p:nvSpPr>
          <p:cNvPr id="47" name="Google Shape;47;p5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节标题" showMasterSp="0" type="secHead">
  <p:cSld name="SECTION_HEADER">
    <p:bg>
      <p:bgPr>
        <a:gradFill>
          <a:gsLst>
            <a:gs pos="0">
              <a:srgbClr val="A0A3A8"/>
            </a:gs>
            <a:gs pos="47500">
              <a:srgbClr val="D0D3D9"/>
            </a:gs>
            <a:gs pos="58499">
              <a:srgbClr val="D2D5DA"/>
            </a:gs>
            <a:gs pos="100000">
              <a:srgbClr val="A0A3A8"/>
            </a:gs>
          </a:gsLst>
          <a:lin ang="3600008" scaled="0"/>
        </a:gradFill>
      </p:bgPr>
    </p:bg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6"/>
          <p:cNvSpPr/>
          <p:nvPr/>
        </p:nvSpPr>
        <p:spPr>
          <a:xfrm>
            <a:off x="0" y="1908572"/>
            <a:ext cx="9144000" cy="2442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50" name="Google Shape;50;p6"/>
          <p:cNvSpPr/>
          <p:nvPr/>
        </p:nvSpPr>
        <p:spPr>
          <a:xfrm>
            <a:off x="0" y="2000250"/>
            <a:ext cx="9144000" cy="2055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51" name="Google Shape;51;p6"/>
          <p:cNvSpPr/>
          <p:nvPr/>
        </p:nvSpPr>
        <p:spPr>
          <a:xfrm>
            <a:off x="0" y="4108848"/>
            <a:ext cx="9144000" cy="1773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52" name="Google Shape;52;p6"/>
          <p:cNvSpPr txBox="1"/>
          <p:nvPr/>
        </p:nvSpPr>
        <p:spPr>
          <a:xfrm>
            <a:off x="4819650" y="3195638"/>
            <a:ext cx="12192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zh-CN" sz="32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🙢</a:t>
            </a:r>
            <a:endParaRPr b="0" i="0" sz="3200" u="none" cap="none" strike="noStrike">
              <a:solidFill>
                <a:srgbClr val="FFFFFF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53" name="Google Shape;53;p6"/>
          <p:cNvSpPr txBox="1"/>
          <p:nvPr/>
        </p:nvSpPr>
        <p:spPr>
          <a:xfrm>
            <a:off x="3148013" y="3195638"/>
            <a:ext cx="12192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zh-CN" sz="32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🙠</a:t>
            </a:r>
            <a:endParaRPr b="0" i="0" sz="3200" u="none" cap="none" strike="noStrike">
              <a:solidFill>
                <a:srgbClr val="FFFFFF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pic>
        <p:nvPicPr>
          <p:cNvPr descr="AGCF_Logo150透明背景1深色.png" id="54" name="Google Shape;54;p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929063" y="589360"/>
            <a:ext cx="1143000" cy="85725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6"/>
          <p:cNvSpPr txBox="1"/>
          <p:nvPr>
            <p:ph type="title"/>
          </p:nvPr>
        </p:nvSpPr>
        <p:spPr>
          <a:xfrm>
            <a:off x="228599" y="2114550"/>
            <a:ext cx="8686800" cy="1097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sz="6000" cap="none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6"/>
          <p:cNvSpPr txBox="1"/>
          <p:nvPr>
            <p:ph idx="1" type="body"/>
          </p:nvPr>
        </p:nvSpPr>
        <p:spPr>
          <a:xfrm>
            <a:off x="571499" y="3600450"/>
            <a:ext cx="8001000" cy="41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rtl="0" algn="ctr">
              <a:spcBef>
                <a:spcPts val="400"/>
              </a:spcBef>
              <a:spcAft>
                <a:spcPts val="0"/>
              </a:spcAft>
              <a:buSzPts val="1500"/>
              <a:buNone/>
              <a:defRPr sz="2000">
                <a:solidFill>
                  <a:srgbClr val="FFFFFF"/>
                </a:solidFill>
              </a:defRPr>
            </a:lvl1pPr>
            <a:lvl2pPr indent="-228600" lvl="1" marL="914400" rtl="0" algn="l">
              <a:spcBef>
                <a:spcPts val="360"/>
              </a:spcBef>
              <a:spcAft>
                <a:spcPts val="0"/>
              </a:spcAft>
              <a:buSzPts val="153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rtl="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rtl="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rtl="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rtl="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rtl="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rtl="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rtl="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57" name="Google Shape;57;p6"/>
          <p:cNvSpPr txBox="1"/>
          <p:nvPr>
            <p:ph idx="11" type="ftr"/>
          </p:nvPr>
        </p:nvSpPr>
        <p:spPr>
          <a:xfrm>
            <a:off x="5791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6"/>
          <p:cNvSpPr txBox="1"/>
          <p:nvPr>
            <p:ph idx="12" type="sldNum"/>
          </p:nvPr>
        </p:nvSpPr>
        <p:spPr>
          <a:xfrm>
            <a:off x="3959226" y="3292079"/>
            <a:ext cx="12159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ctr">
              <a:spcBef>
                <a:spcPts val="0"/>
              </a:spcBef>
              <a:buNone/>
              <a:defRPr b="0" i="0" sz="24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0" lvl="1" marL="0" marR="0" rtl="0" algn="ctr">
              <a:spcBef>
                <a:spcPts val="0"/>
              </a:spcBef>
              <a:buNone/>
              <a:defRPr b="0" i="0" sz="24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0" lvl="2" marL="0" marR="0" rtl="0" algn="ctr">
              <a:spcBef>
                <a:spcPts val="0"/>
              </a:spcBef>
              <a:buNone/>
              <a:defRPr b="0" i="0" sz="24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0" lvl="3" marL="0" marR="0" rtl="0" algn="ctr">
              <a:spcBef>
                <a:spcPts val="0"/>
              </a:spcBef>
              <a:buNone/>
              <a:defRPr b="0" i="0" sz="24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0" lvl="4" marL="0" marR="0" rtl="0" algn="ctr">
              <a:spcBef>
                <a:spcPts val="0"/>
              </a:spcBef>
              <a:buNone/>
              <a:defRPr b="0" i="0" sz="24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0" lvl="5" marL="0" marR="0" rtl="0" algn="ctr">
              <a:spcBef>
                <a:spcPts val="0"/>
              </a:spcBef>
              <a:buNone/>
              <a:defRPr b="0" i="0" sz="24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0" lvl="6" marL="0" marR="0" rtl="0" algn="ctr">
              <a:spcBef>
                <a:spcPts val="0"/>
              </a:spcBef>
              <a:buNone/>
              <a:defRPr b="0" i="0" sz="24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0" lvl="7" marL="0" marR="0" rtl="0" algn="ctr">
              <a:spcBef>
                <a:spcPts val="0"/>
              </a:spcBef>
              <a:buNone/>
              <a:defRPr b="0" i="0" sz="24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0" lvl="8" marL="0" marR="0" rtl="0" algn="ctr">
              <a:spcBef>
                <a:spcPts val="0"/>
              </a:spcBef>
              <a:buNone/>
              <a:defRPr b="0" i="0" sz="24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两栏内容" type="twoObj">
  <p:cSld name="TWO_OBJECTS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7"/>
          <p:cNvSpPr txBox="1"/>
          <p:nvPr>
            <p:ph type="title"/>
          </p:nvPr>
        </p:nvSpPr>
        <p:spPr>
          <a:xfrm>
            <a:off x="457200" y="136922"/>
            <a:ext cx="7329600" cy="833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7"/>
          <p:cNvSpPr txBox="1"/>
          <p:nvPr>
            <p:ph idx="1" type="body"/>
          </p:nvPr>
        </p:nvSpPr>
        <p:spPr>
          <a:xfrm>
            <a:off x="457200" y="1200151"/>
            <a:ext cx="4038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61950" lvl="0" marL="457200" rtl="0" algn="l">
              <a:spcBef>
                <a:spcPts val="560"/>
              </a:spcBef>
              <a:spcAft>
                <a:spcPts val="0"/>
              </a:spcAft>
              <a:buSzPts val="2100"/>
              <a:buFont typeface="Noto Sans Symbols"/>
              <a:buChar char="⮚"/>
              <a:defRPr sz="2800"/>
            </a:lvl1pPr>
            <a:lvl2pPr indent="-358140" lvl="1" marL="914400" rtl="0" algn="l">
              <a:spcBef>
                <a:spcPts val="480"/>
              </a:spcBef>
              <a:spcAft>
                <a:spcPts val="0"/>
              </a:spcAft>
              <a:buSzPts val="2040"/>
              <a:buChar char="o"/>
              <a:defRPr sz="2400"/>
            </a:lvl2pPr>
            <a:lvl3pPr indent="-355600" lvl="2" marL="1371600" rtl="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3pPr>
            <a:lvl4pPr indent="-342900" lvl="3" marL="18288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4pPr>
            <a:lvl5pPr indent="-342900" lvl="4" marL="22860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5pPr>
            <a:lvl6pPr indent="-342900" lvl="5" marL="27432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6pPr>
            <a:lvl7pPr indent="-342900" lvl="6" marL="32004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7pPr>
            <a:lvl8pPr indent="-342900" lvl="7" marL="36576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8pPr>
            <a:lvl9pPr indent="-342900" lvl="8" marL="41148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9pPr>
          </a:lstStyle>
          <a:p/>
        </p:txBody>
      </p:sp>
      <p:sp>
        <p:nvSpPr>
          <p:cNvPr id="62" name="Google Shape;62;p7"/>
          <p:cNvSpPr txBox="1"/>
          <p:nvPr>
            <p:ph idx="2" type="body"/>
          </p:nvPr>
        </p:nvSpPr>
        <p:spPr>
          <a:xfrm>
            <a:off x="4648200" y="1200151"/>
            <a:ext cx="4038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61950" lvl="0" marL="457200" rtl="0" algn="l">
              <a:spcBef>
                <a:spcPts val="560"/>
              </a:spcBef>
              <a:spcAft>
                <a:spcPts val="0"/>
              </a:spcAft>
              <a:buSzPts val="2100"/>
              <a:buFont typeface="Noto Sans Symbols"/>
              <a:buChar char="⮚"/>
              <a:defRPr sz="2800"/>
            </a:lvl1pPr>
            <a:lvl2pPr indent="-358140" lvl="1" marL="914400" rtl="0" algn="l">
              <a:spcBef>
                <a:spcPts val="480"/>
              </a:spcBef>
              <a:spcAft>
                <a:spcPts val="0"/>
              </a:spcAft>
              <a:buSzPts val="2040"/>
              <a:buChar char="o"/>
              <a:defRPr sz="2400"/>
            </a:lvl2pPr>
            <a:lvl3pPr indent="-355600" lvl="2" marL="1371600" rtl="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3pPr>
            <a:lvl4pPr indent="-342900" lvl="3" marL="18288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4pPr>
            <a:lvl5pPr indent="-342900" lvl="4" marL="22860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5pPr>
            <a:lvl6pPr indent="-342900" lvl="5" marL="27432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6pPr>
            <a:lvl7pPr indent="-342900" lvl="6" marL="32004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7pPr>
            <a:lvl8pPr indent="-342900" lvl="7" marL="36576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8pPr>
            <a:lvl9pPr indent="-342900" lvl="8" marL="41148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9pPr>
          </a:lstStyle>
          <a:p/>
        </p:txBody>
      </p:sp>
      <p:sp>
        <p:nvSpPr>
          <p:cNvPr id="63" name="Google Shape;63;p7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7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比较" type="twoTxTwoObj">
  <p:cSld name="TWO_OBJECTS_WITH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8"/>
          <p:cNvSpPr txBox="1"/>
          <p:nvPr>
            <p:ph type="title"/>
          </p:nvPr>
        </p:nvSpPr>
        <p:spPr>
          <a:xfrm>
            <a:off x="457200" y="136922"/>
            <a:ext cx="7329600" cy="833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8"/>
          <p:cNvSpPr txBox="1"/>
          <p:nvPr>
            <p:ph idx="1" type="body"/>
          </p:nvPr>
        </p:nvSpPr>
        <p:spPr>
          <a:xfrm>
            <a:off x="457200" y="1151335"/>
            <a:ext cx="4040100" cy="479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rtl="0" algn="ctr">
              <a:spcBef>
                <a:spcPts val="480"/>
              </a:spcBef>
              <a:spcAft>
                <a:spcPts val="0"/>
              </a:spcAft>
              <a:buSzPts val="1800"/>
              <a:buNone/>
              <a:defRPr b="1" sz="2400"/>
            </a:lvl1pPr>
            <a:lvl2pPr indent="-228600" lvl="1" marL="914400" rtl="0" algn="l">
              <a:spcBef>
                <a:spcPts val="400"/>
              </a:spcBef>
              <a:spcAft>
                <a:spcPts val="0"/>
              </a:spcAft>
              <a:buSzPts val="1700"/>
              <a:buNone/>
              <a:defRPr b="1" sz="2000"/>
            </a:lvl2pPr>
            <a:lvl3pPr indent="-228600" lvl="2" marL="1371600" rtl="0" algn="l">
              <a:spcBef>
                <a:spcPts val="36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rtl="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rtl="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rtl="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rtl="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rtl="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rtl="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68" name="Google Shape;68;p8"/>
          <p:cNvSpPr txBox="1"/>
          <p:nvPr>
            <p:ph idx="2" type="body"/>
          </p:nvPr>
        </p:nvSpPr>
        <p:spPr>
          <a:xfrm>
            <a:off x="457200" y="1631156"/>
            <a:ext cx="4040100" cy="29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rtl="0" algn="l">
              <a:spcBef>
                <a:spcPts val="480"/>
              </a:spcBef>
              <a:spcAft>
                <a:spcPts val="0"/>
              </a:spcAft>
              <a:buSzPts val="1800"/>
              <a:buFont typeface="Noto Sans Symbols"/>
              <a:buChar char="⮚"/>
              <a:defRPr sz="2400"/>
            </a:lvl1pPr>
            <a:lvl2pPr indent="-336550" lvl="1" marL="914400" rtl="0" algn="l">
              <a:spcBef>
                <a:spcPts val="400"/>
              </a:spcBef>
              <a:spcAft>
                <a:spcPts val="0"/>
              </a:spcAft>
              <a:buSzPts val="1700"/>
              <a:buChar char="o"/>
              <a:defRPr sz="2000"/>
            </a:lvl2pPr>
            <a:lvl3pPr indent="-342900" lvl="2" marL="13716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3pPr>
            <a:lvl4pPr indent="-330200" lvl="3" marL="1828800" rtl="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4pPr>
            <a:lvl5pPr indent="-330200" lvl="4" marL="2286000" rtl="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5pPr>
            <a:lvl6pPr indent="-330200" lvl="5" marL="2743200" rtl="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6pPr>
            <a:lvl7pPr indent="-330200" lvl="6" marL="3200400" rtl="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7pPr>
            <a:lvl8pPr indent="-330200" lvl="7" marL="3657600" rtl="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8pPr>
            <a:lvl9pPr indent="-330200" lvl="8" marL="4114800" rtl="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9pPr>
          </a:lstStyle>
          <a:p/>
        </p:txBody>
      </p:sp>
      <p:sp>
        <p:nvSpPr>
          <p:cNvPr id="69" name="Google Shape;69;p8"/>
          <p:cNvSpPr txBox="1"/>
          <p:nvPr>
            <p:ph idx="3" type="body"/>
          </p:nvPr>
        </p:nvSpPr>
        <p:spPr>
          <a:xfrm>
            <a:off x="4645026" y="1151335"/>
            <a:ext cx="4041900" cy="479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rtl="0" algn="ctr">
              <a:spcBef>
                <a:spcPts val="480"/>
              </a:spcBef>
              <a:spcAft>
                <a:spcPts val="0"/>
              </a:spcAft>
              <a:buSzPts val="1800"/>
              <a:buNone/>
              <a:defRPr b="1" sz="2400"/>
            </a:lvl1pPr>
            <a:lvl2pPr indent="-228600" lvl="1" marL="914400" rtl="0" algn="l">
              <a:spcBef>
                <a:spcPts val="400"/>
              </a:spcBef>
              <a:spcAft>
                <a:spcPts val="0"/>
              </a:spcAft>
              <a:buSzPts val="1700"/>
              <a:buNone/>
              <a:defRPr b="1" sz="2000"/>
            </a:lvl2pPr>
            <a:lvl3pPr indent="-228600" lvl="2" marL="1371600" rtl="0" algn="l">
              <a:spcBef>
                <a:spcPts val="36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rtl="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rtl="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rtl="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rtl="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rtl="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rtl="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70" name="Google Shape;70;p8"/>
          <p:cNvSpPr txBox="1"/>
          <p:nvPr>
            <p:ph idx="4" type="body"/>
          </p:nvPr>
        </p:nvSpPr>
        <p:spPr>
          <a:xfrm>
            <a:off x="4645026" y="1631156"/>
            <a:ext cx="4041900" cy="29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rtl="0" algn="l">
              <a:spcBef>
                <a:spcPts val="480"/>
              </a:spcBef>
              <a:spcAft>
                <a:spcPts val="0"/>
              </a:spcAft>
              <a:buSzPts val="1800"/>
              <a:buFont typeface="Noto Sans Symbols"/>
              <a:buChar char="⮚"/>
              <a:defRPr sz="2400"/>
            </a:lvl1pPr>
            <a:lvl2pPr indent="-336550" lvl="1" marL="914400" rtl="0" algn="l">
              <a:spcBef>
                <a:spcPts val="400"/>
              </a:spcBef>
              <a:spcAft>
                <a:spcPts val="0"/>
              </a:spcAft>
              <a:buSzPts val="1700"/>
              <a:buChar char="o"/>
              <a:defRPr sz="2000"/>
            </a:lvl2pPr>
            <a:lvl3pPr indent="-342900" lvl="2" marL="13716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3pPr>
            <a:lvl4pPr indent="-330200" lvl="3" marL="1828800" rtl="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4pPr>
            <a:lvl5pPr indent="-330200" lvl="4" marL="2286000" rtl="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5pPr>
            <a:lvl6pPr indent="-330200" lvl="5" marL="2743200" rtl="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6pPr>
            <a:lvl7pPr indent="-330200" lvl="6" marL="3200400" rtl="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7pPr>
            <a:lvl8pPr indent="-330200" lvl="7" marL="3657600" rtl="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8pPr>
            <a:lvl9pPr indent="-330200" lvl="8" marL="4114800" rtl="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9pPr>
          </a:lstStyle>
          <a:p/>
        </p:txBody>
      </p:sp>
      <p:sp>
        <p:nvSpPr>
          <p:cNvPr id="71" name="Google Shape;71;p8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8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仅标题" type="titleOnly">
  <p:cSld name="TITLE_ONLY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9"/>
          <p:cNvSpPr txBox="1"/>
          <p:nvPr>
            <p:ph type="title"/>
          </p:nvPr>
        </p:nvSpPr>
        <p:spPr>
          <a:xfrm>
            <a:off x="457200" y="136922"/>
            <a:ext cx="7329600" cy="833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9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76" name="Google Shape;76;p9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9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空白" showMasterSp="0" type="blank">
  <p:cSld name="BLANK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0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80" name="Google Shape;80;p10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0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内容与标题" type="objTx">
  <p:cSld name="OBJECT_WITH_CAPTION_TEXT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1"/>
          <p:cNvSpPr/>
          <p:nvPr/>
        </p:nvSpPr>
        <p:spPr>
          <a:xfrm>
            <a:off x="6172200" y="121444"/>
            <a:ext cx="2971800" cy="8643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84" name="Google Shape;84;p11"/>
          <p:cNvSpPr/>
          <p:nvPr/>
        </p:nvSpPr>
        <p:spPr>
          <a:xfrm>
            <a:off x="6145213" y="100013"/>
            <a:ext cx="76200" cy="914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85" name="Google Shape;85;p11"/>
          <p:cNvSpPr/>
          <p:nvPr/>
        </p:nvSpPr>
        <p:spPr>
          <a:xfrm>
            <a:off x="6145213" y="100013"/>
            <a:ext cx="76200" cy="914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86" name="Google Shape;86;p11"/>
          <p:cNvSpPr txBox="1"/>
          <p:nvPr>
            <p:ph type="title"/>
          </p:nvPr>
        </p:nvSpPr>
        <p:spPr>
          <a:xfrm>
            <a:off x="457200" y="204787"/>
            <a:ext cx="5638800" cy="709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sz="4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1"/>
          <p:cNvSpPr txBox="1"/>
          <p:nvPr>
            <p:ph idx="1" type="body"/>
          </p:nvPr>
        </p:nvSpPr>
        <p:spPr>
          <a:xfrm>
            <a:off x="438912" y="1289304"/>
            <a:ext cx="8247900" cy="340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rtl="0" algn="l">
              <a:spcBef>
                <a:spcPts val="640"/>
              </a:spcBef>
              <a:spcAft>
                <a:spcPts val="0"/>
              </a:spcAft>
              <a:buSzPts val="2400"/>
              <a:buFont typeface="Noto Sans Symbols"/>
              <a:buChar char="⮚"/>
              <a:defRPr sz="3200"/>
            </a:lvl1pPr>
            <a:lvl2pPr indent="-379730" lvl="1" marL="914400" rtl="0" algn="l">
              <a:spcBef>
                <a:spcPts val="560"/>
              </a:spcBef>
              <a:spcAft>
                <a:spcPts val="0"/>
              </a:spcAft>
              <a:buSzPts val="2380"/>
              <a:buChar char="o"/>
              <a:defRPr sz="2800"/>
            </a:lvl2pPr>
            <a:lvl3pPr indent="-381000" lvl="2" marL="1371600" rtl="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3pPr>
            <a:lvl4pPr indent="-355600" lvl="3" marL="1828800" rtl="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4pPr>
            <a:lvl5pPr indent="-355600" lvl="4" marL="2286000" rtl="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5pPr>
            <a:lvl6pPr indent="-355600" lvl="5" marL="2743200" rtl="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6pPr>
            <a:lvl7pPr indent="-355600" lvl="6" marL="3200400" rtl="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7pPr>
            <a:lvl8pPr indent="-355600" lvl="7" marL="3657600" rtl="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8pPr>
            <a:lvl9pPr indent="-355600" lvl="8" marL="4114800" rtl="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9pPr>
          </a:lstStyle>
          <a:p/>
        </p:txBody>
      </p:sp>
      <p:sp>
        <p:nvSpPr>
          <p:cNvPr id="88" name="Google Shape;88;p11"/>
          <p:cNvSpPr txBox="1"/>
          <p:nvPr>
            <p:ph idx="2" type="body"/>
          </p:nvPr>
        </p:nvSpPr>
        <p:spPr>
          <a:xfrm>
            <a:off x="6248400" y="205740"/>
            <a:ext cx="2743200" cy="70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rtl="0" algn="l">
              <a:spcBef>
                <a:spcPts val="320"/>
              </a:spcBef>
              <a:spcAft>
                <a:spcPts val="0"/>
              </a:spcAft>
              <a:buSzPts val="1200"/>
              <a:buNone/>
              <a:defRPr sz="1600">
                <a:solidFill>
                  <a:srgbClr val="FFFFFF"/>
                </a:solidFill>
              </a:defRPr>
            </a:lvl1pPr>
            <a:lvl2pPr indent="-228600" lvl="1" marL="914400" rtl="0" algn="l">
              <a:spcBef>
                <a:spcPts val="240"/>
              </a:spcBef>
              <a:spcAft>
                <a:spcPts val="0"/>
              </a:spcAft>
              <a:buSzPts val="1020"/>
              <a:buNone/>
              <a:defRPr sz="1200"/>
            </a:lvl2pPr>
            <a:lvl3pPr indent="-228600" lvl="2" marL="1371600" rtl="0" algn="l"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rtl="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rtl="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rtl="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rtl="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rtl="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rtl="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89" name="Google Shape;89;p11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90" name="Google Shape;90;p11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1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3" Type="http://schemas.openxmlformats.org/officeDocument/2006/relationships/theme" Target="../theme/theme1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3.xml"/><Relationship Id="rId12" Type="http://schemas.openxmlformats.org/officeDocument/2006/relationships/slideLayout" Target="../slideLayouts/slideLayout12.xml"/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A0A3A8"/>
            </a:gs>
            <a:gs pos="47500">
              <a:srgbClr val="D0D3D9"/>
            </a:gs>
            <a:gs pos="58499">
              <a:srgbClr val="D2D5DA"/>
            </a:gs>
            <a:gs pos="100000">
              <a:srgbClr val="A0A3A8"/>
            </a:gs>
          </a:gsLst>
          <a:lin ang="3600008" scaled="0"/>
        </a:gra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/>
        </p:nvSpPr>
        <p:spPr>
          <a:xfrm>
            <a:off x="0" y="1908571"/>
            <a:ext cx="9144000" cy="2442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7" name="Google Shape;7;p1"/>
          <p:cNvSpPr txBox="1"/>
          <p:nvPr/>
        </p:nvSpPr>
        <p:spPr>
          <a:xfrm>
            <a:off x="0" y="2000250"/>
            <a:ext cx="9144000" cy="2055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8" name="Google Shape;8;p1"/>
          <p:cNvSpPr txBox="1"/>
          <p:nvPr/>
        </p:nvSpPr>
        <p:spPr>
          <a:xfrm>
            <a:off x="0" y="4108847"/>
            <a:ext cx="9144000" cy="1773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9" name="Google Shape;9;p1"/>
          <p:cNvSpPr txBox="1"/>
          <p:nvPr/>
        </p:nvSpPr>
        <p:spPr>
          <a:xfrm>
            <a:off x="4819650" y="3195638"/>
            <a:ext cx="12192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Libre Franklin"/>
              <a:buNone/>
            </a:pPr>
            <a:r>
              <a:rPr b="0" i="0" lang="zh-CN" sz="32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🙢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Google Shape;10;p1"/>
          <p:cNvSpPr txBox="1"/>
          <p:nvPr/>
        </p:nvSpPr>
        <p:spPr>
          <a:xfrm>
            <a:off x="3148012" y="3195638"/>
            <a:ext cx="12192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Libre Franklin"/>
              <a:buNone/>
            </a:pPr>
            <a:r>
              <a:rPr b="0" i="0" lang="zh-CN" sz="32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🙠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AGCF_Logo150透明背景1深色.png" id="11" name="Google Shape;11;p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3929062" y="589359"/>
            <a:ext cx="857250" cy="85725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Google Shape;12;p1"/>
          <p:cNvSpPr txBox="1"/>
          <p:nvPr>
            <p:ph type="title"/>
          </p:nvPr>
        </p:nvSpPr>
        <p:spPr>
          <a:xfrm>
            <a:off x="457200" y="136922"/>
            <a:ext cx="7329600" cy="833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Libre Franklin"/>
              <a:buNone/>
              <a:defRPr b="0" i="0" sz="44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" type="body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🙡"/>
              <a:defRPr b="0" i="0" sz="24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-33655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Courier New"/>
              <a:buChar char="o"/>
              <a:defRPr b="0" i="0" sz="20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15" name="Google Shape;15;p1"/>
          <p:cNvSpPr txBox="1"/>
          <p:nvPr>
            <p:ph idx="11" type="ftr"/>
          </p:nvPr>
        </p:nvSpPr>
        <p:spPr>
          <a:xfrm>
            <a:off x="5791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16" name="Google Shape;16;p1"/>
          <p:cNvSpPr txBox="1"/>
          <p:nvPr>
            <p:ph idx="12" type="sldNum"/>
          </p:nvPr>
        </p:nvSpPr>
        <p:spPr>
          <a:xfrm>
            <a:off x="3959225" y="3292078"/>
            <a:ext cx="12159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Libre Franklin"/>
              <a:buNone/>
              <a:defRPr b="0" i="0" sz="24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Libre Franklin"/>
              <a:buNone/>
              <a:defRPr b="0" i="0" sz="24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Libre Franklin"/>
              <a:buNone/>
              <a:defRPr b="0" i="0" sz="24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Libre Franklin"/>
              <a:buNone/>
              <a:defRPr b="0" i="0" sz="24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Libre Franklin"/>
              <a:buNone/>
              <a:defRPr b="0" i="0" sz="24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Libre Franklin"/>
              <a:buNone/>
              <a:defRPr b="0" i="0" sz="24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Libre Franklin"/>
              <a:buNone/>
              <a:defRPr b="0" i="0" sz="24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Libre Franklin"/>
              <a:buNone/>
              <a:defRPr b="0" i="0" sz="24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Libre Franklin"/>
              <a:buNone/>
              <a:defRPr b="0" i="0" sz="24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/>
          <p:nvPr/>
        </p:nvSpPr>
        <p:spPr>
          <a:xfrm>
            <a:off x="0" y="75010"/>
            <a:ext cx="9144000" cy="1090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25" name="Google Shape;25;p3"/>
          <p:cNvSpPr/>
          <p:nvPr/>
        </p:nvSpPr>
        <p:spPr>
          <a:xfrm>
            <a:off x="0" y="126207"/>
            <a:ext cx="9144000" cy="865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26" name="Google Shape;26;p3"/>
          <p:cNvSpPr txBox="1"/>
          <p:nvPr>
            <p:ph type="title"/>
          </p:nvPr>
        </p:nvSpPr>
        <p:spPr>
          <a:xfrm>
            <a:off x="457200" y="136922"/>
            <a:ext cx="7329600" cy="833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" type="body"/>
          </p:nvPr>
        </p:nvSpPr>
        <p:spPr>
          <a:xfrm>
            <a:off x="457200" y="1200151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🙡"/>
              <a:defRPr b="0" i="0" sz="24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-33655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Courier New"/>
              <a:buChar char="o"/>
              <a:defRPr b="0" i="0" sz="20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948774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7EB8E7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E3B65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-317500" lvl="5" marL="2743200" marR="0" rtl="0" algn="l">
              <a:spcBef>
                <a:spcPts val="28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-317500" lvl="6" marL="32004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-317500" lvl="7" marL="3657600" marR="0" rtl="0" algn="l">
              <a:spcBef>
                <a:spcPts val="28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28" name="Google Shape;28;p3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29" name="Google Shape;29;p3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55554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  <p:sp>
        <p:nvSpPr>
          <p:cNvPr id="30" name="Google Shape;30;p3"/>
          <p:cNvSpPr/>
          <p:nvPr/>
        </p:nvSpPr>
        <p:spPr>
          <a:xfrm>
            <a:off x="0" y="1026319"/>
            <a:ext cx="9144000" cy="1119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pic>
        <p:nvPicPr>
          <p:cNvPr descr="AGCF_Logo150透明背景.png" id="31" name="Google Shape;31;p3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7858126" y="214313"/>
            <a:ext cx="881063" cy="660797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5"/>
          <p:cNvSpPr txBox="1"/>
          <p:nvPr>
            <p:ph idx="1" type="body"/>
          </p:nvPr>
        </p:nvSpPr>
        <p:spPr>
          <a:xfrm>
            <a:off x="0" y="1200150"/>
            <a:ext cx="9144000" cy="394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SzPts val="4950"/>
              <a:buNone/>
            </a:pPr>
            <a:r>
              <a:rPr b="1" lang="zh-CN" sz="6600">
                <a:solidFill>
                  <a:srgbClr val="FF0000"/>
                </a:solidFill>
              </a:rPr>
              <a:t>圣诞的福音</a:t>
            </a:r>
            <a:endParaRPr sz="6600">
              <a:solidFill>
                <a:srgbClr val="FF0000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0" lvl="0" marL="0" marR="0" rtl="0" algn="ctr">
              <a:spcBef>
                <a:spcPts val="1200"/>
              </a:spcBef>
              <a:spcAft>
                <a:spcPts val="0"/>
              </a:spcAft>
              <a:buSzPts val="4050"/>
              <a:buNone/>
            </a:pPr>
            <a:r>
              <a:rPr b="1" lang="zh-CN" sz="5400">
                <a:solidFill>
                  <a:srgbClr val="2E24FC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——</a:t>
            </a:r>
            <a:r>
              <a:rPr b="1" lang="zh-CN" sz="5400">
                <a:solidFill>
                  <a:srgbClr val="2E24FC"/>
                </a:solidFill>
              </a:rPr>
              <a:t>新生命的福音</a:t>
            </a:r>
            <a:endParaRPr b="1" sz="5400">
              <a:solidFill>
                <a:srgbClr val="2E24FC"/>
              </a:solidFill>
            </a:endParaRPr>
          </a:p>
          <a:p>
            <a:pPr indent="0" lvl="0" marL="0" marR="0" rtl="0" algn="ctr">
              <a:spcBef>
                <a:spcPts val="3000"/>
              </a:spcBef>
              <a:spcAft>
                <a:spcPts val="0"/>
              </a:spcAft>
              <a:buSzPts val="2400"/>
              <a:buNone/>
            </a:pPr>
            <a:r>
              <a:rPr b="1" lang="zh-CN" sz="3200">
                <a:solidFill>
                  <a:srgbClr val="0070C0"/>
                </a:solidFill>
                <a:latin typeface="KaiTi"/>
                <a:ea typeface="KaiTi"/>
                <a:cs typeface="KaiTi"/>
                <a:sym typeface="KaiTi"/>
              </a:rPr>
              <a:t>Peter Sun</a:t>
            </a:r>
            <a:endParaRPr b="1" sz="3200">
              <a:solidFill>
                <a:srgbClr val="0070C0"/>
              </a:solidFill>
              <a:latin typeface="KaiTi"/>
              <a:ea typeface="KaiTi"/>
              <a:cs typeface="KaiTi"/>
              <a:sym typeface="KaiTi"/>
            </a:endParaRPr>
          </a:p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SzPts val="2400"/>
              <a:buNone/>
            </a:pPr>
            <a:r>
              <a:rPr b="1" lang="zh-CN" sz="3200">
                <a:solidFill>
                  <a:srgbClr val="0070C0"/>
                </a:solidFill>
                <a:latin typeface="KaiTi"/>
                <a:ea typeface="KaiTi"/>
                <a:cs typeface="KaiTi"/>
                <a:sym typeface="KaiTi"/>
              </a:rPr>
              <a:t>2024年12月8日</a:t>
            </a:r>
            <a:endParaRPr b="1" sz="3200">
              <a:solidFill>
                <a:srgbClr val="0070C0"/>
              </a:solidFill>
              <a:latin typeface="KaiTi"/>
              <a:ea typeface="KaiTi"/>
              <a:cs typeface="KaiTi"/>
              <a:sym typeface="KaiTi"/>
            </a:endParaRPr>
          </a:p>
          <a:p>
            <a:pPr indent="-171450" lvl="0" marL="342900" rtl="0" algn="l">
              <a:spcBef>
                <a:spcPts val="720"/>
              </a:spcBef>
              <a:spcAft>
                <a:spcPts val="0"/>
              </a:spcAft>
              <a:buSzPts val="2700"/>
              <a:buFont typeface="Noto Sans Symbols"/>
              <a:buNone/>
            </a:pPr>
            <a:r>
              <a:t/>
            </a:r>
            <a:endParaRPr sz="3600"/>
          </a:p>
        </p:txBody>
      </p:sp>
      <p:sp>
        <p:nvSpPr>
          <p:cNvPr id="124" name="Google Shape;124;p15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>
                <a:solidFill>
                  <a:srgbClr val="55554A"/>
                </a:solidFill>
              </a:rPr>
              <a:t>‹#›</a:t>
            </a:fld>
            <a:endParaRPr>
              <a:solidFill>
                <a:srgbClr val="55554A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6"/>
          <p:cNvSpPr txBox="1"/>
          <p:nvPr>
            <p:ph idx="1" type="body"/>
          </p:nvPr>
        </p:nvSpPr>
        <p:spPr>
          <a:xfrm>
            <a:off x="0" y="1200150"/>
            <a:ext cx="9144000" cy="394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1200"/>
              </a:spcBef>
              <a:spcAft>
                <a:spcPts val="0"/>
              </a:spcAft>
              <a:buSzPts val="4050"/>
              <a:buNone/>
            </a:pPr>
            <a:r>
              <a:rPr b="1" lang="zh-CN" sz="3600">
                <a:solidFill>
                  <a:srgbClr val="2E24FC"/>
                </a:solidFill>
              </a:rPr>
              <a:t>圣诞与福音</a:t>
            </a:r>
            <a:endParaRPr b="1" sz="3600">
              <a:solidFill>
                <a:srgbClr val="2E24FC"/>
              </a:solidFill>
            </a:endParaRPr>
          </a:p>
          <a:p>
            <a:pPr indent="27940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CN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圣诞节，是基督教世界里最为庄严的节日之一。这一天，我们纪念着那位在马槽中降生、为救赎世人而来的救主——耶稣基督。然而，我们也深知圣诞节并非只是外国人的节日，而是普天下的节日，关乎万民的救赎。圣经中的路加福音2章11节告诉我们：“因今天在大卫的城里，为你们生了救主，就是主基督。”</a:t>
            </a:r>
            <a:endParaRPr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71450" lvl="0" marL="342900" rtl="0" algn="l">
              <a:spcBef>
                <a:spcPts val="1200"/>
              </a:spcBef>
              <a:spcAft>
                <a:spcPts val="0"/>
              </a:spcAft>
              <a:buSzPts val="2700"/>
              <a:buFont typeface="Noto Sans Symbols"/>
              <a:buNone/>
            </a:pPr>
            <a:r>
              <a:t/>
            </a:r>
            <a:endParaRPr b="1" sz="4000">
              <a:solidFill>
                <a:srgbClr val="0070C0"/>
              </a:solidFill>
              <a:latin typeface="KaiTi"/>
              <a:ea typeface="KaiTi"/>
              <a:cs typeface="KaiTi"/>
              <a:sym typeface="KaiTi"/>
            </a:endParaRPr>
          </a:p>
        </p:txBody>
      </p:sp>
      <p:sp>
        <p:nvSpPr>
          <p:cNvPr id="131" name="Google Shape;131;p16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>
                <a:solidFill>
                  <a:srgbClr val="55554A"/>
                </a:solidFill>
              </a:rPr>
              <a:t>‹#›</a:t>
            </a:fld>
            <a:endParaRPr>
              <a:solidFill>
                <a:srgbClr val="55554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7"/>
          <p:cNvSpPr txBox="1"/>
          <p:nvPr>
            <p:ph idx="1" type="body"/>
          </p:nvPr>
        </p:nvSpPr>
        <p:spPr>
          <a:xfrm>
            <a:off x="0" y="1200150"/>
            <a:ext cx="9144000" cy="394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zh-CN" sz="3000">
                <a:solidFill>
                  <a:srgbClr val="2E24FC"/>
                </a:solidFill>
              </a:rPr>
              <a:t>福音的性质：</a:t>
            </a:r>
            <a:endParaRPr b="1" sz="3000">
              <a:solidFill>
                <a:srgbClr val="2E24FC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zh-CN">
                <a:solidFill>
                  <a:srgbClr val="FF0000"/>
                </a:solidFill>
              </a:rPr>
              <a:t>1）得救的福音（赦罪的福音）：</a:t>
            </a:r>
            <a:endParaRPr b="1">
              <a:solidFill>
                <a:srgbClr val="FF0000"/>
              </a:solidFill>
            </a:endParaRPr>
          </a:p>
          <a:p>
            <a:pPr indent="27940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zh-CN">
                <a:solidFill>
                  <a:srgbClr val="2E24FC"/>
                </a:solidFill>
              </a:rPr>
              <a:t>你们既听见真理的道，就是那叫你们得救的福音，也信了基督，既然信他，就受了所应许的圣灵为印记。 (以弗所书1:13 )</a:t>
            </a:r>
            <a:endParaRPr b="1">
              <a:solidFill>
                <a:srgbClr val="2E24FC"/>
              </a:solidFill>
            </a:endParaRPr>
          </a:p>
          <a:p>
            <a:pPr indent="27940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zh-CN">
                <a:solidFill>
                  <a:srgbClr val="2E24FC"/>
                </a:solidFill>
              </a:rPr>
              <a:t>我差你到他们那里去，要叫他们的眼睛得开，从黑暗中归向光明，从撒但权下归向　神；又因信我，得蒙赦罪，和一切成圣的人同得基业。’”(使徒行传 26:18 )福音就是好消息，我们信就有神白白的恩典，不信就只有下地狱的结局。</a:t>
            </a:r>
            <a:endParaRPr b="1">
              <a:solidFill>
                <a:srgbClr val="2E24FC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4000">
              <a:solidFill>
                <a:srgbClr val="0070C0"/>
              </a:solidFill>
              <a:latin typeface="KaiTi"/>
              <a:ea typeface="KaiTi"/>
              <a:cs typeface="KaiTi"/>
              <a:sym typeface="KaiTi"/>
            </a:endParaRPr>
          </a:p>
        </p:txBody>
      </p:sp>
      <p:sp>
        <p:nvSpPr>
          <p:cNvPr id="138" name="Google Shape;138;p17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>
                <a:solidFill>
                  <a:srgbClr val="55554A"/>
                </a:solidFill>
              </a:rPr>
              <a:t>‹#›</a:t>
            </a:fld>
            <a:endParaRPr>
              <a:solidFill>
                <a:srgbClr val="55554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8"/>
          <p:cNvSpPr txBox="1"/>
          <p:nvPr>
            <p:ph idx="1" type="body"/>
          </p:nvPr>
        </p:nvSpPr>
        <p:spPr>
          <a:xfrm>
            <a:off x="0" y="1200150"/>
            <a:ext cx="9144000" cy="394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zh-CN">
                <a:solidFill>
                  <a:srgbClr val="FF0000"/>
                </a:solidFill>
              </a:rPr>
              <a:t>2）平安的福音，和平的福音：</a:t>
            </a:r>
            <a:br>
              <a:rPr b="1" lang="zh-CN" sz="1400">
                <a:solidFill>
                  <a:srgbClr val="2E24FC"/>
                </a:solidFill>
              </a:rPr>
            </a:br>
            <a:r>
              <a:rPr b="1" lang="zh-CN" sz="1800">
                <a:solidFill>
                  <a:srgbClr val="2E24FC"/>
                </a:solidFill>
              </a:rPr>
              <a:t> </a:t>
            </a:r>
            <a:r>
              <a:rPr b="1" lang="zh-CN">
                <a:solidFill>
                  <a:srgbClr val="2E24FC"/>
                </a:solidFill>
              </a:rPr>
              <a:t>神藉着耶稣基督（祂是万有的主）传和平的福音，将这道赐给以色列人。 (使徒行传10:36)</a:t>
            </a:r>
            <a:br>
              <a:rPr b="1" lang="zh-CN">
                <a:solidFill>
                  <a:srgbClr val="2E24FC"/>
                </a:solidFill>
              </a:rPr>
            </a:br>
            <a:r>
              <a:rPr b="1" lang="zh-CN">
                <a:solidFill>
                  <a:srgbClr val="2E24FC"/>
                </a:solidFill>
              </a:rPr>
              <a:t> 又用平安的福音当作预备走路的鞋穿在脚上。 (以弗所书6:15)</a:t>
            </a:r>
            <a:endParaRPr b="1">
              <a:solidFill>
                <a:srgbClr val="2E24FC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zh-CN">
                <a:solidFill>
                  <a:srgbClr val="FF0000"/>
                </a:solidFill>
              </a:rPr>
              <a:t>3）恩惠的福音：</a:t>
            </a:r>
            <a:br>
              <a:rPr b="1" lang="zh-CN">
                <a:solidFill>
                  <a:srgbClr val="2E24FC"/>
                </a:solidFill>
              </a:rPr>
            </a:br>
            <a:r>
              <a:rPr b="1" lang="zh-CN" sz="1400">
                <a:solidFill>
                  <a:srgbClr val="2E24FC"/>
                </a:solidFill>
              </a:rPr>
              <a:t> </a:t>
            </a:r>
            <a:r>
              <a:rPr b="1" lang="zh-CN">
                <a:solidFill>
                  <a:srgbClr val="2E24FC"/>
                </a:solidFill>
              </a:rPr>
              <a:t>我却不以性命为念，也不看为宝贵，只要行完我的路程，成就我从主耶稣所领受的职事，证明神恩惠的福音。(使徒行传20:24 )</a:t>
            </a:r>
            <a:br>
              <a:rPr b="1" lang="zh-CN">
                <a:solidFill>
                  <a:srgbClr val="2E24FC"/>
                </a:solidFill>
              </a:rPr>
            </a:br>
            <a:r>
              <a:rPr b="1" lang="zh-CN">
                <a:solidFill>
                  <a:srgbClr val="2E24FC"/>
                </a:solidFill>
              </a:rPr>
              <a:t> 拼命传神恩惠（grace恩典）的福音。</a:t>
            </a:r>
            <a:br>
              <a:rPr b="1" lang="zh-CN">
                <a:solidFill>
                  <a:srgbClr val="2E24FC"/>
                </a:solidFill>
              </a:rPr>
            </a:br>
            <a:r>
              <a:rPr b="1" lang="zh-CN" sz="1800">
                <a:solidFill>
                  <a:srgbClr val="2E24FC"/>
                </a:solidFill>
              </a:rPr>
              <a:t> </a:t>
            </a:r>
            <a:r>
              <a:rPr b="1" lang="zh-CN" sz="1400">
                <a:solidFill>
                  <a:srgbClr val="2E24FC"/>
                </a:solidFill>
              </a:rPr>
              <a:t> </a:t>
            </a:r>
            <a:endParaRPr b="1" sz="4000">
              <a:solidFill>
                <a:srgbClr val="0070C0"/>
              </a:solidFill>
              <a:latin typeface="KaiTi"/>
              <a:ea typeface="KaiTi"/>
              <a:cs typeface="KaiTi"/>
              <a:sym typeface="KaiTi"/>
            </a:endParaRPr>
          </a:p>
        </p:txBody>
      </p:sp>
      <p:sp>
        <p:nvSpPr>
          <p:cNvPr id="145" name="Google Shape;145;p18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>
                <a:solidFill>
                  <a:srgbClr val="55554A"/>
                </a:solidFill>
              </a:rPr>
              <a:t>‹#›</a:t>
            </a:fld>
            <a:endParaRPr>
              <a:solidFill>
                <a:srgbClr val="55554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9"/>
          <p:cNvSpPr txBox="1"/>
          <p:nvPr>
            <p:ph idx="1" type="body"/>
          </p:nvPr>
        </p:nvSpPr>
        <p:spPr>
          <a:xfrm>
            <a:off x="0" y="1200150"/>
            <a:ext cx="9144000" cy="394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zh-CN">
                <a:solidFill>
                  <a:srgbClr val="FF0000"/>
                </a:solidFill>
              </a:rPr>
              <a:t>4）荣耀的福音（</a:t>
            </a:r>
            <a:r>
              <a:rPr b="1" lang="zh-CN">
                <a:solidFill>
                  <a:srgbClr val="FF0000"/>
                </a:solidFill>
              </a:rPr>
              <a:t>丰盛的福音</a:t>
            </a:r>
            <a:r>
              <a:rPr b="1" lang="zh-CN">
                <a:solidFill>
                  <a:srgbClr val="FF0000"/>
                </a:solidFill>
              </a:rPr>
              <a:t>）：</a:t>
            </a:r>
            <a:br>
              <a:rPr b="1" lang="zh-CN">
                <a:solidFill>
                  <a:srgbClr val="2E24FC"/>
                </a:solidFill>
              </a:rPr>
            </a:br>
            <a:r>
              <a:rPr b="1" lang="zh-CN" sz="1400">
                <a:solidFill>
                  <a:srgbClr val="2E24FC"/>
                </a:solidFill>
              </a:rPr>
              <a:t> </a:t>
            </a:r>
            <a:r>
              <a:rPr b="1" lang="zh-CN">
                <a:solidFill>
                  <a:srgbClr val="2E24FC"/>
                </a:solidFill>
              </a:rPr>
              <a:t>这是照着可称颂之　神交托我荣耀福音说的。(提摩太前书1:11)</a:t>
            </a:r>
            <a:endParaRPr b="1">
              <a:solidFill>
                <a:srgbClr val="2E24FC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zh-CN">
                <a:solidFill>
                  <a:srgbClr val="2E24FC"/>
                </a:solidFill>
              </a:rPr>
              <a:t>耶稣说：「我来了，是要叫羊（基督徒）得生命，并且得的更丰盛。我就是道路、真理、生命。」（约10： 10b；14：6） 每个基督徒必须弄清楚两件重要的事：一、你是不是一个重生得救而有生命的基督徒？二、你信了耶稣以后，你的灵命有没有继续成长？你有没有得著更丰盛的生命？ 「因为神本性一切的丰盛，都有形有体的居住在基督里面，你们在祂里面也得了丰盛。J（西2：9,10a）</a:t>
            </a:r>
            <a:endParaRPr b="1" sz="4000">
              <a:solidFill>
                <a:srgbClr val="0070C0"/>
              </a:solidFill>
              <a:latin typeface="KaiTi"/>
              <a:ea typeface="KaiTi"/>
              <a:cs typeface="KaiTi"/>
              <a:sym typeface="KaiTi"/>
            </a:endParaRPr>
          </a:p>
        </p:txBody>
      </p:sp>
      <p:sp>
        <p:nvSpPr>
          <p:cNvPr id="152" name="Google Shape;152;p19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>
                <a:solidFill>
                  <a:srgbClr val="55554A"/>
                </a:solidFill>
              </a:rPr>
              <a:t>‹#›</a:t>
            </a:fld>
            <a:endParaRPr>
              <a:solidFill>
                <a:srgbClr val="55554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0"/>
          <p:cNvSpPr txBox="1"/>
          <p:nvPr>
            <p:ph idx="1" type="body"/>
          </p:nvPr>
        </p:nvSpPr>
        <p:spPr>
          <a:xfrm>
            <a:off x="0" y="1200150"/>
            <a:ext cx="9144000" cy="394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zh-CN" sz="3000">
                <a:solidFill>
                  <a:srgbClr val="2E24FC"/>
                </a:solidFill>
              </a:rPr>
              <a:t>福音的性质：</a:t>
            </a:r>
            <a:endParaRPr b="1" sz="3000">
              <a:solidFill>
                <a:srgbClr val="2E24FC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zh-CN">
                <a:solidFill>
                  <a:srgbClr val="2E24FC"/>
                </a:solidFill>
              </a:rPr>
              <a:t>1. *物质精神的富足*：通过信仰、默想或自我反思追求内心的平静和智慧。</a:t>
            </a:r>
            <a:endParaRPr b="1">
              <a:solidFill>
                <a:srgbClr val="2E24FC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zh-CN">
                <a:solidFill>
                  <a:srgbClr val="2E24FC"/>
                </a:solidFill>
              </a:rPr>
              <a:t>2. *人际关系*：与家人、朋友和社区建立深厚的连接与关爱。</a:t>
            </a:r>
            <a:endParaRPr b="1">
              <a:solidFill>
                <a:srgbClr val="2E24FC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zh-CN">
                <a:solidFill>
                  <a:srgbClr val="2E24FC"/>
                </a:solidFill>
              </a:rPr>
              <a:t>3. *身体健康*：保持良好的身体状态，关注饮食和锻炼。</a:t>
            </a:r>
            <a:endParaRPr b="1">
              <a:solidFill>
                <a:srgbClr val="2E24FC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zh-CN">
                <a:solidFill>
                  <a:srgbClr val="2E24FC"/>
                </a:solidFill>
              </a:rPr>
              <a:t>4. *个人成长*：不断学习新技能、接受挑战和追求个人目标。</a:t>
            </a:r>
            <a:endParaRPr b="1">
              <a:solidFill>
                <a:srgbClr val="2E24FC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zh-CN">
                <a:solidFill>
                  <a:srgbClr val="2E24FC"/>
                </a:solidFill>
              </a:rPr>
              <a:t>5. *给予与服务*：通过帮助他人和参与社会活动来实现自我价值。</a:t>
            </a:r>
            <a:endParaRPr b="1">
              <a:solidFill>
                <a:srgbClr val="2E24FC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>
              <a:solidFill>
                <a:srgbClr val="2E24FC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800">
              <a:solidFill>
                <a:srgbClr val="FF0000"/>
              </a:solidFill>
            </a:endParaRPr>
          </a:p>
          <a:p>
            <a:pPr indent="-171450" lvl="0" marL="342900" rtl="0" algn="l">
              <a:spcBef>
                <a:spcPts val="1200"/>
              </a:spcBef>
              <a:spcAft>
                <a:spcPts val="0"/>
              </a:spcAft>
              <a:buSzPts val="2700"/>
              <a:buFont typeface="Noto Sans Symbols"/>
              <a:buNone/>
            </a:pPr>
            <a:r>
              <a:t/>
            </a:r>
            <a:endParaRPr b="1" sz="4000">
              <a:solidFill>
                <a:srgbClr val="0070C0"/>
              </a:solidFill>
              <a:latin typeface="KaiTi"/>
              <a:ea typeface="KaiTi"/>
              <a:cs typeface="KaiTi"/>
              <a:sym typeface="KaiTi"/>
            </a:endParaRPr>
          </a:p>
        </p:txBody>
      </p:sp>
      <p:sp>
        <p:nvSpPr>
          <p:cNvPr id="159" name="Google Shape;159;p20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>
                <a:solidFill>
                  <a:srgbClr val="55554A"/>
                </a:solidFill>
              </a:rPr>
              <a:t>‹#›</a:t>
            </a:fld>
            <a:endParaRPr>
              <a:solidFill>
                <a:srgbClr val="55554A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1"/>
          <p:cNvSpPr txBox="1"/>
          <p:nvPr>
            <p:ph idx="1" type="body"/>
          </p:nvPr>
        </p:nvSpPr>
        <p:spPr>
          <a:xfrm>
            <a:off x="0" y="1200150"/>
            <a:ext cx="9144000" cy="394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zh-CN" sz="3000">
                <a:solidFill>
                  <a:srgbClr val="2E24FC"/>
                </a:solidFill>
              </a:rPr>
              <a:t>福音的性质：</a:t>
            </a:r>
            <a:endParaRPr b="1" sz="3000">
              <a:solidFill>
                <a:srgbClr val="2E24FC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zh-CN">
                <a:solidFill>
                  <a:srgbClr val="FF0000"/>
                </a:solidFill>
              </a:rPr>
              <a:t>5）</a:t>
            </a:r>
            <a:r>
              <a:rPr b="1" lang="zh-CN">
                <a:solidFill>
                  <a:srgbClr val="FF0000"/>
                </a:solidFill>
              </a:rPr>
              <a:t>永远的福音：</a:t>
            </a:r>
            <a:br>
              <a:rPr b="1" lang="zh-CN">
                <a:solidFill>
                  <a:srgbClr val="2E24FC"/>
                </a:solidFill>
              </a:rPr>
            </a:br>
            <a:r>
              <a:rPr b="1" lang="zh-CN" sz="1400">
                <a:solidFill>
                  <a:srgbClr val="2E24FC"/>
                </a:solidFill>
              </a:rPr>
              <a:t> </a:t>
            </a:r>
            <a:r>
              <a:rPr b="1" lang="zh-CN">
                <a:solidFill>
                  <a:srgbClr val="2E24FC"/>
                </a:solidFill>
              </a:rPr>
              <a:t>永远在圣经中提到431次。永远福音的性质：</a:t>
            </a:r>
            <a:endParaRPr b="1">
              <a:solidFill>
                <a:srgbClr val="2E24FC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zh-CN">
                <a:solidFill>
                  <a:srgbClr val="2E24FC"/>
                </a:solidFill>
              </a:rPr>
              <a:t>神的话安定在天，直到永远：</a:t>
            </a:r>
            <a:br>
              <a:rPr b="1" lang="zh-CN">
                <a:solidFill>
                  <a:srgbClr val="2E24FC"/>
                </a:solidFill>
              </a:rPr>
            </a:br>
            <a:r>
              <a:rPr b="1" lang="zh-CN">
                <a:solidFill>
                  <a:srgbClr val="2E24FC"/>
                </a:solidFill>
              </a:rPr>
              <a:t> 耶和华啊，祢的话安定在天，直到永远。(诗篇119:89 和合本)</a:t>
            </a:r>
            <a:br>
              <a:rPr b="1" lang="zh-CN">
                <a:solidFill>
                  <a:srgbClr val="2E24FC"/>
                </a:solidFill>
              </a:rPr>
            </a:br>
            <a:r>
              <a:rPr b="1" lang="zh-CN">
                <a:solidFill>
                  <a:srgbClr val="2E24FC"/>
                </a:solidFill>
              </a:rPr>
              <a:t> 神的话在地必定会出现，一直到永远。</a:t>
            </a:r>
            <a:endParaRPr b="1">
              <a:solidFill>
                <a:srgbClr val="2E24FC"/>
              </a:solidFill>
            </a:endParaRPr>
          </a:p>
          <a:p>
            <a:pPr indent="-171450" lvl="0" marL="342900" rtl="0" algn="l">
              <a:spcBef>
                <a:spcPts val="1200"/>
              </a:spcBef>
              <a:spcAft>
                <a:spcPts val="0"/>
              </a:spcAft>
              <a:buSzPts val="2700"/>
              <a:buFont typeface="Noto Sans Symbols"/>
              <a:buNone/>
            </a:pPr>
            <a:r>
              <a:t/>
            </a:r>
            <a:endParaRPr b="1" sz="1800">
              <a:solidFill>
                <a:srgbClr val="0070C0"/>
              </a:solidFill>
              <a:latin typeface="KaiTi"/>
              <a:ea typeface="KaiTi"/>
              <a:cs typeface="KaiTi"/>
              <a:sym typeface="KaiTi"/>
            </a:endParaRPr>
          </a:p>
        </p:txBody>
      </p:sp>
      <p:sp>
        <p:nvSpPr>
          <p:cNvPr id="166" name="Google Shape;166;p21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>
                <a:solidFill>
                  <a:srgbClr val="55554A"/>
                </a:solidFill>
              </a:rPr>
              <a:t>‹#›</a:t>
            </a:fld>
            <a:endParaRPr>
              <a:solidFill>
                <a:srgbClr val="55554A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2"/>
          <p:cNvSpPr txBox="1"/>
          <p:nvPr>
            <p:ph idx="1" type="body"/>
          </p:nvPr>
        </p:nvSpPr>
        <p:spPr>
          <a:xfrm>
            <a:off x="0" y="1200150"/>
            <a:ext cx="9144000" cy="394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zh-CN" sz="3000">
                <a:solidFill>
                  <a:srgbClr val="2E24FC"/>
                </a:solidFill>
              </a:rPr>
              <a:t>福音的性质：</a:t>
            </a:r>
            <a:endParaRPr b="1" sz="3000">
              <a:solidFill>
                <a:srgbClr val="2E24FC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zh-CN">
                <a:solidFill>
                  <a:srgbClr val="FF0000"/>
                </a:solidFill>
              </a:rPr>
              <a:t>5）永远的福音：</a:t>
            </a:r>
            <a:br>
              <a:rPr b="1" lang="zh-CN">
                <a:solidFill>
                  <a:srgbClr val="2E24FC"/>
                </a:solidFill>
              </a:rPr>
            </a:br>
            <a:r>
              <a:rPr b="1" lang="zh-CN" sz="1400">
                <a:solidFill>
                  <a:srgbClr val="2E24FC"/>
                </a:solidFill>
              </a:rPr>
              <a:t> </a:t>
            </a:r>
            <a:r>
              <a:rPr b="1" lang="zh-CN">
                <a:solidFill>
                  <a:srgbClr val="2E24FC"/>
                </a:solidFill>
              </a:rPr>
              <a:t>保罗和我们说：有永遠的榮耀</a:t>
            </a:r>
            <a:br>
              <a:rPr b="1" lang="zh-CN">
                <a:solidFill>
                  <a:srgbClr val="2E24FC"/>
                </a:solidFill>
              </a:rPr>
            </a:br>
            <a:r>
              <a:rPr b="1" lang="zh-CN">
                <a:solidFill>
                  <a:srgbClr val="2E24FC"/>
                </a:solidFill>
              </a:rPr>
              <a:t> 我们这至暂至轻的苦楚，要为我们成就极重无比、永远的荣耀。 原来我们不是顾念所见的，乃是顾念所不见的；因为所见的是暂时的，所不见的是永远的。(哥林多后书4:17-18 和合本)</a:t>
            </a:r>
            <a:br>
              <a:rPr b="1" lang="zh-CN">
                <a:solidFill>
                  <a:srgbClr val="2E24FC"/>
                </a:solidFill>
              </a:rPr>
            </a:br>
            <a:r>
              <a:rPr b="1" lang="zh-CN">
                <a:solidFill>
                  <a:srgbClr val="2E24FC"/>
                </a:solidFill>
              </a:rPr>
              <a:t> 保罗经历困苦，鞭伤，死亡等等，但和永远相比，是至暂至轻。</a:t>
            </a:r>
            <a:br>
              <a:rPr b="1" lang="zh-CN">
                <a:solidFill>
                  <a:srgbClr val="2E24FC"/>
                </a:solidFill>
              </a:rPr>
            </a:br>
            <a:r>
              <a:rPr b="1" lang="zh-CN">
                <a:solidFill>
                  <a:srgbClr val="2E24FC"/>
                </a:solidFill>
              </a:rPr>
              <a:t> 我们顾念的是在永远，眼所以不见的。</a:t>
            </a:r>
            <a:endParaRPr b="1">
              <a:solidFill>
                <a:srgbClr val="2E24FC"/>
              </a:solidFill>
            </a:endParaRPr>
          </a:p>
          <a:p>
            <a:pPr indent="-171450" lvl="0" marL="342900" rtl="0" algn="l">
              <a:spcBef>
                <a:spcPts val="1200"/>
              </a:spcBef>
              <a:spcAft>
                <a:spcPts val="0"/>
              </a:spcAft>
              <a:buSzPts val="2700"/>
              <a:buFont typeface="Noto Sans Symbols"/>
              <a:buNone/>
            </a:pPr>
            <a:r>
              <a:t/>
            </a:r>
            <a:endParaRPr b="1" sz="4000">
              <a:solidFill>
                <a:srgbClr val="0070C0"/>
              </a:solidFill>
              <a:latin typeface="KaiTi"/>
              <a:ea typeface="KaiTi"/>
              <a:cs typeface="KaiTi"/>
              <a:sym typeface="KaiTi"/>
            </a:endParaRPr>
          </a:p>
        </p:txBody>
      </p:sp>
      <p:sp>
        <p:nvSpPr>
          <p:cNvPr id="173" name="Google Shape;173;p22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>
                <a:solidFill>
                  <a:srgbClr val="55554A"/>
                </a:solidFill>
              </a:rPr>
              <a:t>‹#›</a:t>
            </a:fld>
            <a:endParaRPr>
              <a:solidFill>
                <a:srgbClr val="55554A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3"/>
          <p:cNvSpPr txBox="1"/>
          <p:nvPr>
            <p:ph idx="1" type="body"/>
          </p:nvPr>
        </p:nvSpPr>
        <p:spPr>
          <a:xfrm>
            <a:off x="0" y="1200150"/>
            <a:ext cx="9144000" cy="394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zh-CN">
                <a:solidFill>
                  <a:srgbClr val="FF0000"/>
                </a:solidFill>
              </a:rPr>
              <a:t>5）永远的福音：</a:t>
            </a:r>
            <a:br>
              <a:rPr b="1" lang="zh-CN">
                <a:solidFill>
                  <a:srgbClr val="2E24FC"/>
                </a:solidFill>
              </a:rPr>
            </a:br>
            <a:r>
              <a:rPr b="1" lang="zh-CN" sz="1800">
                <a:solidFill>
                  <a:srgbClr val="2E24FC"/>
                </a:solidFill>
              </a:rPr>
              <a:t> </a:t>
            </a:r>
            <a:r>
              <a:rPr b="1" lang="zh-CN">
                <a:solidFill>
                  <a:srgbClr val="2E24FC"/>
                </a:solidFill>
              </a:rPr>
              <a:t>1. *与神的关系*：永恒的生命不仅仅是生物学意义上的长久生命，更是与神的亲密关系。约翰福音17章3节提到：“认识你，独一的真神，并且认识你所差来的耶稣基督，这就是永恒的生命。”</a:t>
            </a:r>
            <a:endParaRPr b="1">
              <a:solidFill>
                <a:srgbClr val="2E24FC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zh-CN">
                <a:solidFill>
                  <a:srgbClr val="2E24FC"/>
                </a:solidFill>
              </a:rPr>
              <a:t>2. *复活的应许*：基督徒相信，信徒在死后将会复活，与主共同享有永恒的生命。这种复活为信徒提供了希望和安慰。</a:t>
            </a:r>
            <a:endParaRPr b="1">
              <a:solidFill>
                <a:srgbClr val="2E24FC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zh-CN">
                <a:solidFill>
                  <a:srgbClr val="2E24FC"/>
                </a:solidFill>
              </a:rPr>
              <a:t>3. *现世生活的指引*：追求永恒的生命通常也意味着在道德和精神方面的升华，努力过一种符合神意的生活。</a:t>
            </a:r>
            <a:endParaRPr b="1">
              <a:solidFill>
                <a:srgbClr val="2E24FC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800">
              <a:solidFill>
                <a:srgbClr val="2E24FC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800">
              <a:solidFill>
                <a:srgbClr val="2E24FC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400">
              <a:solidFill>
                <a:srgbClr val="2E24FC"/>
              </a:solidFill>
            </a:endParaRPr>
          </a:p>
          <a:p>
            <a:pPr indent="-171450" lvl="0" marL="342900" rtl="0" algn="l">
              <a:spcBef>
                <a:spcPts val="1200"/>
              </a:spcBef>
              <a:spcAft>
                <a:spcPts val="0"/>
              </a:spcAft>
              <a:buSzPts val="2700"/>
              <a:buFont typeface="Noto Sans Symbols"/>
              <a:buNone/>
            </a:pPr>
            <a:r>
              <a:t/>
            </a:r>
            <a:endParaRPr b="1" sz="4000">
              <a:solidFill>
                <a:srgbClr val="0070C0"/>
              </a:solidFill>
              <a:latin typeface="KaiTi"/>
              <a:ea typeface="KaiTi"/>
              <a:cs typeface="KaiTi"/>
              <a:sym typeface="KaiTi"/>
            </a:endParaRPr>
          </a:p>
        </p:txBody>
      </p:sp>
      <p:sp>
        <p:nvSpPr>
          <p:cNvPr id="180" name="Google Shape;180;p23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>
                <a:solidFill>
                  <a:srgbClr val="55554A"/>
                </a:solidFill>
              </a:rPr>
              <a:t>‹#›</a:t>
            </a:fld>
            <a:endParaRPr>
              <a:solidFill>
                <a:srgbClr val="55554A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2_TS101790490[1]">
  <a:themeElements>
    <a:clrScheme name="Decatur">
      <a:dk1>
        <a:srgbClr val="000000"/>
      </a:dk1>
      <a:lt1>
        <a:srgbClr val="FFFFFF"/>
      </a:lt1>
      <a:dk2>
        <a:srgbClr val="55554A"/>
      </a:dk2>
      <a:lt2>
        <a:srgbClr val="D7DAE1"/>
      </a:lt2>
      <a:accent1>
        <a:srgbClr val="F4680B"/>
      </a:accent1>
      <a:accent2>
        <a:srgbClr val="ABB19F"/>
      </a:accent2>
      <a:accent3>
        <a:srgbClr val="948774"/>
      </a:accent3>
      <a:accent4>
        <a:srgbClr val="7EB8E7"/>
      </a:accent4>
      <a:accent5>
        <a:srgbClr val="E3B651"/>
      </a:accent5>
      <a:accent6>
        <a:srgbClr val="96756C"/>
      </a:accent6>
      <a:hlink>
        <a:srgbClr val="66AACD"/>
      </a:hlink>
      <a:folHlink>
        <a:srgbClr val="809DB3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TS101790490[1]">
  <a:themeElements>
    <a:clrScheme name="Decatur">
      <a:dk1>
        <a:srgbClr val="000000"/>
      </a:dk1>
      <a:lt1>
        <a:srgbClr val="FFFFFF"/>
      </a:lt1>
      <a:dk2>
        <a:srgbClr val="55554A"/>
      </a:dk2>
      <a:lt2>
        <a:srgbClr val="D7DAE1"/>
      </a:lt2>
      <a:accent1>
        <a:srgbClr val="F4680B"/>
      </a:accent1>
      <a:accent2>
        <a:srgbClr val="ABB19F"/>
      </a:accent2>
      <a:accent3>
        <a:srgbClr val="948774"/>
      </a:accent3>
      <a:accent4>
        <a:srgbClr val="7EB8E7"/>
      </a:accent4>
      <a:accent5>
        <a:srgbClr val="E3B651"/>
      </a:accent5>
      <a:accent6>
        <a:srgbClr val="96756C"/>
      </a:accent6>
      <a:hlink>
        <a:srgbClr val="66AACD"/>
      </a:hlink>
      <a:folHlink>
        <a:srgbClr val="809DB3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Override1.xml><?xml version="1.0" encoding="utf-8"?>
<a:themeOverride xmlns:a="http://schemas.openxmlformats.org/drawingml/2006/main" xmlns:r="http://schemas.openxmlformats.org/officeDocument/2006/relationships">
  <a:clrScheme name="Decatur">
    <a:dk1>
      <a:srgbClr val="000000"/>
    </a:dk1>
    <a:lt1>
      <a:srgbClr val="FFFFFF"/>
    </a:lt1>
    <a:dk2>
      <a:srgbClr val="55554A"/>
    </a:dk2>
    <a:lt2>
      <a:srgbClr val="D7DAE1"/>
    </a:lt2>
    <a:accent1>
      <a:srgbClr val="F4680B"/>
    </a:accent1>
    <a:accent2>
      <a:srgbClr val="ABB19F"/>
    </a:accent2>
    <a:accent3>
      <a:srgbClr val="948774"/>
    </a:accent3>
    <a:accent4>
      <a:srgbClr val="7EB8E7"/>
    </a:accent4>
    <a:accent5>
      <a:srgbClr val="E3B651"/>
    </a:accent5>
    <a:accent6>
      <a:srgbClr val="96756C"/>
    </a:accent6>
    <a:hlink>
      <a:srgbClr val="66AACD"/>
    </a:hlink>
    <a:folHlink>
      <a:srgbClr val="809DB3"/>
    </a:folHlink>
  </a:clrScheme>
</a:themeOverride>
</file>