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7" r:id="rId2"/>
    <p:sldId id="674" r:id="rId3"/>
    <p:sldId id="513" r:id="rId4"/>
    <p:sldId id="716" r:id="rId5"/>
    <p:sldId id="472" r:id="rId6"/>
    <p:sldId id="557" r:id="rId7"/>
    <p:sldId id="720" r:id="rId8"/>
    <p:sldId id="724" r:id="rId9"/>
    <p:sldId id="713" r:id="rId10"/>
    <p:sldId id="728" r:id="rId11"/>
    <p:sldId id="677" r:id="rId12"/>
    <p:sldId id="561" r:id="rId13"/>
    <p:sldId id="686" r:id="rId14"/>
    <p:sldId id="687" r:id="rId15"/>
    <p:sldId id="717" r:id="rId16"/>
    <p:sldId id="562" r:id="rId17"/>
    <p:sldId id="601" r:id="rId18"/>
    <p:sldId id="719" r:id="rId19"/>
    <p:sldId id="688" r:id="rId20"/>
    <p:sldId id="690" r:id="rId21"/>
    <p:sldId id="560" r:id="rId22"/>
    <p:sldId id="726" r:id="rId23"/>
    <p:sldId id="723" r:id="rId24"/>
    <p:sldId id="714" r:id="rId25"/>
    <p:sldId id="725" r:id="rId26"/>
    <p:sldId id="712" r:id="rId27"/>
    <p:sldId id="678" r:id="rId28"/>
    <p:sldId id="680" r:id="rId29"/>
    <p:sldId id="727" r:id="rId30"/>
  </p:sldIdLst>
  <p:sldSz cx="9144000" cy="5143500" type="screen16x9"/>
  <p:notesSz cx="6858000" cy="9144000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65EFD7-5385-4B0B-94EA-37FB03EB92EB}" v="31" dt="2023-11-25T04:39:10.2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33" autoAdjust="0"/>
    <p:restoredTop sz="94660"/>
  </p:normalViewPr>
  <p:slideViewPr>
    <p:cSldViewPr>
      <p:cViewPr>
        <p:scale>
          <a:sx n="100" d="100"/>
          <a:sy n="100" d="100"/>
        </p:scale>
        <p:origin x="-1070" y="-1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xu" userId="1985b68f1f4e5a68" providerId="LiveId" clId="{BA321CB1-BB5C-42C5-9C83-9EB40E34B3C4}"/>
    <pc:docChg chg="addSld modSld sldOrd">
      <pc:chgData name="wei xu" userId="1985b68f1f4e5a68" providerId="LiveId" clId="{BA321CB1-BB5C-42C5-9C83-9EB40E34B3C4}" dt="2023-05-20T22:09:38.263" v="46" actId="14100"/>
      <pc:docMkLst>
        <pc:docMk/>
      </pc:docMkLst>
      <pc:sldChg chg="modSp mod">
        <pc:chgData name="wei xu" userId="1985b68f1f4e5a68" providerId="LiveId" clId="{BA321CB1-BB5C-42C5-9C83-9EB40E34B3C4}" dt="2023-05-20T22:06:30.029" v="15" actId="20577"/>
        <pc:sldMkLst>
          <pc:docMk/>
          <pc:sldMk cId="0" sldId="472"/>
        </pc:sldMkLst>
        <pc:spChg chg="mod">
          <ac:chgData name="wei xu" userId="1985b68f1f4e5a68" providerId="LiveId" clId="{BA321CB1-BB5C-42C5-9C83-9EB40E34B3C4}" dt="2023-05-20T22:06:30.029" v="15" actId="20577"/>
          <ac:spMkLst>
            <pc:docMk/>
            <pc:sldMk cId="0" sldId="472"/>
            <ac:spMk id="3" creationId="{00000000-0000-0000-0000-000000000000}"/>
          </ac:spMkLst>
        </pc:spChg>
      </pc:sldChg>
      <pc:sldChg chg="modSp mod">
        <pc:chgData name="wei xu" userId="1985b68f1f4e5a68" providerId="LiveId" clId="{BA321CB1-BB5C-42C5-9C83-9EB40E34B3C4}" dt="2023-05-20T22:07:24.294" v="34" actId="20577"/>
        <pc:sldMkLst>
          <pc:docMk/>
          <pc:sldMk cId="1685061811" sldId="713"/>
        </pc:sldMkLst>
        <pc:spChg chg="mod">
          <ac:chgData name="wei xu" userId="1985b68f1f4e5a68" providerId="LiveId" clId="{BA321CB1-BB5C-42C5-9C83-9EB40E34B3C4}" dt="2023-05-20T22:07:24.294" v="34" actId="20577"/>
          <ac:spMkLst>
            <pc:docMk/>
            <pc:sldMk cId="1685061811" sldId="713"/>
            <ac:spMk id="6" creationId="{FFF628AA-C291-A0BC-4BD4-0726C80EF306}"/>
          </ac:spMkLst>
        </pc:spChg>
      </pc:sldChg>
      <pc:sldChg chg="modSp mod">
        <pc:chgData name="wei xu" userId="1985b68f1f4e5a68" providerId="LiveId" clId="{BA321CB1-BB5C-42C5-9C83-9EB40E34B3C4}" dt="2023-05-20T22:09:16.450" v="44" actId="6549"/>
        <pc:sldMkLst>
          <pc:docMk/>
          <pc:sldMk cId="3891108862" sldId="719"/>
        </pc:sldMkLst>
        <pc:spChg chg="mod">
          <ac:chgData name="wei xu" userId="1985b68f1f4e5a68" providerId="LiveId" clId="{BA321CB1-BB5C-42C5-9C83-9EB40E34B3C4}" dt="2023-05-20T22:09:16.450" v="44" actId="6549"/>
          <ac:spMkLst>
            <pc:docMk/>
            <pc:sldMk cId="3891108862" sldId="719"/>
            <ac:spMk id="3" creationId="{00000000-0000-0000-0000-000000000000}"/>
          </ac:spMkLst>
        </pc:spChg>
      </pc:sldChg>
      <pc:sldChg chg="modSp">
        <pc:chgData name="wei xu" userId="1985b68f1f4e5a68" providerId="LiveId" clId="{BA321CB1-BB5C-42C5-9C83-9EB40E34B3C4}" dt="2023-05-20T22:09:38.263" v="46" actId="14100"/>
        <pc:sldMkLst>
          <pc:docMk/>
          <pc:sldMk cId="929180871" sldId="723"/>
        </pc:sldMkLst>
        <pc:spChg chg="mod">
          <ac:chgData name="wei xu" userId="1985b68f1f4e5a68" providerId="LiveId" clId="{BA321CB1-BB5C-42C5-9C83-9EB40E34B3C4}" dt="2023-05-20T22:09:38.263" v="46" actId="14100"/>
          <ac:spMkLst>
            <pc:docMk/>
            <pc:sldMk cId="929180871" sldId="723"/>
            <ac:spMk id="3" creationId="{00000000-0000-0000-0000-000000000000}"/>
          </ac:spMkLst>
        </pc:spChg>
      </pc:sldChg>
      <pc:sldChg chg="modSp add mod ord">
        <pc:chgData name="wei xu" userId="1985b68f1f4e5a68" providerId="LiveId" clId="{BA321CB1-BB5C-42C5-9C83-9EB40E34B3C4}" dt="2023-05-20T22:07:15.310" v="23"/>
        <pc:sldMkLst>
          <pc:docMk/>
          <pc:sldMk cId="2937351324" sldId="724"/>
        </pc:sldMkLst>
        <pc:spChg chg="mod">
          <ac:chgData name="wei xu" userId="1985b68f1f4e5a68" providerId="LiveId" clId="{BA321CB1-BB5C-42C5-9C83-9EB40E34B3C4}" dt="2023-05-20T22:07:08.888" v="21" actId="20577"/>
          <ac:spMkLst>
            <pc:docMk/>
            <pc:sldMk cId="2937351324" sldId="724"/>
            <ac:spMk id="6" creationId="{FFF628AA-C291-A0BC-4BD4-0726C80EF306}"/>
          </ac:spMkLst>
        </pc:spChg>
      </pc:sldChg>
    </pc:docChg>
  </pc:docChgLst>
  <pc:docChgLst>
    <pc:chgData name="wei xu" userId="1985b68f1f4e5a68" providerId="LiveId" clId="{DD65EFD7-5385-4B0B-94EA-37FB03EB92EB}"/>
    <pc:docChg chg="undo custSel addSld delSld modSld sldOrd">
      <pc:chgData name="wei xu" userId="1985b68f1f4e5a68" providerId="LiveId" clId="{DD65EFD7-5385-4B0B-94EA-37FB03EB92EB}" dt="2023-11-25T06:27:41.200" v="1859" actId="255"/>
      <pc:docMkLst>
        <pc:docMk/>
      </pc:docMkLst>
      <pc:sldChg chg="modSp mod">
        <pc:chgData name="wei xu" userId="1985b68f1f4e5a68" providerId="LiveId" clId="{DD65EFD7-5385-4B0B-94EA-37FB03EB92EB}" dt="2023-11-25T01:07:39.137" v="29" actId="20577"/>
        <pc:sldMkLst>
          <pc:docMk/>
          <pc:sldMk cId="0" sldId="257"/>
        </pc:sldMkLst>
        <pc:spChg chg="mod">
          <ac:chgData name="wei xu" userId="1985b68f1f4e5a68" providerId="LiveId" clId="{DD65EFD7-5385-4B0B-94EA-37FB03EB92EB}" dt="2023-11-25T01:07:39.137" v="29" actId="20577"/>
          <ac:spMkLst>
            <pc:docMk/>
            <pc:sldMk cId="0" sldId="257"/>
            <ac:spMk id="13316" creationId="{00000000-0000-0000-0000-000000000000}"/>
          </ac:spMkLst>
        </pc:spChg>
      </pc:sldChg>
      <pc:sldChg chg="delSp modSp mod">
        <pc:chgData name="wei xu" userId="1985b68f1f4e5a68" providerId="LiveId" clId="{DD65EFD7-5385-4B0B-94EA-37FB03EB92EB}" dt="2023-11-25T06:24:55.970" v="1847" actId="6549"/>
        <pc:sldMkLst>
          <pc:docMk/>
          <pc:sldMk cId="0" sldId="472"/>
        </pc:sldMkLst>
        <pc:spChg chg="mod">
          <ac:chgData name="wei xu" userId="1985b68f1f4e5a68" providerId="LiveId" clId="{DD65EFD7-5385-4B0B-94EA-37FB03EB92EB}" dt="2023-11-25T06:24:55.970" v="1847" actId="6549"/>
          <ac:spMkLst>
            <pc:docMk/>
            <pc:sldMk cId="0" sldId="472"/>
            <ac:spMk id="3" creationId="{00000000-0000-0000-0000-000000000000}"/>
          </ac:spMkLst>
        </pc:spChg>
        <pc:spChg chg="del">
          <ac:chgData name="wei xu" userId="1985b68f1f4e5a68" providerId="LiveId" clId="{DD65EFD7-5385-4B0B-94EA-37FB03EB92EB}" dt="2023-11-25T01:17:56.266" v="224" actId="478"/>
          <ac:spMkLst>
            <pc:docMk/>
            <pc:sldMk cId="0" sldId="472"/>
            <ac:spMk id="4" creationId="{00000000-0000-0000-0000-000000000000}"/>
          </ac:spMkLst>
        </pc:spChg>
        <pc:spChg chg="mod">
          <ac:chgData name="wei xu" userId="1985b68f1f4e5a68" providerId="LiveId" clId="{DD65EFD7-5385-4B0B-94EA-37FB03EB92EB}" dt="2023-11-25T02:21:00.185" v="1575" actId="108"/>
          <ac:spMkLst>
            <pc:docMk/>
            <pc:sldMk cId="0" sldId="472"/>
            <ac:spMk id="5" creationId="{78885865-D2BE-51D0-3D01-52B85A5F9F6F}"/>
          </ac:spMkLst>
        </pc:spChg>
      </pc:sldChg>
      <pc:sldChg chg="modSp mod">
        <pc:chgData name="wei xu" userId="1985b68f1f4e5a68" providerId="LiveId" clId="{DD65EFD7-5385-4B0B-94EA-37FB03EB92EB}" dt="2023-11-25T02:20:53.992" v="1573" actId="108"/>
        <pc:sldMkLst>
          <pc:docMk/>
          <pc:sldMk cId="0" sldId="513"/>
        </pc:sldMkLst>
        <pc:spChg chg="mod">
          <ac:chgData name="wei xu" userId="1985b68f1f4e5a68" providerId="LiveId" clId="{DD65EFD7-5385-4B0B-94EA-37FB03EB92EB}" dt="2023-11-25T02:20:53.992" v="1573" actId="108"/>
          <ac:spMkLst>
            <pc:docMk/>
            <pc:sldMk cId="0" sldId="513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2:12:30.074" v="1521" actId="20577"/>
          <ac:spMkLst>
            <pc:docMk/>
            <pc:sldMk cId="0" sldId="513"/>
            <ac:spMk id="3" creationId="{00000000-0000-0000-0000-000000000000}"/>
          </ac:spMkLst>
        </pc:spChg>
      </pc:sldChg>
      <pc:sldChg chg="modSp mod ord">
        <pc:chgData name="wei xu" userId="1985b68f1f4e5a68" providerId="LiveId" clId="{DD65EFD7-5385-4B0B-94EA-37FB03EB92EB}" dt="2023-11-25T06:25:13.754" v="1851" actId="20577"/>
        <pc:sldMkLst>
          <pc:docMk/>
          <pc:sldMk cId="0" sldId="557"/>
        </pc:sldMkLst>
        <pc:spChg chg="mod">
          <ac:chgData name="wei xu" userId="1985b68f1f4e5a68" providerId="LiveId" clId="{DD65EFD7-5385-4B0B-94EA-37FB03EB92EB}" dt="2023-11-25T02:21:03.325" v="1576" actId="108"/>
          <ac:spMkLst>
            <pc:docMk/>
            <pc:sldMk cId="0" sldId="557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6:25:13.754" v="1851" actId="20577"/>
          <ac:spMkLst>
            <pc:docMk/>
            <pc:sldMk cId="0" sldId="557"/>
            <ac:spMk id="3" creationId="{00000000-0000-0000-0000-000000000000}"/>
          </ac:spMkLst>
        </pc:spChg>
      </pc:sldChg>
      <pc:sldChg chg="addSp modSp mod ord">
        <pc:chgData name="wei xu" userId="1985b68f1f4e5a68" providerId="LiveId" clId="{DD65EFD7-5385-4B0B-94EA-37FB03EB92EB}" dt="2023-11-25T02:23:00.516" v="1592" actId="6549"/>
        <pc:sldMkLst>
          <pc:docMk/>
          <pc:sldMk cId="0" sldId="560"/>
        </pc:sldMkLst>
        <pc:spChg chg="mod">
          <ac:chgData name="wei xu" userId="1985b68f1f4e5a68" providerId="LiveId" clId="{DD65EFD7-5385-4B0B-94EA-37FB03EB92EB}" dt="2023-11-25T02:23:00.516" v="1592" actId="6549"/>
          <ac:spMkLst>
            <pc:docMk/>
            <pc:sldMk cId="0" sldId="560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2:01:52.569" v="1389" actId="20577"/>
          <ac:spMkLst>
            <pc:docMk/>
            <pc:sldMk cId="0" sldId="560"/>
            <ac:spMk id="3" creationId="{00000000-0000-0000-0000-000000000000}"/>
          </ac:spMkLst>
        </pc:spChg>
        <pc:spChg chg="add mod">
          <ac:chgData name="wei xu" userId="1985b68f1f4e5a68" providerId="LiveId" clId="{DD65EFD7-5385-4B0B-94EA-37FB03EB92EB}" dt="2023-11-25T02:22:54.694" v="1591"/>
          <ac:spMkLst>
            <pc:docMk/>
            <pc:sldMk cId="0" sldId="560"/>
            <ac:spMk id="5" creationId="{B9649BF6-B269-5A7D-E03B-59B3A4D01F57}"/>
          </ac:spMkLst>
        </pc:spChg>
      </pc:sldChg>
      <pc:sldChg chg="modSp mod">
        <pc:chgData name="wei xu" userId="1985b68f1f4e5a68" providerId="LiveId" clId="{DD65EFD7-5385-4B0B-94EA-37FB03EB92EB}" dt="2023-11-25T02:22:15.159" v="1588" actId="255"/>
        <pc:sldMkLst>
          <pc:docMk/>
          <pc:sldMk cId="0" sldId="561"/>
        </pc:sldMkLst>
        <pc:spChg chg="mod">
          <ac:chgData name="wei xu" userId="1985b68f1f4e5a68" providerId="LiveId" clId="{DD65EFD7-5385-4B0B-94EA-37FB03EB92EB}" dt="2023-11-25T02:22:15.159" v="1588" actId="255"/>
          <ac:spMkLst>
            <pc:docMk/>
            <pc:sldMk cId="0" sldId="561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1:36:02.699" v="839" actId="948"/>
          <ac:spMkLst>
            <pc:docMk/>
            <pc:sldMk cId="0" sldId="561"/>
            <ac:spMk id="3" creationId="{00000000-0000-0000-0000-000000000000}"/>
          </ac:spMkLst>
        </pc:spChg>
      </pc:sldChg>
      <pc:sldChg chg="modSp mod ord">
        <pc:chgData name="wei xu" userId="1985b68f1f4e5a68" providerId="LiveId" clId="{DD65EFD7-5385-4B0B-94EA-37FB03EB92EB}" dt="2023-11-25T06:27:41.200" v="1859" actId="255"/>
        <pc:sldMkLst>
          <pc:docMk/>
          <pc:sldMk cId="0" sldId="562"/>
        </pc:sldMkLst>
        <pc:spChg chg="mod">
          <ac:chgData name="wei xu" userId="1985b68f1f4e5a68" providerId="LiveId" clId="{DD65EFD7-5385-4B0B-94EA-37FB03EB92EB}" dt="2023-11-25T02:22:29.253" v="1589" actId="255"/>
          <ac:spMkLst>
            <pc:docMk/>
            <pc:sldMk cId="0" sldId="562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6:27:41.200" v="1859" actId="255"/>
          <ac:spMkLst>
            <pc:docMk/>
            <pc:sldMk cId="0" sldId="562"/>
            <ac:spMk id="3" creationId="{00000000-0000-0000-0000-000000000000}"/>
          </ac:spMkLst>
        </pc:spChg>
      </pc:sldChg>
      <pc:sldChg chg="modSp mod ord">
        <pc:chgData name="wei xu" userId="1985b68f1f4e5a68" providerId="LiveId" clId="{DD65EFD7-5385-4B0B-94EA-37FB03EB92EB}" dt="2023-11-25T02:08:56.562" v="1502"/>
        <pc:sldMkLst>
          <pc:docMk/>
          <pc:sldMk cId="0" sldId="601"/>
        </pc:sldMkLst>
        <pc:spChg chg="mod">
          <ac:chgData name="wei xu" userId="1985b68f1f4e5a68" providerId="LiveId" clId="{DD65EFD7-5385-4B0B-94EA-37FB03EB92EB}" dt="2023-11-25T02:08:56.562" v="1502"/>
          <ac:spMkLst>
            <pc:docMk/>
            <pc:sldMk cId="0" sldId="601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1:43:45.031" v="992" actId="948"/>
          <ac:spMkLst>
            <pc:docMk/>
            <pc:sldMk cId="0" sldId="601"/>
            <ac:spMk id="3" creationId="{00000000-0000-0000-0000-000000000000}"/>
          </ac:spMkLst>
        </pc:spChg>
      </pc:sldChg>
      <pc:sldChg chg="modSp mod">
        <pc:chgData name="wei xu" userId="1985b68f1f4e5a68" providerId="LiveId" clId="{DD65EFD7-5385-4B0B-94EA-37FB03EB92EB}" dt="2023-11-25T01:19:17.922" v="237" actId="122"/>
        <pc:sldMkLst>
          <pc:docMk/>
          <pc:sldMk cId="3375110166" sldId="674"/>
        </pc:sldMkLst>
        <pc:spChg chg="mod">
          <ac:chgData name="wei xu" userId="1985b68f1f4e5a68" providerId="LiveId" clId="{DD65EFD7-5385-4B0B-94EA-37FB03EB92EB}" dt="2023-11-25T01:19:17.922" v="237" actId="122"/>
          <ac:spMkLst>
            <pc:docMk/>
            <pc:sldMk cId="3375110166" sldId="674"/>
            <ac:spMk id="2" creationId="{00000000-0000-0000-0000-000000000000}"/>
          </ac:spMkLst>
        </pc:spChg>
      </pc:sldChg>
      <pc:sldChg chg="addSp delSp modSp mod">
        <pc:chgData name="wei xu" userId="1985b68f1f4e5a68" providerId="LiveId" clId="{DD65EFD7-5385-4B0B-94EA-37FB03EB92EB}" dt="2023-11-25T02:22:05.949" v="1587" actId="1076"/>
        <pc:sldMkLst>
          <pc:docMk/>
          <pc:sldMk cId="1416550053" sldId="677"/>
        </pc:sldMkLst>
        <pc:spChg chg="add del mod">
          <ac:chgData name="wei xu" userId="1985b68f1f4e5a68" providerId="LiveId" clId="{DD65EFD7-5385-4B0B-94EA-37FB03EB92EB}" dt="2023-11-25T02:22:05.949" v="1587" actId="1076"/>
          <ac:spMkLst>
            <pc:docMk/>
            <pc:sldMk cId="1416550053" sldId="677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2:18:30.439" v="1569" actId="20577"/>
          <ac:spMkLst>
            <pc:docMk/>
            <pc:sldMk cId="1416550053" sldId="677"/>
            <ac:spMk id="3" creationId="{00000000-0000-0000-0000-000000000000}"/>
          </ac:spMkLst>
        </pc:spChg>
        <pc:spChg chg="add del mod">
          <ac:chgData name="wei xu" userId="1985b68f1f4e5a68" providerId="LiveId" clId="{DD65EFD7-5385-4B0B-94EA-37FB03EB92EB}" dt="2023-11-25T02:22:01.393" v="1586" actId="21"/>
          <ac:spMkLst>
            <pc:docMk/>
            <pc:sldMk cId="1416550053" sldId="677"/>
            <ac:spMk id="6" creationId="{351048BF-0302-4BC0-EF79-6AA70153412E}"/>
          </ac:spMkLst>
        </pc:spChg>
      </pc:sldChg>
      <pc:sldChg chg="modSp mod">
        <pc:chgData name="wei xu" userId="1985b68f1f4e5a68" providerId="LiveId" clId="{DD65EFD7-5385-4B0B-94EA-37FB03EB92EB}" dt="2023-11-25T02:10:37.728" v="1515" actId="1076"/>
        <pc:sldMkLst>
          <pc:docMk/>
          <pc:sldMk cId="218690037" sldId="678"/>
        </pc:sldMkLst>
        <pc:spChg chg="mod">
          <ac:chgData name="wei xu" userId="1985b68f1f4e5a68" providerId="LiveId" clId="{DD65EFD7-5385-4B0B-94EA-37FB03EB92EB}" dt="2023-11-25T02:10:37.728" v="1515" actId="1076"/>
          <ac:spMkLst>
            <pc:docMk/>
            <pc:sldMk cId="218690037" sldId="678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1:57:50.906" v="1207" actId="12"/>
          <ac:spMkLst>
            <pc:docMk/>
            <pc:sldMk cId="218690037" sldId="678"/>
            <ac:spMk id="3" creationId="{00000000-0000-0000-0000-000000000000}"/>
          </ac:spMkLst>
        </pc:spChg>
      </pc:sldChg>
      <pc:sldChg chg="modSp mod">
        <pc:chgData name="wei xu" userId="1985b68f1f4e5a68" providerId="LiveId" clId="{DD65EFD7-5385-4B0B-94EA-37FB03EB92EB}" dt="2023-11-25T02:10:45.915" v="1516" actId="255"/>
        <pc:sldMkLst>
          <pc:docMk/>
          <pc:sldMk cId="324935040" sldId="680"/>
        </pc:sldMkLst>
        <pc:spChg chg="mod">
          <ac:chgData name="wei xu" userId="1985b68f1f4e5a68" providerId="LiveId" clId="{DD65EFD7-5385-4B0B-94EA-37FB03EB92EB}" dt="2023-11-25T02:10:45.915" v="1516" actId="255"/>
          <ac:spMkLst>
            <pc:docMk/>
            <pc:sldMk cId="324935040" sldId="680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2:06:21.910" v="1481" actId="207"/>
          <ac:spMkLst>
            <pc:docMk/>
            <pc:sldMk cId="324935040" sldId="680"/>
            <ac:spMk id="3" creationId="{00000000-0000-0000-0000-000000000000}"/>
          </ac:spMkLst>
        </pc:spChg>
      </pc:sldChg>
      <pc:sldChg chg="modSp mod">
        <pc:chgData name="wei xu" userId="1985b68f1f4e5a68" providerId="LiveId" clId="{DD65EFD7-5385-4B0B-94EA-37FB03EB92EB}" dt="2023-11-25T04:38:37.982" v="1737" actId="20577"/>
        <pc:sldMkLst>
          <pc:docMk/>
          <pc:sldMk cId="421078027" sldId="686"/>
        </pc:sldMkLst>
        <pc:spChg chg="mod">
          <ac:chgData name="wei xu" userId="1985b68f1f4e5a68" providerId="LiveId" clId="{DD65EFD7-5385-4B0B-94EA-37FB03EB92EB}" dt="2023-11-25T02:07:58.261" v="1492" actId="1076"/>
          <ac:spMkLst>
            <pc:docMk/>
            <pc:sldMk cId="421078027" sldId="686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4:38:37.982" v="1737" actId="20577"/>
          <ac:spMkLst>
            <pc:docMk/>
            <pc:sldMk cId="421078027" sldId="686"/>
            <ac:spMk id="3" creationId="{00000000-0000-0000-0000-000000000000}"/>
          </ac:spMkLst>
        </pc:spChg>
      </pc:sldChg>
      <pc:sldChg chg="modSp mod ord">
        <pc:chgData name="wei xu" userId="1985b68f1f4e5a68" providerId="LiveId" clId="{DD65EFD7-5385-4B0B-94EA-37FB03EB92EB}" dt="2023-11-25T04:40:23.323" v="1801" actId="20577"/>
        <pc:sldMkLst>
          <pc:docMk/>
          <pc:sldMk cId="2780128111" sldId="687"/>
        </pc:sldMkLst>
        <pc:spChg chg="mod">
          <ac:chgData name="wei xu" userId="1985b68f1f4e5a68" providerId="LiveId" clId="{DD65EFD7-5385-4B0B-94EA-37FB03EB92EB}" dt="2023-11-25T02:08:20.479" v="1495" actId="1076"/>
          <ac:spMkLst>
            <pc:docMk/>
            <pc:sldMk cId="2780128111" sldId="687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4:40:23.323" v="1801" actId="20577"/>
          <ac:spMkLst>
            <pc:docMk/>
            <pc:sldMk cId="2780128111" sldId="687"/>
            <ac:spMk id="3" creationId="{00000000-0000-0000-0000-000000000000}"/>
          </ac:spMkLst>
        </pc:spChg>
      </pc:sldChg>
      <pc:sldChg chg="modSp mod">
        <pc:chgData name="wei xu" userId="1985b68f1f4e5a68" providerId="LiveId" clId="{DD65EFD7-5385-4B0B-94EA-37FB03EB92EB}" dt="2023-11-25T04:42:01.036" v="1815" actId="20577"/>
        <pc:sldMkLst>
          <pc:docMk/>
          <pc:sldMk cId="692481225" sldId="688"/>
        </pc:sldMkLst>
        <pc:spChg chg="mod">
          <ac:chgData name="wei xu" userId="1985b68f1f4e5a68" providerId="LiveId" clId="{DD65EFD7-5385-4B0B-94EA-37FB03EB92EB}" dt="2023-11-25T02:09:18.222" v="1505" actId="1076"/>
          <ac:spMkLst>
            <pc:docMk/>
            <pc:sldMk cId="692481225" sldId="688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4:42:01.036" v="1815" actId="20577"/>
          <ac:spMkLst>
            <pc:docMk/>
            <pc:sldMk cId="692481225" sldId="688"/>
            <ac:spMk id="3" creationId="{00000000-0000-0000-0000-000000000000}"/>
          </ac:spMkLst>
        </pc:spChg>
      </pc:sldChg>
      <pc:sldChg chg="modSp mod">
        <pc:chgData name="wei xu" userId="1985b68f1f4e5a68" providerId="LiveId" clId="{DD65EFD7-5385-4B0B-94EA-37FB03EB92EB}" dt="2023-11-25T02:09:27.659" v="1506"/>
        <pc:sldMkLst>
          <pc:docMk/>
          <pc:sldMk cId="4004525184" sldId="690"/>
        </pc:sldMkLst>
        <pc:spChg chg="mod">
          <ac:chgData name="wei xu" userId="1985b68f1f4e5a68" providerId="LiveId" clId="{DD65EFD7-5385-4B0B-94EA-37FB03EB92EB}" dt="2023-11-25T01:49:26.015" v="1107" actId="20577"/>
          <ac:spMkLst>
            <pc:docMk/>
            <pc:sldMk cId="4004525184" sldId="690"/>
            <ac:spMk id="3" creationId="{00000000-0000-0000-0000-000000000000}"/>
          </ac:spMkLst>
        </pc:spChg>
        <pc:spChg chg="mod">
          <ac:chgData name="wei xu" userId="1985b68f1f4e5a68" providerId="LiveId" clId="{DD65EFD7-5385-4B0B-94EA-37FB03EB92EB}" dt="2023-11-25T02:09:27.659" v="1506"/>
          <ac:spMkLst>
            <pc:docMk/>
            <pc:sldMk cId="4004525184" sldId="690"/>
            <ac:spMk id="6" creationId="{5D2A7E98-CFD5-83BC-1A23-005FDDB3B8FD}"/>
          </ac:spMkLst>
        </pc:spChg>
      </pc:sldChg>
      <pc:sldChg chg="modSp mod ord">
        <pc:chgData name="wei xu" userId="1985b68f1f4e5a68" providerId="LiveId" clId="{DD65EFD7-5385-4B0B-94EA-37FB03EB92EB}" dt="2023-11-25T02:19:50.588" v="1571" actId="20577"/>
        <pc:sldMkLst>
          <pc:docMk/>
          <pc:sldMk cId="3735714964" sldId="712"/>
        </pc:sldMkLst>
        <pc:spChg chg="mod">
          <ac:chgData name="wei xu" userId="1985b68f1f4e5a68" providerId="LiveId" clId="{DD65EFD7-5385-4B0B-94EA-37FB03EB92EB}" dt="2023-11-25T02:10:20.463" v="1512"/>
          <ac:spMkLst>
            <pc:docMk/>
            <pc:sldMk cId="3735714964" sldId="712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2:19:50.588" v="1571" actId="20577"/>
          <ac:spMkLst>
            <pc:docMk/>
            <pc:sldMk cId="3735714964" sldId="712"/>
            <ac:spMk id="3" creationId="{00000000-0000-0000-0000-000000000000}"/>
          </ac:spMkLst>
        </pc:spChg>
      </pc:sldChg>
      <pc:sldChg chg="modSp mod">
        <pc:chgData name="wei xu" userId="1985b68f1f4e5a68" providerId="LiveId" clId="{DD65EFD7-5385-4B0B-94EA-37FB03EB92EB}" dt="2023-11-25T02:21:44.856" v="1583"/>
        <pc:sldMkLst>
          <pc:docMk/>
          <pc:sldMk cId="1685061811" sldId="713"/>
        </pc:sldMkLst>
        <pc:spChg chg="mod">
          <ac:chgData name="wei xu" userId="1985b68f1f4e5a68" providerId="LiveId" clId="{DD65EFD7-5385-4B0B-94EA-37FB03EB92EB}" dt="2023-11-25T01:29:21.871" v="721" actId="948"/>
          <ac:spMkLst>
            <pc:docMk/>
            <pc:sldMk cId="1685061811" sldId="713"/>
            <ac:spMk id="6" creationId="{FFF628AA-C291-A0BC-4BD4-0726C80EF306}"/>
          </ac:spMkLst>
        </pc:spChg>
        <pc:spChg chg="mod">
          <ac:chgData name="wei xu" userId="1985b68f1f4e5a68" providerId="LiveId" clId="{DD65EFD7-5385-4B0B-94EA-37FB03EB92EB}" dt="2023-11-25T02:21:44.856" v="1583"/>
          <ac:spMkLst>
            <pc:docMk/>
            <pc:sldMk cId="1685061811" sldId="713"/>
            <ac:spMk id="7" creationId="{6B2EB5B9-6081-8177-8106-C4D72D7A933D}"/>
          </ac:spMkLst>
        </pc:spChg>
      </pc:sldChg>
      <pc:sldChg chg="modSp mod ord">
        <pc:chgData name="wei xu" userId="1985b68f1f4e5a68" providerId="LiveId" clId="{DD65EFD7-5385-4B0B-94EA-37FB03EB92EB}" dt="2023-11-25T04:43:00.435" v="1834" actId="20577"/>
        <pc:sldMkLst>
          <pc:docMk/>
          <pc:sldMk cId="3314837486" sldId="714"/>
        </pc:sldMkLst>
        <pc:spChg chg="mod">
          <ac:chgData name="wei xu" userId="1985b68f1f4e5a68" providerId="LiveId" clId="{DD65EFD7-5385-4B0B-94EA-37FB03EB92EB}" dt="2023-11-25T02:10:14.468" v="1511"/>
          <ac:spMkLst>
            <pc:docMk/>
            <pc:sldMk cId="3314837486" sldId="714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4:43:00.435" v="1834" actId="20577"/>
          <ac:spMkLst>
            <pc:docMk/>
            <pc:sldMk cId="3314837486" sldId="714"/>
            <ac:spMk id="3" creationId="{00000000-0000-0000-0000-000000000000}"/>
          </ac:spMkLst>
        </pc:spChg>
      </pc:sldChg>
      <pc:sldChg chg="del">
        <pc:chgData name="wei xu" userId="1985b68f1f4e5a68" providerId="LiveId" clId="{DD65EFD7-5385-4B0B-94EA-37FB03EB92EB}" dt="2023-11-25T02:04:11.731" v="1446" actId="2696"/>
        <pc:sldMkLst>
          <pc:docMk/>
          <pc:sldMk cId="591433387" sldId="715"/>
        </pc:sldMkLst>
      </pc:sldChg>
      <pc:sldChg chg="modSp mod">
        <pc:chgData name="wei xu" userId="1985b68f1f4e5a68" providerId="LiveId" clId="{DD65EFD7-5385-4B0B-94EA-37FB03EB92EB}" dt="2023-11-25T02:20:57.145" v="1574" actId="108"/>
        <pc:sldMkLst>
          <pc:docMk/>
          <pc:sldMk cId="3123506689" sldId="716"/>
        </pc:sldMkLst>
        <pc:spChg chg="mod">
          <ac:chgData name="wei xu" userId="1985b68f1f4e5a68" providerId="LiveId" clId="{DD65EFD7-5385-4B0B-94EA-37FB03EB92EB}" dt="2023-11-25T02:20:57.145" v="1574" actId="108"/>
          <ac:spMkLst>
            <pc:docMk/>
            <pc:sldMk cId="3123506689" sldId="716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1:15:55.511" v="200" actId="20577"/>
          <ac:spMkLst>
            <pc:docMk/>
            <pc:sldMk cId="3123506689" sldId="716"/>
            <ac:spMk id="3" creationId="{00000000-0000-0000-0000-000000000000}"/>
          </ac:spMkLst>
        </pc:spChg>
      </pc:sldChg>
      <pc:sldChg chg="modSp mod ord">
        <pc:chgData name="wei xu" userId="1985b68f1f4e5a68" providerId="LiveId" clId="{DD65EFD7-5385-4B0B-94EA-37FB03EB92EB}" dt="2023-11-25T04:40:56.223" v="1803" actId="20577"/>
        <pc:sldMkLst>
          <pc:docMk/>
          <pc:sldMk cId="384170309" sldId="717"/>
        </pc:sldMkLst>
        <pc:spChg chg="mod">
          <ac:chgData name="wei xu" userId="1985b68f1f4e5a68" providerId="LiveId" clId="{DD65EFD7-5385-4B0B-94EA-37FB03EB92EB}" dt="2023-11-25T02:08:30.009" v="1499" actId="20577"/>
          <ac:spMkLst>
            <pc:docMk/>
            <pc:sldMk cId="384170309" sldId="717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4:40:56.223" v="1803" actId="20577"/>
          <ac:spMkLst>
            <pc:docMk/>
            <pc:sldMk cId="384170309" sldId="717"/>
            <ac:spMk id="3" creationId="{00000000-0000-0000-0000-000000000000}"/>
          </ac:spMkLst>
        </pc:spChg>
      </pc:sldChg>
      <pc:sldChg chg="modSp mod ord">
        <pc:chgData name="wei xu" userId="1985b68f1f4e5a68" providerId="LiveId" clId="{DD65EFD7-5385-4B0B-94EA-37FB03EB92EB}" dt="2023-11-25T02:22:44.008" v="1590" actId="255"/>
        <pc:sldMkLst>
          <pc:docMk/>
          <pc:sldMk cId="3891108862" sldId="719"/>
        </pc:sldMkLst>
        <pc:spChg chg="mod">
          <ac:chgData name="wei xu" userId="1985b68f1f4e5a68" providerId="LiveId" clId="{DD65EFD7-5385-4B0B-94EA-37FB03EB92EB}" dt="2023-11-25T02:22:44.008" v="1590" actId="255"/>
          <ac:spMkLst>
            <pc:docMk/>
            <pc:sldMk cId="3891108862" sldId="719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1:45:41.670" v="1006" actId="21"/>
          <ac:spMkLst>
            <pc:docMk/>
            <pc:sldMk cId="3891108862" sldId="719"/>
            <ac:spMk id="3" creationId="{00000000-0000-0000-0000-000000000000}"/>
          </ac:spMkLst>
        </pc:spChg>
      </pc:sldChg>
      <pc:sldChg chg="modSp mod">
        <pc:chgData name="wei xu" userId="1985b68f1f4e5a68" providerId="LiveId" clId="{DD65EFD7-5385-4B0B-94EA-37FB03EB92EB}" dt="2023-11-25T02:21:13.395" v="1579" actId="108"/>
        <pc:sldMkLst>
          <pc:docMk/>
          <pc:sldMk cId="704979550" sldId="720"/>
        </pc:sldMkLst>
        <pc:spChg chg="mod">
          <ac:chgData name="wei xu" userId="1985b68f1f4e5a68" providerId="LiveId" clId="{DD65EFD7-5385-4B0B-94EA-37FB03EB92EB}" dt="2023-11-25T01:23:47.158" v="446" actId="21"/>
          <ac:spMkLst>
            <pc:docMk/>
            <pc:sldMk cId="704979550" sldId="720"/>
            <ac:spMk id="3" creationId="{00000000-0000-0000-0000-000000000000}"/>
          </ac:spMkLst>
        </pc:spChg>
        <pc:spChg chg="mod">
          <ac:chgData name="wei xu" userId="1985b68f1f4e5a68" providerId="LiveId" clId="{DD65EFD7-5385-4B0B-94EA-37FB03EB92EB}" dt="2023-11-25T02:21:13.395" v="1579" actId="108"/>
          <ac:spMkLst>
            <pc:docMk/>
            <pc:sldMk cId="704979550" sldId="720"/>
            <ac:spMk id="5" creationId="{78885865-D2BE-51D0-3D01-52B85A5F9F6F}"/>
          </ac:spMkLst>
        </pc:spChg>
      </pc:sldChg>
      <pc:sldChg chg="del">
        <pc:chgData name="wei xu" userId="1985b68f1f4e5a68" providerId="LiveId" clId="{DD65EFD7-5385-4B0B-94EA-37FB03EB92EB}" dt="2023-11-25T02:03:56.522" v="1442" actId="2696"/>
        <pc:sldMkLst>
          <pc:docMk/>
          <pc:sldMk cId="3761289775" sldId="721"/>
        </pc:sldMkLst>
      </pc:sldChg>
      <pc:sldChg chg="del">
        <pc:chgData name="wei xu" userId="1985b68f1f4e5a68" providerId="LiveId" clId="{DD65EFD7-5385-4B0B-94EA-37FB03EB92EB}" dt="2023-11-25T02:04:01.222" v="1443" actId="2696"/>
        <pc:sldMkLst>
          <pc:docMk/>
          <pc:sldMk cId="2369591919" sldId="722"/>
        </pc:sldMkLst>
      </pc:sldChg>
      <pc:sldChg chg="modSp mod ord">
        <pc:chgData name="wei xu" userId="1985b68f1f4e5a68" providerId="LiveId" clId="{DD65EFD7-5385-4B0B-94EA-37FB03EB92EB}" dt="2023-11-25T04:42:46.715" v="1825" actId="255"/>
        <pc:sldMkLst>
          <pc:docMk/>
          <pc:sldMk cId="929180871" sldId="723"/>
        </pc:sldMkLst>
        <pc:spChg chg="mod">
          <ac:chgData name="wei xu" userId="1985b68f1f4e5a68" providerId="LiveId" clId="{DD65EFD7-5385-4B0B-94EA-37FB03EB92EB}" dt="2023-11-25T02:23:16.939" v="1594" actId="255"/>
          <ac:spMkLst>
            <pc:docMk/>
            <pc:sldMk cId="929180871" sldId="723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4:42:46.715" v="1825" actId="255"/>
          <ac:spMkLst>
            <pc:docMk/>
            <pc:sldMk cId="929180871" sldId="723"/>
            <ac:spMk id="3" creationId="{00000000-0000-0000-0000-000000000000}"/>
          </ac:spMkLst>
        </pc:spChg>
      </pc:sldChg>
      <pc:sldChg chg="modSp mod">
        <pc:chgData name="wei xu" userId="1985b68f1f4e5a68" providerId="LiveId" clId="{DD65EFD7-5385-4B0B-94EA-37FB03EB92EB}" dt="2023-11-25T02:21:19.214" v="1581" actId="108"/>
        <pc:sldMkLst>
          <pc:docMk/>
          <pc:sldMk cId="2937351324" sldId="724"/>
        </pc:sldMkLst>
        <pc:spChg chg="mod">
          <ac:chgData name="wei xu" userId="1985b68f1f4e5a68" providerId="LiveId" clId="{DD65EFD7-5385-4B0B-94EA-37FB03EB92EB}" dt="2023-11-25T01:26:18.614" v="537" actId="21"/>
          <ac:spMkLst>
            <pc:docMk/>
            <pc:sldMk cId="2937351324" sldId="724"/>
            <ac:spMk id="6" creationId="{FFF628AA-C291-A0BC-4BD4-0726C80EF306}"/>
          </ac:spMkLst>
        </pc:spChg>
        <pc:spChg chg="mod">
          <ac:chgData name="wei xu" userId="1985b68f1f4e5a68" providerId="LiveId" clId="{DD65EFD7-5385-4B0B-94EA-37FB03EB92EB}" dt="2023-11-25T02:21:19.214" v="1581" actId="108"/>
          <ac:spMkLst>
            <pc:docMk/>
            <pc:sldMk cId="2937351324" sldId="724"/>
            <ac:spMk id="7" creationId="{6B2EB5B9-6081-8177-8106-C4D72D7A933D}"/>
          </ac:spMkLst>
        </pc:spChg>
      </pc:sldChg>
      <pc:sldChg chg="modSp add mod">
        <pc:chgData name="wei xu" userId="1985b68f1f4e5a68" providerId="LiveId" clId="{DD65EFD7-5385-4B0B-94EA-37FB03EB92EB}" dt="2023-11-25T04:43:12.274" v="1837" actId="20577"/>
        <pc:sldMkLst>
          <pc:docMk/>
          <pc:sldMk cId="2579901524" sldId="725"/>
        </pc:sldMkLst>
        <pc:spChg chg="mod">
          <ac:chgData name="wei xu" userId="1985b68f1f4e5a68" providerId="LiveId" clId="{DD65EFD7-5385-4B0B-94EA-37FB03EB92EB}" dt="2023-11-25T02:23:24.493" v="1595" actId="255"/>
          <ac:spMkLst>
            <pc:docMk/>
            <pc:sldMk cId="2579901524" sldId="725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4:43:12.274" v="1837" actId="20577"/>
          <ac:spMkLst>
            <pc:docMk/>
            <pc:sldMk cId="2579901524" sldId="725"/>
            <ac:spMk id="3" creationId="{00000000-0000-0000-0000-000000000000}"/>
          </ac:spMkLst>
        </pc:spChg>
      </pc:sldChg>
      <pc:sldChg chg="addSp delSp modSp add mod ord">
        <pc:chgData name="wei xu" userId="1985b68f1f4e5a68" providerId="LiveId" clId="{DD65EFD7-5385-4B0B-94EA-37FB03EB92EB}" dt="2023-11-25T04:42:22.194" v="1824" actId="20577"/>
        <pc:sldMkLst>
          <pc:docMk/>
          <pc:sldMk cId="1364173171" sldId="726"/>
        </pc:sldMkLst>
        <pc:spChg chg="mod">
          <ac:chgData name="wei xu" userId="1985b68f1f4e5a68" providerId="LiveId" clId="{DD65EFD7-5385-4B0B-94EA-37FB03EB92EB}" dt="2023-11-25T02:23:09.934" v="1593" actId="255"/>
          <ac:spMkLst>
            <pc:docMk/>
            <pc:sldMk cId="1364173171" sldId="726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4:42:22.194" v="1824" actId="20577"/>
          <ac:spMkLst>
            <pc:docMk/>
            <pc:sldMk cId="1364173171" sldId="726"/>
            <ac:spMk id="3" creationId="{00000000-0000-0000-0000-000000000000}"/>
          </ac:spMkLst>
        </pc:spChg>
        <pc:spChg chg="add del mod">
          <ac:chgData name="wei xu" userId="1985b68f1f4e5a68" providerId="LiveId" clId="{DD65EFD7-5385-4B0B-94EA-37FB03EB92EB}" dt="2023-11-25T01:51:39.450" v="1125" actId="21"/>
          <ac:spMkLst>
            <pc:docMk/>
            <pc:sldMk cId="1364173171" sldId="726"/>
            <ac:spMk id="6" creationId="{7B665E7F-E19B-F735-DB6C-D9A830F205C7}"/>
          </ac:spMkLst>
        </pc:spChg>
      </pc:sldChg>
      <pc:sldChg chg="add del">
        <pc:chgData name="wei xu" userId="1985b68f1f4e5a68" providerId="LiveId" clId="{DD65EFD7-5385-4B0B-94EA-37FB03EB92EB}" dt="2023-11-25T02:04:09.197" v="1445" actId="2696"/>
        <pc:sldMkLst>
          <pc:docMk/>
          <pc:sldMk cId="97610708" sldId="727"/>
        </pc:sldMkLst>
      </pc:sldChg>
      <pc:sldChg chg="modSp add mod">
        <pc:chgData name="wei xu" userId="1985b68f1f4e5a68" providerId="LiveId" clId="{DD65EFD7-5385-4B0B-94EA-37FB03EB92EB}" dt="2023-11-25T02:23:39.152" v="1596" actId="255"/>
        <pc:sldMkLst>
          <pc:docMk/>
          <pc:sldMk cId="3881887937" sldId="727"/>
        </pc:sldMkLst>
        <pc:spChg chg="mod">
          <ac:chgData name="wei xu" userId="1985b68f1f4e5a68" providerId="LiveId" clId="{DD65EFD7-5385-4B0B-94EA-37FB03EB92EB}" dt="2023-11-25T02:23:39.152" v="1596" actId="255"/>
          <ac:spMkLst>
            <pc:docMk/>
            <pc:sldMk cId="3881887937" sldId="727"/>
            <ac:spMk id="2" creationId="{00000000-0000-0000-0000-000000000000}"/>
          </ac:spMkLst>
        </pc:spChg>
        <pc:spChg chg="mod">
          <ac:chgData name="wei xu" userId="1985b68f1f4e5a68" providerId="LiveId" clId="{DD65EFD7-5385-4B0B-94EA-37FB03EB92EB}" dt="2023-11-25T02:06:03.999" v="1468" actId="207"/>
          <ac:spMkLst>
            <pc:docMk/>
            <pc:sldMk cId="3881887937" sldId="727"/>
            <ac:spMk id="3" creationId="{00000000-0000-0000-0000-000000000000}"/>
          </ac:spMkLst>
        </pc:spChg>
      </pc:sldChg>
      <pc:sldChg chg="modSp add mod">
        <pc:chgData name="wei xu" userId="1985b68f1f4e5a68" providerId="LiveId" clId="{DD65EFD7-5385-4B0B-94EA-37FB03EB92EB}" dt="2023-11-25T02:28:41.323" v="1686" actId="20577"/>
        <pc:sldMkLst>
          <pc:docMk/>
          <pc:sldMk cId="3212130418" sldId="728"/>
        </pc:sldMkLst>
        <pc:spChg chg="mod">
          <ac:chgData name="wei xu" userId="1985b68f1f4e5a68" providerId="LiveId" clId="{DD65EFD7-5385-4B0B-94EA-37FB03EB92EB}" dt="2023-11-25T02:28:41.323" v="1686" actId="20577"/>
          <ac:spMkLst>
            <pc:docMk/>
            <pc:sldMk cId="3212130418" sldId="728"/>
            <ac:spMk id="6" creationId="{FFF628AA-C291-A0BC-4BD4-0726C80EF30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2E1D3-F534-4B3C-9EB2-6DCC39E34294}" type="datetimeFigureOut">
              <a:rPr lang="en-CA" smtClean="0"/>
              <a:t>2023-11-26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3F03A-D942-4AFF-81B7-D344BF8BA0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3496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41988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28980" indent="-28067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21410" indent="-224155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570355" indent="-224155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18665" indent="-224155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467610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15920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364865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13810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485FE2D-80E9-4049-9ABB-1E73CA13BE98}" type="slidenum">
              <a:rPr lang="en-US" altLang="zh-CN" smtClean="0">
                <a:solidFill>
                  <a:prstClr val="black"/>
                </a:solidFill>
                <a:latin typeface="Calibri" panose="020F0502020204030204" pitchFamily="34" charset="0"/>
              </a:rPr>
              <a:t>1</a:t>
            </a:fld>
            <a:endParaRPr lang="en-US" altLang="zh-CN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gradFill rotWithShape="1">
          <a:gsLst>
            <a:gs pos="0">
              <a:srgbClr val="3E3E35"/>
            </a:gs>
            <a:gs pos="47501">
              <a:srgbClr val="70706A"/>
            </a:gs>
            <a:gs pos="58501">
              <a:srgbClr val="7C7C77"/>
            </a:gs>
            <a:gs pos="100000">
              <a:srgbClr val="3E3E35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114550"/>
            <a:ext cx="8686800" cy="1102519"/>
          </a:xfrm>
        </p:spPr>
        <p:txBody>
          <a:bodyPr anchor="b">
            <a:noAutofit/>
          </a:bodyPr>
          <a:lstStyle>
            <a:lvl1pPr>
              <a:defRPr sz="60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3600450"/>
            <a:ext cx="8001000" cy="4000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11" name="灯片编号占位符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616E-460A-41C6-87F7-6E50302701E1}" type="slidenum">
              <a:rPr lang="en-US" altLang="zh-CN">
                <a:solidFill>
                  <a:srgbClr val="D7DAE1"/>
                </a:solidFill>
              </a:rPr>
              <a:t>‹#›</a:t>
            </a:fld>
            <a:endParaRPr lang="en-US" altLang="zh-CN">
              <a:solidFill>
                <a:srgbClr val="D7DAE1"/>
              </a:solidFill>
            </a:endParaRPr>
          </a:p>
        </p:txBody>
      </p:sp>
      <p:sp>
        <p:nvSpPr>
          <p:cNvPr id="12" name="页脚占位符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D7DAE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3C9B6-C6AA-4521-A0A0-771A4DD55D70}" type="datetime3">
              <a:rPr lang="zh-CN" altLang="en-US">
                <a:solidFill>
                  <a:srgbClr val="55554A"/>
                </a:solidFill>
              </a:rPr>
              <a:t>2023年11月26日星期日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7217B-BEEF-4D93-96E9-8118FF21A411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5448300" y="1552575"/>
            <a:ext cx="51435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 rot="5400000">
            <a:off x="5525294" y="1713706"/>
            <a:ext cx="51435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 rot="5400000">
            <a:off x="4538663" y="2497138"/>
            <a:ext cx="51435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7" name="图片 13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6" y="160735"/>
            <a:ext cx="1000125" cy="750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017974"/>
            <a:ext cx="1447800" cy="3576649"/>
          </a:xfrm>
        </p:spPr>
        <p:txBody>
          <a:bodyPr vert="eaVert" anchor="b"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353175" cy="4388644"/>
          </a:xfrm>
        </p:spPr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DEC54-6D4C-4162-B571-EF9EA81DC2C0}" type="datetime3">
              <a:rPr lang="zh-CN" altLang="en-US">
                <a:solidFill>
                  <a:srgbClr val="55554A"/>
                </a:solidFill>
              </a:rPr>
              <a:t>2023年11月26日星期日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4767263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CC54C-A312-4638-BB09-760122D3D7F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gradFill rotWithShape="1">
          <a:gsLst>
            <a:gs pos="0">
              <a:srgbClr val="A0A3A8"/>
            </a:gs>
            <a:gs pos="47501">
              <a:srgbClr val="D0D3D9"/>
            </a:gs>
            <a:gs pos="58501">
              <a:srgbClr val="D2D5DA"/>
            </a:gs>
            <a:gs pos="100000">
              <a:srgbClr val="A0A3A8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114550"/>
            <a:ext cx="8686800" cy="1097280"/>
          </a:xfrm>
        </p:spPr>
        <p:txBody>
          <a:bodyPr anchor="b">
            <a:noAutofit/>
          </a:bodyPr>
          <a:lstStyle>
            <a:lvl1pPr algn="ctr">
              <a:defRPr sz="6000" b="0" cap="none" baseline="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3600450"/>
            <a:ext cx="8001000" cy="41148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4767263"/>
            <a:ext cx="2895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6" y="3292079"/>
            <a:ext cx="1216025" cy="273844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0BDE66-8CD0-46E0-ADFF-C185EFD091F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3115C-8B76-4425-A764-DE1DC9E9066A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56FA-624A-4BC6-BA19-F78C9CA25CD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00439-0681-4786-9A87-1A0F99C608BC}" type="datetime3">
              <a:rPr lang="zh-CN" altLang="en-US">
                <a:solidFill>
                  <a:srgbClr val="55554A"/>
                </a:solidFill>
              </a:rPr>
              <a:t>2023年11月26日星期日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CA31-49B0-44F7-9023-A88C74DD4F0E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55F9-20D3-466A-BBB9-7B310D7DB210}" type="datetime3">
              <a:rPr lang="zh-CN" altLang="en-US">
                <a:solidFill>
                  <a:srgbClr val="55554A"/>
                </a:solidFill>
              </a:rPr>
              <a:t>2023年11月26日星期日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8D41C-FEAD-4965-943D-A84FF7E6F7A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5638800" cy="709613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289304"/>
            <a:ext cx="8247888" cy="3401568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05740"/>
            <a:ext cx="2743200" cy="70866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C2A40-33CF-4A79-933F-B5FC3BC9902B}" type="datetime3">
              <a:rPr lang="zh-CN" altLang="en-US">
                <a:solidFill>
                  <a:srgbClr val="55554A"/>
                </a:solidFill>
              </a:rPr>
              <a:t>2023年11月26日星期日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AAFEF-CB30-4EEE-AA69-1F602477EFAF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287780"/>
            <a:ext cx="8249920" cy="339852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5638800" cy="75438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171450"/>
            <a:ext cx="2819400" cy="7543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AA213-04D5-49A6-A31A-AFB86F89DD35}" type="datetime3">
              <a:rPr lang="zh-CN" altLang="en-US">
                <a:solidFill>
                  <a:srgbClr val="55554A"/>
                </a:solidFill>
              </a:rPr>
              <a:t>2023年11月26日星期日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078A-61A4-41A6-96D6-3B4F0DB86023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5010"/>
            <a:ext cx="9144000" cy="1090613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6207"/>
            <a:ext cx="9144000" cy="86558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6922"/>
            <a:ext cx="7329488" cy="8334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chemeClr val="tx2"/>
                </a:solidFill>
                <a:latin typeface="Franklin Gothic Book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chemeClr val="tx2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7E9B1-5DFC-408D-AEC5-D380FDDEAA58}" type="slidenum">
              <a:rPr lang="en-US" altLang="zh-CN">
                <a:solidFill>
                  <a:srgbClr val="55554A"/>
                </a:solidFill>
                <a:ea typeface="SimSun" panose="02010600030101010101" pitchFamily="2" charset="-122"/>
              </a:rPr>
              <a:t>‹#›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026319"/>
            <a:ext cx="9144000" cy="1119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1034" name="图片 9" descr="AGCF_Logo150透明背景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6" y="214313"/>
            <a:ext cx="881063" cy="660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anose="020B0604020202020204" pitchFamily="34" charset="0"/>
          <a:ea typeface="+mn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anose="02070309020205020404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48774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EB8E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3B65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7160"/>
            <a:ext cx="7329510" cy="827235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CN" sz="4000" b="1" i="1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CN" sz="4000" b="1" i="1" dirty="0">
                <a:solidFill>
                  <a:schemeClr val="tx1"/>
                </a:solidFill>
                <a:latin typeface="+mn-ea"/>
              </a:rPr>
            </a:br>
            <a:r>
              <a:rPr lang="en-US" altLang="zh-CN" sz="4000" b="1" i="1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CN" sz="4000" b="1" i="1" dirty="0">
                <a:solidFill>
                  <a:schemeClr val="tx1"/>
                </a:solidFill>
                <a:latin typeface="+mn-ea"/>
              </a:rPr>
            </a:br>
            <a:endParaRPr lang="zh-CN" altLang="en-US" sz="8000" b="1" dirty="0">
              <a:latin typeface="+mn-ea"/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50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2800" b="1" kern="100" dirty="0">
              <a:solidFill>
                <a:srgbClr val="FF0000"/>
              </a:solidFill>
              <a:latin typeface="+mn-ea"/>
              <a:cs typeface="HanWang WeiBeiMedium-Gb5" panose="02000000000000000000" charset="-12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5400" b="1" kern="100" dirty="0">
                <a:solidFill>
                  <a:srgbClr val="FF0000"/>
                </a:solidFill>
                <a:latin typeface="+mn-ea"/>
                <a:cs typeface="HanWang WeiBeiMedium-Gb5" panose="02000000000000000000" charset="-120"/>
              </a:rPr>
              <a:t>领受圣灵大能</a:t>
            </a:r>
            <a:endParaRPr lang="en-CA" altLang="zh-CN" sz="5400" b="1" kern="100" dirty="0">
              <a:solidFill>
                <a:srgbClr val="FF0000"/>
              </a:solidFill>
              <a:latin typeface="+mn-ea"/>
              <a:cs typeface="HanWang WeiBeiMedium-Gb5" panose="02000000000000000000" charset="-12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000" b="1" kern="100" dirty="0" smtClean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DengXian" panose="02010600030101010101" charset="-122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000" b="1" kern="100" dirty="0" smtClean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DengXian" panose="02010600030101010101" charset="-122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kern="100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常彦</a:t>
            </a:r>
            <a:r>
              <a:rPr lang="zh-CN" altLang="en-US" sz="40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牧师</a:t>
            </a:r>
            <a:endParaRPr lang="en-CA" sz="4000" b="1" kern="1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/>
            </a:endParaRPr>
          </a:p>
          <a:p>
            <a:pPr marL="0" indent="0" algn="ctr">
              <a:buNone/>
            </a:pPr>
            <a:r>
              <a:rPr lang="en-US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2023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年</a:t>
            </a:r>
            <a:r>
              <a:rPr lang="en-US" altLang="zh-CN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11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月</a:t>
            </a:r>
            <a:r>
              <a:rPr lang="en-US" altLang="zh-CN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26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日</a:t>
            </a:r>
            <a:endParaRPr lang="en-US" altLang="zh-CN" sz="3600" b="1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318" name="灯片编号占位符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497BB94C-BF08-44BE-BC0F-BDB25EFB8975}" type="slidenum">
              <a:rPr lang="en-US" altLang="zh-CN" smtClean="0">
                <a:solidFill>
                  <a:srgbClr val="55554A"/>
                </a:solidFill>
                <a:latin typeface="Franklin Gothic Book" pitchFamily="34" charset="0"/>
              </a:rPr>
              <a:t>1</a:t>
            </a:fld>
            <a:endParaRPr lang="en-US" altLang="zh-CN">
              <a:solidFill>
                <a:srgbClr val="55554A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8885865-D2BE-51D0-3D01-52B85A5F9F6F}"/>
              </a:ext>
            </a:extLst>
          </p:cNvPr>
          <p:cNvSpPr txBox="1"/>
          <p:nvPr/>
        </p:nvSpPr>
        <p:spPr>
          <a:xfrm>
            <a:off x="76200" y="102836"/>
            <a:ext cx="9144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endParaRPr kumimoji="0" lang="en-CA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B2EB5B9-6081-8177-8106-C4D72D7A933D}"/>
              </a:ext>
            </a:extLst>
          </p:cNvPr>
          <p:cNvSpPr txBox="1"/>
          <p:nvPr/>
        </p:nvSpPr>
        <p:spPr>
          <a:xfrm>
            <a:off x="0" y="95078"/>
            <a:ext cx="9067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FF628AA-C291-A0BC-4BD4-0726C80EF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276350"/>
            <a:ext cx="8991600" cy="330565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         如经上所记：“上帝为爱他的人</a:t>
            </a:r>
            <a:r>
              <a:rPr lang="zh-CN" altLang="en-US" sz="4000" b="1" dirty="0" smtClean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所预备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的是眼睛未曾看见，耳朵未曾听见，人心也未曾想到的。”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            </a:t>
            </a:r>
            <a:endParaRPr lang="en-CA" altLang="zh-CN" sz="3600" b="1" dirty="0">
              <a:solidFill>
                <a:srgbClr val="FF0000"/>
              </a:solidFill>
              <a:latin typeface="Trebuche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                 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哥林多前书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2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9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</a:t>
            </a:r>
            <a:endParaRPr lang="en-CA" altLang="zh-CN" sz="3600" b="1" dirty="0">
              <a:solidFill>
                <a:srgbClr val="FF0000"/>
              </a:solidFill>
              <a:latin typeface="Trebuchet"/>
              <a:ea typeface="微软雅黑" panose="020B0503020204020204" pitchFamily="34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  <a:ea typeface="微软雅黑" panose="020B0503020204020204" pitchFamily="34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2130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00300" y="1200150"/>
            <a:ext cx="8305800" cy="833438"/>
          </a:xfrm>
        </p:spPr>
        <p:txBody>
          <a:bodyPr>
            <a:noAutofit/>
          </a:bodyPr>
          <a:lstStyle/>
          <a:p>
            <a:pPr algn="l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  <a:b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</a:br>
            <a:r>
              <a:rPr lang="en-CA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/>
            </a:r>
            <a:br>
              <a:rPr lang="en-CA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</a:br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HanWang WeiBeiMedium-Gb5" panose="02000000000000000000" charset="-120"/>
              </a:rPr>
              <a:t/>
            </a:r>
            <a:b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HanWang WeiBeiMedium-Gb5" panose="02000000000000000000" charset="-120"/>
              </a:rPr>
            </a:br>
            <a:endParaRPr lang="zh-CN" altLang="en-US" sz="4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372600" cy="401955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2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、 圣灵能力如何彰显？</a:t>
            </a:r>
            <a:endParaRPr lang="en-CA" sz="1800" b="1" kern="100" dirty="0">
              <a:effectLst/>
              <a:latin typeface="Abel" panose="02000506030000020004" pitchFamily="2" charset="0"/>
              <a:ea typeface="DengXian Light" panose="02010600030101010101" pitchFamily="2" charset="-122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 圣灵在彼得生命中大大彰显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         彼得原本三次不认主，领受圣灵大</a:t>
            </a:r>
            <a:endParaRPr lang="en-CA" altLang="zh-CN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能后，他竟在众人面前大有能力地传扬</a:t>
            </a:r>
            <a:endParaRPr lang="en-CA" altLang="zh-CN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主耶稣基督。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 </a:t>
            </a:r>
            <a:endParaRPr lang="zh-CN" altLang="en-US" sz="36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550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228600" y="819150"/>
            <a:ext cx="9448800" cy="833438"/>
          </a:xfrm>
        </p:spPr>
        <p:txBody>
          <a:bodyPr>
            <a:noAutofit/>
          </a:bodyPr>
          <a:lstStyle/>
          <a:p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  <a:b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</a:br>
            <a:r>
              <a:rPr kumimoji="0" lang="zh-CN" altLang="en-US" sz="42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/>
            </a:r>
            <a:br>
              <a:rPr kumimoji="0" lang="zh-CN" altLang="en-US" sz="42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</a:br>
            <a:endParaRPr kumimoji="0" lang="zh-CN" altLang="en-US" sz="4200" b="1" i="0" u="none" strike="noStrike" kern="0" cap="none" spc="0" normalizeH="0" baseline="0" noProof="0" dirty="0">
              <a:ln w="13970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372600" cy="401955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         透过瘸子得医治的生命故事，我们看到：圣灵能力不仅在他生命中彰显，也在众人身</a:t>
            </a:r>
            <a:endParaRPr lang="en-CA" altLang="zh-CN" sz="36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上显出莫大的恩典和能力。</a:t>
            </a:r>
            <a:endParaRPr lang="zh-CN" altLang="en-US" b="1" dirty="0">
              <a:latin typeface="DengXian" panose="02010600030101010101" charset="-122"/>
              <a:ea typeface="DengXian" panose="0201060003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12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67000" y="819150"/>
            <a:ext cx="7924800" cy="83343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defRPr/>
            </a:pPr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  <a:b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</a:br>
            <a:r>
              <a:rPr lang="en-CA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/>
            </a:r>
            <a:br>
              <a:rPr lang="en-CA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</a:b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8839200" cy="4019550"/>
          </a:xfrm>
        </p:spPr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有一个人生来是瘸腿的</a:t>
            </a:r>
            <a:endParaRPr lang="en-CA" altLang="zh-CN" sz="4000" b="1" dirty="0">
              <a:solidFill>
                <a:srgbClr val="FF0000"/>
              </a:solidFill>
              <a:latin typeface="Trebuchet"/>
              <a:ea typeface="微软雅黑" panose="020B0503020204020204" pitchFamily="34" charset="-122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1800" b="1" kern="100" dirty="0">
                <a:effectLst/>
                <a:latin typeface="Abel" panose="02000506030000020004" pitchFamily="2" charset="0"/>
                <a:ea typeface="DengXian Light" panose="02010600030101010101" pitchFamily="2" charset="-122"/>
                <a:cs typeface="Times New Roman" panose="02020603050405020304" pitchFamily="18" charset="0"/>
              </a:rPr>
              <a:t>                   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当时瘸腿是不治之症，他生来就无法走路，因此瘸腿伴他一生，并成为他特别明显的记号。或许人们都叫他瘸子，却忘了他原本的名字。</a:t>
            </a:r>
            <a:r>
              <a:rPr lang="en-CA" sz="1800" b="1" kern="100" dirty="0">
                <a:effectLst/>
                <a:latin typeface="Abel" panose="02000506030000020004" pitchFamily="2" charset="0"/>
                <a:ea typeface="DengXian Light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078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67000" y="895350"/>
            <a:ext cx="7924800" cy="83343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defRPr/>
            </a:pPr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  <a:b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</a:br>
            <a:r>
              <a:rPr lang="en-CA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/>
            </a:r>
            <a:br>
              <a:rPr lang="en-CA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</a:b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047750"/>
            <a:ext cx="9296400" cy="415248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他天天求人周济 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</a:p>
          <a:p>
            <a:pPr marL="0" indent="40005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          他不但生来瘸腿，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因为残疾他无法养活自己，因此生来只能求人周济，只能被迫讨饭求生。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他可能想：这辈子就只能这样悲惨地度日如年，生活毫无盼望。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0128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algn="ctr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  领受圣灵大能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144000" cy="4019550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他对使徒们的指望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dirty="0">
                <a:solidFill>
                  <a:schemeClr val="tx1"/>
                </a:solidFill>
                <a:latin typeface="Trebuchet"/>
              </a:rPr>
              <a:t>         他像往常一样伸出手盼望从彼得、约翰得些金银，但没想到他俩完全不同于其他朝圣者，不仅没给他钱，反而定睛看他。彼得说：“你看我们！”这是要引他注意，可能会从使徒身上得着他心里从未想过的福分？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15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0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762000" y="438150"/>
            <a:ext cx="7924800" cy="833438"/>
          </a:xfrm>
        </p:spPr>
        <p:txBody>
          <a:bodyPr>
            <a:noAutofit/>
          </a:bodyPr>
          <a:lstStyle/>
          <a:p>
            <a:pPr algn="ctr"/>
            <a:r>
              <a:rPr lang="zh-CN" altLang="en-US" sz="44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              </a:t>
            </a:r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  <a:b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</a:br>
            <a:endParaRPr lang="en-CA" sz="4800" b="1" kern="0" dirty="0">
              <a:ln w="13970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144000" cy="401955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瘸子因拿撒勒人耶稣基督的名得医治                                           </a:t>
            </a:r>
            <a:r>
              <a:rPr lang="zh-CN" altLang="en-US" sz="38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彼得说：“金银我都没有，只把我所有的给你：我奉拿撒勒人耶稣基督的名，叫你起来行走。”</a:t>
            </a:r>
            <a:r>
              <a:rPr lang="zh-CN" altLang="en-US" sz="3600" b="1" dirty="0">
                <a:solidFill>
                  <a:schemeClr val="tx1"/>
                </a:solidFill>
                <a:latin typeface="Trebuchet"/>
              </a:rPr>
              <a:t>拿撒勒人耶稣基督的名远胜过金银，因为瘸子不是因金银乃是因拿撒勒人耶稣基督的名得了医治。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800" b="1" dirty="0">
              <a:solidFill>
                <a:srgbClr val="FF0000"/>
              </a:solidFill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8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16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0056" y="138278"/>
            <a:ext cx="7939088" cy="833438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1045275"/>
            <a:ext cx="8534400" cy="3882390"/>
          </a:xfrm>
        </p:spPr>
        <p:txBody>
          <a:bodyPr/>
          <a:lstStyle/>
          <a:p>
            <a:pPr marR="0" defTabSz="914400" latinLnBrk="0">
              <a:spcBef>
                <a:spcPts val="0"/>
              </a:spcBef>
              <a:buFont typeface="Wingdings" panose="05000000000000000000" pitchFamily="2" charset="2"/>
              <a:buChar char="q"/>
              <a:tabLst/>
              <a:defRPr/>
            </a:pP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他走着、跳着、赞美神</a:t>
            </a:r>
            <a:endParaRPr lang="zh-CN" altLang="en-US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0" marR="0" indent="0" defTabSz="914400" latinLnBrk="0">
              <a:spcBef>
                <a:spcPts val="0"/>
              </a:spcBef>
              <a:buNone/>
              <a:tabLst/>
              <a:defRPr/>
            </a:pP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        他的脚和踝子骨立刻健壮了，就跳起来、站着、又行走，同他们进了殿。他走着、跳着赞美神。</a:t>
            </a:r>
          </a:p>
          <a:p>
            <a:pPr marL="0" marR="0" indent="0" defTabSz="914400" latinLnBrk="0">
              <a:lnSpc>
                <a:spcPct val="107000"/>
              </a:lnSpc>
              <a:buNone/>
              <a:tabLst/>
              <a:defRPr/>
            </a:pPr>
            <a:endParaRPr lang="zh-CN" altLang="en-US" sz="4000" b="1" dirty="0">
              <a:solidFill>
                <a:srgbClr val="FF0000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5000" y="181474"/>
            <a:ext cx="5181600" cy="833438"/>
          </a:xfrm>
        </p:spPr>
        <p:txBody>
          <a:bodyPr>
            <a:noAutofit/>
          </a:bodyPr>
          <a:lstStyle/>
          <a:p>
            <a:pPr algn="ctr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" y="1011367"/>
            <a:ext cx="9067800" cy="401955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对百姓的影响：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      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百姓都看见他行走，赞美神，认得他是那素常坐在殿的美门口求周济的，就因他所遇着的事，满心希奇惊讶。这些百姓就是常在圣殿遇见瘸子的众人，他们看见他竟能走着、跳着、赞美神，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18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108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4600" y="819150"/>
            <a:ext cx="7924800" cy="83343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defRPr/>
            </a:pPr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  <a:b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</a:br>
            <a:r>
              <a:rPr lang="en-CA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/>
            </a:r>
            <a:br>
              <a:rPr lang="en-CA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</a:b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372600" cy="401955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就满心希奇，惊讶。瘸子连同认识瘸子的人，无意中都成了圣灵大能的见证人，证明圣灵</a:t>
            </a:r>
            <a:endParaRPr lang="en-CA" altLang="zh-CN" sz="36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确实让使徒在瘸子身上行了神迹，藉此圣灵</a:t>
            </a:r>
            <a:endParaRPr lang="en-CA" altLang="zh-CN" sz="36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在众人心灵深处也动了善工。使徒行传</a:t>
            </a:r>
            <a:r>
              <a:rPr lang="en-US" altLang="zh-CN" sz="36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4</a:t>
            </a:r>
            <a:r>
              <a:rPr lang="zh-CN" altLang="en-US" sz="36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：</a:t>
            </a:r>
            <a:r>
              <a:rPr lang="en-US" altLang="zh-CN" sz="36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4 </a:t>
            </a:r>
            <a:r>
              <a:rPr lang="zh-CN" altLang="en-US" sz="36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所记信主男丁数目约有五千，其中必然有不</a:t>
            </a:r>
            <a:endParaRPr lang="en-CA" altLang="zh-CN" sz="36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少人看到这个神迹，他们的心就被圣灵感动</a:t>
            </a:r>
            <a:endParaRPr lang="en-CA" altLang="zh-CN" sz="36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而选择信主。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en-CA" altLang="zh-CN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                                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                              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                     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24812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0" y="138278"/>
            <a:ext cx="7924800" cy="833438"/>
          </a:xfrm>
        </p:spPr>
        <p:txBody>
          <a:bodyPr>
            <a:no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领受圣灵大能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1352549"/>
            <a:ext cx="8915400" cy="3790951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i="0" dirty="0">
                <a:solidFill>
                  <a:srgbClr val="FF0000"/>
                </a:solidFill>
                <a:effectLst/>
                <a:latin typeface="Trebuchet"/>
              </a:rPr>
              <a:t>     </a:t>
            </a:r>
            <a:r>
              <a:rPr lang="en-CA" altLang="zh-CN" sz="1200" b="1" dirty="0" smtClean="0">
                <a:solidFill>
                  <a:srgbClr val="FF0000"/>
                </a:solidFill>
                <a:latin typeface="Trebuchet"/>
              </a:rPr>
              <a:t>                  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耶稣满有圣灵的能力，回到加利利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,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他的名声就传遍了四方。他在各会堂里教训人，众人都称赞他。</a:t>
            </a:r>
            <a:endParaRPr lang="en-CA" altLang="zh-CN" sz="40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           </a:t>
            </a:r>
            <a:r>
              <a:rPr lang="zh-CN" altLang="en-US" sz="3600" b="1" dirty="0" smtClean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路加福音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》4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14-15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110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352549"/>
            <a:ext cx="8686800" cy="3790951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    你们要谨慎行事，不要像愚昧人，当像智慧人。 要爱惜光阴，因为现今的世代邪恶。 不要作糊涂人，要明白主的旨意如何。 不要醉酒，酒能使人放荡，乃要被圣灵充满。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以弗所书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5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15-18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 </a:t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D2A7E98-CFD5-83BC-1A23-005FDDB3B8FD}"/>
              </a:ext>
            </a:extLst>
          </p:cNvPr>
          <p:cNvSpPr txBox="1"/>
          <p:nvPr/>
        </p:nvSpPr>
        <p:spPr>
          <a:xfrm>
            <a:off x="574158" y="153789"/>
            <a:ext cx="7010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</a:p>
        </p:txBody>
      </p:sp>
    </p:spTree>
    <p:extLst>
      <p:ext uri="{BB962C8B-B14F-4D97-AF65-F5344CB8AC3E}">
        <p14:creationId xmlns:p14="http://schemas.microsoft.com/office/powerpoint/2010/main" val="40045251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algn="ctr"/>
            <a:endParaRPr lang="en-CA" sz="4800" b="1" kern="0" dirty="0">
              <a:ln w="13970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23037" y="1276350"/>
            <a:ext cx="9121140" cy="3768744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Clr>
                <a:srgbClr val="F4680B"/>
              </a:buClr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         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体贴肉体就是死，体贴圣灵的乃是生命平安。 原来体贴肉体的，就是与上帝为仇， 因为不服神的律法不顺服，也是不能服。而且属肉体的人不能得神得喜欢。      （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罗马书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》8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6-8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F4680B"/>
              </a:buClr>
              <a:buSzPct val="75000"/>
              <a:buNone/>
              <a:tabLst/>
              <a:defRPr/>
            </a:pPr>
            <a:endParaRPr lang="zh-CN" altLang="en-US" sz="4000" b="1" dirty="0">
              <a:solidFill>
                <a:prstClr val="black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F4680B"/>
              </a:buClr>
              <a:buSzPct val="75000"/>
              <a:buNone/>
              <a:tabLst/>
              <a:defRPr/>
            </a:pPr>
            <a:endParaRPr lang="zh-CN" altLang="en-US" sz="4000" b="1" dirty="0">
              <a:solidFill>
                <a:prstClr val="black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F4680B"/>
              </a:buClr>
              <a:buSzPct val="75000"/>
              <a:buNone/>
              <a:tabLst/>
              <a:defRPr/>
            </a:pPr>
            <a:endParaRPr lang="zh-CN" altLang="en-US" sz="4000" b="1" dirty="0">
              <a:solidFill>
                <a:prstClr val="black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21</a:t>
            </a:fld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xmlns="" id="{B9649BF6-B269-5A7D-E03B-59B3A4D01F57}"/>
              </a:ext>
            </a:extLst>
          </p:cNvPr>
          <p:cNvSpPr txBox="1">
            <a:spLocks/>
          </p:cNvSpPr>
          <p:nvPr/>
        </p:nvSpPr>
        <p:spPr>
          <a:xfrm>
            <a:off x="2743200" y="1147762"/>
            <a:ext cx="8305800" cy="8334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zh-CN" altLang="en-US" sz="48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领受圣灵大能</a:t>
            </a:r>
            <a:br>
              <a:rPr lang="zh-CN" altLang="en-US" sz="48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CA" sz="48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CA" sz="48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anWang WeiBeiMedium-Gb5" panose="02000000000000000000" charset="-120"/>
              </a:rPr>
              <a:t/>
            </a:r>
            <a:b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anWang WeiBeiMedium-Gb5" panose="02000000000000000000" charset="-120"/>
              </a:rPr>
            </a:br>
            <a:endParaRPr lang="zh-CN" altLang="en-US" sz="4800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6800" y="133350"/>
            <a:ext cx="6705600" cy="833438"/>
          </a:xfrm>
        </p:spPr>
        <p:txBody>
          <a:bodyPr>
            <a:normAutofit/>
          </a:bodyPr>
          <a:lstStyle/>
          <a:p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4205"/>
            <a:ext cx="9144000" cy="3926205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3</a:t>
            </a: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、 我们如何领受圣灵的能力？</a:t>
            </a:r>
            <a:endParaRPr lang="en-CA" altLang="zh-CN" sz="4000" b="1" dirty="0">
              <a:solidFill>
                <a:srgbClr val="FF0000"/>
              </a:solidFill>
              <a:latin typeface="Franklin Gothic Book"/>
              <a:ea typeface="微软雅黑" panose="020B0503020204020204" pitchFamily="34" charset="-122"/>
            </a:endParaRP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圣灵充满是神的命令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         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被圣灵充满不是可有可无，而是神的命令，是每个基督徒生命持续成长的必备条件，只有被圣灵充满，才可能更明白神的旨意。</a:t>
            </a:r>
          </a:p>
          <a:p>
            <a:pPr marL="0" lvl="0" indent="0">
              <a:lnSpc>
                <a:spcPct val="107000"/>
              </a:lnSpc>
              <a:buNone/>
            </a:pPr>
            <a:endParaRPr lang="zh-CN" altLang="en-US" sz="3800" b="1" dirty="0">
              <a:solidFill>
                <a:schemeClr val="tx1"/>
              </a:solidFill>
              <a:latin typeface="DengXian" panose="02010600030101010101" charset="-122"/>
              <a:ea typeface="DengXian" panose="02010600030101010101" charset="-122"/>
              <a:cs typeface="DengXian" panose="0201060003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4173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6800" y="133350"/>
            <a:ext cx="6705600" cy="833438"/>
          </a:xfrm>
        </p:spPr>
        <p:txBody>
          <a:bodyPr>
            <a:normAutofit/>
          </a:bodyPr>
          <a:lstStyle/>
          <a:p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4205"/>
            <a:ext cx="9448800" cy="3926205"/>
          </a:xfrm>
        </p:spPr>
        <p:txBody>
          <a:bodyPr/>
          <a:lstStyle/>
          <a:p>
            <a:pPr marR="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被圣灵充满必须致死肉体和老我</a:t>
            </a:r>
            <a:r>
              <a:rPr lang="en-CA" sz="1800" b="1" kern="100" dirty="0">
                <a:effectLst/>
                <a:latin typeface="Abel" panose="02000506030000020004" pitchFamily="2" charset="0"/>
                <a:ea typeface="DengXian Light" panose="02010600030101010101" pitchFamily="2" charset="-122"/>
                <a:cs typeface="Times New Roman" panose="02020603050405020304" pitchFamily="18" charset="0"/>
              </a:rPr>
              <a:t>   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zh-CN" altLang="en-US" sz="39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        求主光照我们让我们明白：拦阻我们被圣灵充满的就是肉体和老我，体贴肉体的就是死，体贴圣灵的乃是生命平安。不降伏在主面前就不能被圣灵充满，要先倒空自己、先悔改，才能被圣灵充满。</a:t>
            </a:r>
            <a:endParaRPr lang="en-CA" sz="39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zh-CN" altLang="en-US" sz="3800" b="1" dirty="0">
              <a:solidFill>
                <a:schemeClr val="tx1"/>
              </a:solidFill>
              <a:latin typeface="DengXian" panose="02010600030101010101" charset="-122"/>
              <a:ea typeface="DengXian" panose="02010600030101010101" charset="-122"/>
              <a:cs typeface="DengXian" panose="0201060003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180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algn="ctr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  <a:endParaRPr lang="en-CA" sz="4800" b="1" kern="0" dirty="0">
              <a:ln w="13970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121140" cy="401955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F4680B"/>
              </a:buClr>
              <a:buSzPct val="75000"/>
              <a:buNone/>
              <a:tabLst/>
              <a:defRPr/>
            </a:pPr>
            <a:r>
              <a:rPr lang="zh-CN" altLang="en-US" sz="4000" b="1" dirty="0">
                <a:solidFill>
                  <a:prstClr val="black"/>
                </a:solidFill>
                <a:latin typeface="Franklin Gothic Book"/>
                <a:ea typeface="微软雅黑" panose="020B0503020204020204" pitchFamily="34" charset="-122"/>
              </a:rPr>
              <a:t>         </a:t>
            </a:r>
            <a:endParaRPr lang="en-CA" altLang="zh-CN" sz="4000" b="1" dirty="0">
              <a:solidFill>
                <a:prstClr val="black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F4680B"/>
              </a:buClr>
              <a:buSzPct val="75000"/>
              <a:buNone/>
              <a:tabLst/>
              <a:defRPr/>
            </a:pPr>
            <a:r>
              <a:rPr lang="en-CA" altLang="zh-CN" sz="4000" b="1" dirty="0">
                <a:solidFill>
                  <a:prstClr val="black"/>
                </a:solidFill>
                <a:latin typeface="Franklin Gothic Book"/>
                <a:ea typeface="微软雅黑" panose="020B0503020204020204" pitchFamily="34" charset="-122"/>
              </a:rPr>
              <a:t>       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因为随从肉体的人体贴肉体的事；随从圣灵的人体贴圣灵的事。</a:t>
            </a:r>
            <a:endParaRPr lang="en-CA" altLang="zh-CN" sz="4000" b="1" dirty="0">
              <a:solidFill>
                <a:srgbClr val="FF0000"/>
              </a:solidFill>
              <a:latin typeface="Trebuchet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F4680B"/>
              </a:buClr>
              <a:buSzPct val="75000"/>
              <a:buNone/>
              <a:tabLst/>
              <a:defRPr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                          </a:t>
            </a: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（</a:t>
            </a:r>
            <a:r>
              <a:rPr lang="en-US" altLang="zh-CN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《</a:t>
            </a: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罗马书</a:t>
            </a:r>
            <a:r>
              <a:rPr lang="en-US" altLang="zh-CN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》8</a:t>
            </a: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：</a:t>
            </a:r>
            <a:r>
              <a:rPr lang="en-CA" altLang="zh-CN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5</a:t>
            </a: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24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8374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6800" y="133350"/>
            <a:ext cx="6705600" cy="833438"/>
          </a:xfrm>
        </p:spPr>
        <p:txBody>
          <a:bodyPr>
            <a:normAutofit/>
          </a:bodyPr>
          <a:lstStyle/>
          <a:p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4205"/>
            <a:ext cx="9220200" cy="3926205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4</a:t>
            </a:r>
            <a:r>
              <a:rPr lang="zh-CN" altLang="en-US" sz="38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、 如何顺服圣灵引导，明白神的旨意</a:t>
            </a: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？                  </a:t>
            </a:r>
            <a:r>
              <a:rPr lang="zh-CN" altLang="en-US" sz="38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随从肉体的人体贴肉体的事，随从圣灵的人体贴圣灵的事。平时要操练听圣灵的声音，留意圣灵的感动：</a:t>
            </a:r>
          </a:p>
          <a:p>
            <a:pPr marL="0" lvl="0" indent="0">
              <a:lnSpc>
                <a:spcPct val="107000"/>
              </a:lnSpc>
              <a:buNone/>
            </a:pPr>
            <a:endParaRPr lang="zh-CN" altLang="en-US" sz="3800" b="1" dirty="0">
              <a:solidFill>
                <a:schemeClr val="tx1"/>
              </a:solidFill>
              <a:latin typeface="DengXian" panose="02010600030101010101" charset="-122"/>
              <a:ea typeface="DengXian" panose="02010600030101010101" charset="-122"/>
              <a:cs typeface="DengXian" panose="0201060003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9015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31190"/>
            <a:ext cx="6705600" cy="833438"/>
          </a:xfrm>
        </p:spPr>
        <p:txBody>
          <a:bodyPr>
            <a:normAutofit/>
          </a:bodyPr>
          <a:lstStyle/>
          <a:p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4205"/>
            <a:ext cx="9067800" cy="3926205"/>
          </a:xfrm>
        </p:spPr>
        <p:txBody>
          <a:bodyPr/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zh-CN" altLang="en-US" sz="38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弃绝负面思想和言语，否则会对圣灵反应迟钝。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zh-CN" altLang="en-US" sz="38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弃绝罪与不讨神喜悦的事，如：骄傲、争竞、嫉妒等等，如陷在罪中必定失去圣灵同在。	</a:t>
            </a:r>
            <a:endParaRPr lang="zh-CN" altLang="en-US" sz="3800" b="1" dirty="0">
              <a:solidFill>
                <a:schemeClr val="tx1"/>
              </a:solidFill>
              <a:latin typeface="DengXian" panose="02010600030101010101" charset="-122"/>
              <a:ea typeface="DengXian" panose="02010600030101010101" charset="-122"/>
              <a:cs typeface="DengXian" panose="0201060003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5714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0" y="590550"/>
            <a:ext cx="8534400" cy="83343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  <a:r>
              <a:rPr lang="en-CA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CA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CA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50"/>
          </a:xfrm>
        </p:spPr>
        <p:txBody>
          <a:bodyPr/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zh-CN" altLang="en-US" sz="4000" b="1" i="0" dirty="0">
                <a:solidFill>
                  <a:srgbClr val="FF0000"/>
                </a:solidFill>
                <a:effectLst/>
                <a:latin typeface="Trebuchet"/>
              </a:rPr>
              <a:t>要随时渴慕被圣灵充满。顺从圣灵感动感动就会持续。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zh-CN" altLang="en-US" sz="4000" b="1" i="0" dirty="0">
                <a:solidFill>
                  <a:srgbClr val="FF0000"/>
                </a:solidFill>
                <a:effectLst/>
                <a:latin typeface="Trebuchet"/>
              </a:rPr>
              <a:t>幸福小组福长和同工们要领受圣灵能力，同心合意兴旺福音。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690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6800" y="133350"/>
            <a:ext cx="6705600" cy="833438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Franklin Gothic Book"/>
              </a:rPr>
              <a:t>我们的祷告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4205"/>
            <a:ext cx="9144000" cy="3926205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         主啊，我们即将迎来</a:t>
            </a:r>
            <a:r>
              <a:rPr lang="en-US" altLang="zh-CN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202 4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年，我们极其需要圣灵大能在普世教会动工，在佳恩基督教会动工，在我们每个人生命中动工。我们要领受圣灵能力侍奉永生神、传扬天国福音并抢救灵魂。</a:t>
            </a:r>
            <a:endParaRPr lang="zh-CN" altLang="en-US" sz="3800" b="1" dirty="0">
              <a:solidFill>
                <a:schemeClr val="tx1"/>
              </a:solidFill>
              <a:latin typeface="DengXian" panose="02010600030101010101" charset="-122"/>
              <a:ea typeface="DengXian" panose="02010600030101010101" charset="-122"/>
              <a:cs typeface="DengXian" panose="0201060003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935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6800" y="133350"/>
            <a:ext cx="6705600" cy="833438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Franklin Gothic Book"/>
              </a:rPr>
              <a:t>我们的祷告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4205"/>
            <a:ext cx="9144000" cy="3926205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        我们恒切恳求并追切呼求：主啊！求你赐下更多、更大的圣灵能力来浇灌我们，点燃我们爱你的火，挑旺我们爱灵魂的心，帮助我们带着爱世人的心志和能力走向国度宣教。奉主耶稣的名祷告、阿们！</a:t>
            </a:r>
          </a:p>
          <a:p>
            <a:pPr marL="0" lvl="0" indent="0" algn="ctr">
              <a:lnSpc>
                <a:spcPct val="107000"/>
              </a:lnSpc>
              <a:buNone/>
            </a:pPr>
            <a:endParaRPr lang="zh-CN" altLang="en-US" sz="4000" b="1" dirty="0">
              <a:solidFill>
                <a:srgbClr val="FF0000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1887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领受圣灵大能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352550"/>
            <a:ext cx="8763000" cy="365760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“主的灵在我身上，因为他用膏膏我，叫我传福音给贫穷的人；差遣我宣告：被掳的得释放，瞎眼的得看见，叫那受压制的得自由，报告神悦纳人的禧年。” 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2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路加福音</a:t>
            </a:r>
            <a:r>
              <a:rPr lang="en-US" altLang="zh-CN" sz="3200" b="1" dirty="0">
                <a:solidFill>
                  <a:srgbClr val="FF0000"/>
                </a:solidFill>
                <a:latin typeface="Trebuchet"/>
              </a:rPr>
              <a:t>》4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200" b="1" dirty="0">
                <a:solidFill>
                  <a:srgbClr val="FF0000"/>
                </a:solidFill>
                <a:latin typeface="Trebuchet"/>
              </a:rPr>
              <a:t>18-19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领受圣灵大能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276349"/>
            <a:ext cx="8915401" cy="3875063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    但圣灵降临在你们身上，你们就必得着能力：并要在耶路撒冷、犹太全地和撒玛利亚，直到地极，作我的见证。” </a:t>
            </a:r>
            <a:endParaRPr lang="en-CA" altLang="zh-CN" sz="40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            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使徒行传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1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8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</a:t>
            </a:r>
            <a:endParaRPr lang="en-CA" altLang="zh-CN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              </a:t>
            </a: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5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067800" cy="38862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1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、 渴慕圣灵大能</a:t>
            </a:r>
            <a:endParaRPr lang="zh-CN" altLang="en-US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圣灵使门徒得到服事能力，尤其在传福音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时，他们圣灵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能力格外彰显。</a:t>
            </a:r>
            <a:endParaRPr lang="en-CA" altLang="zh-CN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《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使徒行传</a:t>
            </a:r>
            <a:r>
              <a:rPr lang="en-US" altLang="zh-CN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记载：自从领受圣灵能力后，神藉着门徒带下许许多多神迹奇事，福音能力大大显现。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8885865-D2BE-51D0-3D01-52B85A5F9F6F}"/>
              </a:ext>
            </a:extLst>
          </p:cNvPr>
          <p:cNvSpPr txBox="1"/>
          <p:nvPr/>
        </p:nvSpPr>
        <p:spPr>
          <a:xfrm>
            <a:off x="76200" y="102836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  <a:endParaRPr lang="en-CA" sz="4800" b="1" kern="0" dirty="0">
              <a:ln w="13970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33600" y="102393"/>
            <a:ext cx="7924800" cy="833438"/>
          </a:xfrm>
        </p:spPr>
        <p:txBody>
          <a:bodyPr>
            <a:noAutofit/>
          </a:bodyPr>
          <a:lstStyle/>
          <a:p>
            <a:pPr algn="l"/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领受圣灵大能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96400" cy="401955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门徒们领受圣灵大能后，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许多人因被圣灵感动而相信主耶稣，他们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结出丰盛的福音果子。</a:t>
            </a:r>
            <a:endParaRPr lang="zh-CN" altLang="en-US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6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1200150"/>
            <a:ext cx="8915400" cy="394335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8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         申初祷告的时候，彼得、约翰上圣殿去。有一个人，生来是瘸腿的，天天被人抬来，放在殿的一个门口，那门名叫美门，要求进殿的人周济。他看见彼得、约翰将要进殿，就求他们周济。彼得、约翰定睛看他。彼得说：“你看我们。”</a:t>
            </a:r>
            <a:endParaRPr lang="zh-CN" altLang="en-US" b="1" dirty="0">
              <a:latin typeface="DengXian" panose="02010600030101010101" charset="-122"/>
              <a:ea typeface="DengXian" panose="02010600030101010101" charset="-122"/>
              <a:cs typeface="DengXian" panose="0201060003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7</a:t>
            </a:fld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8885865-D2BE-51D0-3D01-52B85A5F9F6F}"/>
              </a:ext>
            </a:extLst>
          </p:cNvPr>
          <p:cNvSpPr txBox="1"/>
          <p:nvPr/>
        </p:nvSpPr>
        <p:spPr>
          <a:xfrm>
            <a:off x="-304800" y="131408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  <a:endParaRPr lang="en-CA" sz="4800" b="1" kern="0" dirty="0">
              <a:ln w="13970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4979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8885865-D2BE-51D0-3D01-52B85A5F9F6F}"/>
              </a:ext>
            </a:extLst>
          </p:cNvPr>
          <p:cNvSpPr txBox="1"/>
          <p:nvPr/>
        </p:nvSpPr>
        <p:spPr>
          <a:xfrm>
            <a:off x="76200" y="102836"/>
            <a:ext cx="9144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endParaRPr kumimoji="0" lang="en-CA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B2EB5B9-6081-8177-8106-C4D72D7A933D}"/>
              </a:ext>
            </a:extLst>
          </p:cNvPr>
          <p:cNvSpPr txBox="1"/>
          <p:nvPr/>
        </p:nvSpPr>
        <p:spPr>
          <a:xfrm>
            <a:off x="0" y="95078"/>
            <a:ext cx="9067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FF628AA-C291-A0BC-4BD4-0726C80EF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36" y="1200150"/>
            <a:ext cx="8968564" cy="37338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那人就留意看他们，指望得着什么。 彼得说：“金银我都没有，只把我所有的给你。我奉拿撒勒人耶稣基督的名，叫你起来行走。”于是拉着他的右手扶他起来。他的脚和踝子骨立刻健壮了，就跳起来，站着，又行走。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37351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8885865-D2BE-51D0-3D01-52B85A5F9F6F}"/>
              </a:ext>
            </a:extLst>
          </p:cNvPr>
          <p:cNvSpPr txBox="1"/>
          <p:nvPr/>
        </p:nvSpPr>
        <p:spPr>
          <a:xfrm>
            <a:off x="76200" y="102836"/>
            <a:ext cx="9144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endParaRPr kumimoji="0" lang="en-CA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B2EB5B9-6081-8177-8106-C4D72D7A933D}"/>
              </a:ext>
            </a:extLst>
          </p:cNvPr>
          <p:cNvSpPr txBox="1"/>
          <p:nvPr/>
        </p:nvSpPr>
        <p:spPr>
          <a:xfrm>
            <a:off x="0" y="95078"/>
            <a:ext cx="9067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领受圣灵大能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FF628AA-C291-A0BC-4BD4-0726C80EF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200150"/>
            <a:ext cx="8991600" cy="38862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他跟他们进了殿，走着，跳着，赞美神。百姓都看见他行走，赞美神， 认得他是那素常坐在殿的美门口周济的，就因</a:t>
            </a:r>
            <a:r>
              <a:rPr lang="zh-CN" altLang="en-US" sz="4000" b="1" dirty="0" smtClean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他所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遇着的事，满心希奇惊讶。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                     </a:t>
            </a:r>
            <a:r>
              <a:rPr lang="zh-CN" altLang="en-US" sz="3600" b="1" dirty="0" smtClean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使徒行传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》3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1-10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</a:t>
            </a:r>
            <a:endParaRPr lang="en-CA" altLang="zh-CN" sz="3600" b="1" dirty="0">
              <a:solidFill>
                <a:srgbClr val="FF0000"/>
              </a:solidFill>
              <a:latin typeface="Trebuchet"/>
              <a:ea typeface="微软雅黑" panose="020B0503020204020204" pitchFamily="34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  <a:ea typeface="微软雅黑" panose="020B0503020204020204" pitchFamily="34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50618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NmNGMxYmY0MzM5Nzc4ZmViMmY5YjU0NWE1ZmM3MWY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1790490[1]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ppt/theme/themeOverride2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ppt/theme/themeOverride3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ppt/theme/themeOverride4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ppt/theme/themeOverride5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ppt/theme/themeOverride6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ppt/theme/themeOverride7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ppt/theme/themeOverride8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ppt/theme/themeOverride9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</TotalTime>
  <Words>1703</Words>
  <Application>Microsoft Office PowerPoint</Application>
  <PresentationFormat>On-screen Show (16:9)</PresentationFormat>
  <Paragraphs>131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TS101790490[1]</vt:lpstr>
      <vt:lpstr>  </vt:lpstr>
      <vt:lpstr> 领受圣灵大能</vt:lpstr>
      <vt:lpstr>   领受圣灵大能</vt:lpstr>
      <vt:lpstr>   领受圣灵大能</vt:lpstr>
      <vt:lpstr>PowerPoint Presentation</vt:lpstr>
      <vt:lpstr>领受圣灵大能</vt:lpstr>
      <vt:lpstr>PowerPoint Presentation</vt:lpstr>
      <vt:lpstr>PowerPoint Presentation</vt:lpstr>
      <vt:lpstr>PowerPoint Presentation</vt:lpstr>
      <vt:lpstr>PowerPoint Presentation</vt:lpstr>
      <vt:lpstr>领受圣灵大能   </vt:lpstr>
      <vt:lpstr>领受圣灵大能  </vt:lpstr>
      <vt:lpstr>领受圣灵大能  </vt:lpstr>
      <vt:lpstr>领受圣灵大能  </vt:lpstr>
      <vt:lpstr>   领受圣灵大能</vt:lpstr>
      <vt:lpstr>               领受圣灵大能 </vt:lpstr>
      <vt:lpstr>领受圣灵大能</vt:lpstr>
      <vt:lpstr>领受圣灵大能</vt:lpstr>
      <vt:lpstr>领受圣灵大能  </vt:lpstr>
      <vt:lpstr>   </vt:lpstr>
      <vt:lpstr>PowerPoint Presentation</vt:lpstr>
      <vt:lpstr>领受圣灵大能</vt:lpstr>
      <vt:lpstr>领受圣灵大能</vt:lpstr>
      <vt:lpstr>领受圣灵大能</vt:lpstr>
      <vt:lpstr>领受圣灵大能</vt:lpstr>
      <vt:lpstr>领受圣灵大能</vt:lpstr>
      <vt:lpstr>领受圣灵大能          </vt:lpstr>
      <vt:lpstr>我们的祷告</vt:lpstr>
      <vt:lpstr>我们的祷告</vt:lpstr>
    </vt:vector>
  </TitlesOfParts>
  <Company>AGCF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Leon Yang</dc:creator>
  <cp:lastModifiedBy>Leon Yang</cp:lastModifiedBy>
  <cp:revision>275</cp:revision>
  <dcterms:created xsi:type="dcterms:W3CDTF">2021-02-28T22:09:00Z</dcterms:created>
  <dcterms:modified xsi:type="dcterms:W3CDTF">2023-11-26T19:21:30Z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2052-11.1.0.11636</vt:lpwstr>
  </property>
  <property fmtid="{D5CDD505-2E9C-101B-9397-08002B2CF9AE}" pid="3" name="ICV">
    <vt:lpwstr>27A5AAA5514E45229A0AA7650FD021B5</vt:lpwstr>
  </property>
</Properties>
</file>