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  <p:sldMasterId id="2147483660" r:id="rId2"/>
    <p:sldMasterId id="2147483661" r:id="rId3"/>
  </p:sldMasterIdLst>
  <p:notesMasterIdLst>
    <p:notesMasterId r:id="rId2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FangSong" panose="02010609060101010101" pitchFamily="49" charset="-122"/>
      <p:regular r:id="rId31"/>
    </p:embeddedFont>
    <p:embeddedFont>
      <p:font typeface="Libre Franklin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000000"/>
          </p15:clr>
        </p15:guide>
        <p15:guide id="2" pos="2208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9B452D-BE3A-4CF2-BD47-7BDA0CB1F695}" v="35" dt="2023-10-22T21:02:18.875"/>
    <p1510:client id="{5D95A2B1-7DFC-411B-9DF9-FC18D75B56C0}" v="59" dt="2023-10-22T21:18:41.107"/>
    <p1510:client id="{7BEEF4F4-55C1-4F81-93C4-E092D77602BB}" v="11" dt="2023-10-22T21:08:50.226"/>
    <p1510:client id="{C9419F48-F04E-4F71-ABF5-2A9966C004A5}" v="1" dt="2023-10-22T21:43:40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font" Target="fonts/font8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3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7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CF CA" userId="b980ee22cbae3751" providerId="Windows Live" clId="Web-{5D95A2B1-7DFC-411B-9DF9-FC18D75B56C0}"/>
    <pc:docChg chg="modSld">
      <pc:chgData name="AGCF CA" userId="b980ee22cbae3751" providerId="Windows Live" clId="Web-{5D95A2B1-7DFC-411B-9DF9-FC18D75B56C0}" dt="2023-10-22T21:18:41.107" v="56" actId="14100"/>
      <pc:docMkLst>
        <pc:docMk/>
      </pc:docMkLst>
      <pc:sldChg chg="modSp">
        <pc:chgData name="AGCF CA" userId="b980ee22cbae3751" providerId="Windows Live" clId="Web-{5D95A2B1-7DFC-411B-9DF9-FC18D75B56C0}" dt="2023-10-22T21:09:16.828" v="0" actId="20577"/>
        <pc:sldMkLst>
          <pc:docMk/>
          <pc:sldMk cId="0" sldId="258"/>
        </pc:sldMkLst>
        <pc:spChg chg="mod">
          <ac:chgData name="AGCF CA" userId="b980ee22cbae3751" providerId="Windows Live" clId="Web-{5D95A2B1-7DFC-411B-9DF9-FC18D75B56C0}" dt="2023-10-22T21:09:16.828" v="0" actId="20577"/>
          <ac:spMkLst>
            <pc:docMk/>
            <pc:sldMk cId="0" sldId="258"/>
            <ac:spMk id="133" creationId="{00000000-0000-0000-0000-000000000000}"/>
          </ac:spMkLst>
        </pc:spChg>
      </pc:sldChg>
      <pc:sldChg chg="modSp">
        <pc:chgData name="AGCF CA" userId="b980ee22cbae3751" providerId="Windows Live" clId="Web-{5D95A2B1-7DFC-411B-9DF9-FC18D75B56C0}" dt="2023-10-22T21:14:11.621" v="31" actId="20577"/>
        <pc:sldMkLst>
          <pc:docMk/>
          <pc:sldMk cId="0" sldId="261"/>
        </pc:sldMkLst>
        <pc:spChg chg="mod">
          <ac:chgData name="AGCF CA" userId="b980ee22cbae3751" providerId="Windows Live" clId="Web-{5D95A2B1-7DFC-411B-9DF9-FC18D75B56C0}" dt="2023-10-22T21:11:57.913" v="21" actId="20577"/>
          <ac:spMkLst>
            <pc:docMk/>
            <pc:sldMk cId="0" sldId="261"/>
            <ac:spMk id="153" creationId="{00000000-0000-0000-0000-000000000000}"/>
          </ac:spMkLst>
        </pc:spChg>
        <pc:spChg chg="mod">
          <ac:chgData name="AGCF CA" userId="b980ee22cbae3751" providerId="Windows Live" clId="Web-{5D95A2B1-7DFC-411B-9DF9-FC18D75B56C0}" dt="2023-10-22T21:14:11.621" v="31" actId="20577"/>
          <ac:spMkLst>
            <pc:docMk/>
            <pc:sldMk cId="0" sldId="261"/>
            <ac:spMk id="154" creationId="{00000000-0000-0000-0000-000000000000}"/>
          </ac:spMkLst>
        </pc:spChg>
      </pc:sldChg>
      <pc:sldChg chg="modSp">
        <pc:chgData name="AGCF CA" userId="b980ee22cbae3751" providerId="Windows Live" clId="Web-{5D95A2B1-7DFC-411B-9DF9-FC18D75B56C0}" dt="2023-10-22T21:18:41.107" v="56" actId="14100"/>
        <pc:sldMkLst>
          <pc:docMk/>
          <pc:sldMk cId="0" sldId="262"/>
        </pc:sldMkLst>
        <pc:spChg chg="mod">
          <ac:chgData name="AGCF CA" userId="b980ee22cbae3751" providerId="Windows Live" clId="Web-{5D95A2B1-7DFC-411B-9DF9-FC18D75B56C0}" dt="2023-10-22T21:15:35.640" v="48" actId="20577"/>
          <ac:spMkLst>
            <pc:docMk/>
            <pc:sldMk cId="0" sldId="262"/>
            <ac:spMk id="160" creationId="{00000000-0000-0000-0000-000000000000}"/>
          </ac:spMkLst>
        </pc:spChg>
        <pc:picChg chg="mod">
          <ac:chgData name="AGCF CA" userId="b980ee22cbae3751" providerId="Windows Live" clId="Web-{5D95A2B1-7DFC-411B-9DF9-FC18D75B56C0}" dt="2023-10-22T21:18:41.107" v="56" actId="14100"/>
          <ac:picMkLst>
            <pc:docMk/>
            <pc:sldMk cId="0" sldId="262"/>
            <ac:picMk id="162" creationId="{00000000-0000-0000-0000-000000000000}"/>
          </ac:picMkLst>
        </pc:picChg>
      </pc:sldChg>
      <pc:sldChg chg="modSp">
        <pc:chgData name="AGCF CA" userId="b980ee22cbae3751" providerId="Windows Live" clId="Web-{5D95A2B1-7DFC-411B-9DF9-FC18D75B56C0}" dt="2023-10-22T21:15:54.469" v="51" actId="20577"/>
        <pc:sldMkLst>
          <pc:docMk/>
          <pc:sldMk cId="0" sldId="266"/>
        </pc:sldMkLst>
        <pc:spChg chg="mod">
          <ac:chgData name="AGCF CA" userId="b980ee22cbae3751" providerId="Windows Live" clId="Web-{5D95A2B1-7DFC-411B-9DF9-FC18D75B56C0}" dt="2023-10-22T21:15:54.469" v="51" actId="20577"/>
          <ac:spMkLst>
            <pc:docMk/>
            <pc:sldMk cId="0" sldId="266"/>
            <ac:spMk id="190" creationId="{00000000-0000-0000-0000-000000000000}"/>
          </ac:spMkLst>
        </pc:spChg>
      </pc:sldChg>
      <pc:sldChg chg="modSp">
        <pc:chgData name="AGCF CA" userId="b980ee22cbae3751" providerId="Windows Live" clId="Web-{5D95A2B1-7DFC-411B-9DF9-FC18D75B56C0}" dt="2023-10-22T21:18:29.950" v="55" actId="14100"/>
        <pc:sldMkLst>
          <pc:docMk/>
          <pc:sldMk cId="0" sldId="268"/>
        </pc:sldMkLst>
        <pc:spChg chg="mod">
          <ac:chgData name="AGCF CA" userId="b980ee22cbae3751" providerId="Windows Live" clId="Web-{5D95A2B1-7DFC-411B-9DF9-FC18D75B56C0}" dt="2023-10-22T21:16:10.142" v="54" actId="20577"/>
          <ac:spMkLst>
            <pc:docMk/>
            <pc:sldMk cId="0" sldId="268"/>
            <ac:spMk id="204" creationId="{00000000-0000-0000-0000-000000000000}"/>
          </ac:spMkLst>
        </pc:spChg>
        <pc:picChg chg="mod">
          <ac:chgData name="AGCF CA" userId="b980ee22cbae3751" providerId="Windows Live" clId="Web-{5D95A2B1-7DFC-411B-9DF9-FC18D75B56C0}" dt="2023-10-22T21:18:29.950" v="55" actId="14100"/>
          <ac:picMkLst>
            <pc:docMk/>
            <pc:sldMk cId="0" sldId="268"/>
            <ac:picMk id="207" creationId="{00000000-0000-0000-0000-000000000000}"/>
          </ac:picMkLst>
        </pc:picChg>
      </pc:sldChg>
    </pc:docChg>
  </pc:docChgLst>
  <pc:docChgLst>
    <pc:chgData name="AGCF CA" userId="b980ee22cbae3751" providerId="Windows Live" clId="Web-{7BEEF4F4-55C1-4F81-93C4-E092D77602BB}"/>
    <pc:docChg chg="modSld">
      <pc:chgData name="AGCF CA" userId="b980ee22cbae3751" providerId="Windows Live" clId="Web-{7BEEF4F4-55C1-4F81-93C4-E092D77602BB}" dt="2023-10-22T21:08:50.226" v="10"/>
      <pc:docMkLst>
        <pc:docMk/>
      </pc:docMkLst>
      <pc:sldChg chg="modSp">
        <pc:chgData name="AGCF CA" userId="b980ee22cbae3751" providerId="Windows Live" clId="Web-{7BEEF4F4-55C1-4F81-93C4-E092D77602BB}" dt="2023-10-22T21:05:58.387" v="1" actId="20577"/>
        <pc:sldMkLst>
          <pc:docMk/>
          <pc:sldMk cId="0" sldId="257"/>
        </pc:sldMkLst>
        <pc:spChg chg="mod">
          <ac:chgData name="AGCF CA" userId="b980ee22cbae3751" providerId="Windows Live" clId="Web-{7BEEF4F4-55C1-4F81-93C4-E092D77602BB}" dt="2023-10-22T21:05:58.387" v="1" actId="20577"/>
          <ac:spMkLst>
            <pc:docMk/>
            <pc:sldMk cId="0" sldId="257"/>
            <ac:spMk id="125" creationId="{00000000-0000-0000-0000-000000000000}"/>
          </ac:spMkLst>
        </pc:spChg>
      </pc:sldChg>
      <pc:sldChg chg="modSp">
        <pc:chgData name="AGCF CA" userId="b980ee22cbae3751" providerId="Windows Live" clId="Web-{7BEEF4F4-55C1-4F81-93C4-E092D77602BB}" dt="2023-10-22T21:07:22.343" v="7" actId="20577"/>
        <pc:sldMkLst>
          <pc:docMk/>
          <pc:sldMk cId="0" sldId="258"/>
        </pc:sldMkLst>
        <pc:spChg chg="mod">
          <ac:chgData name="AGCF CA" userId="b980ee22cbae3751" providerId="Windows Live" clId="Web-{7BEEF4F4-55C1-4F81-93C4-E092D77602BB}" dt="2023-10-22T21:06:38.623" v="4" actId="20577"/>
          <ac:spMkLst>
            <pc:docMk/>
            <pc:sldMk cId="0" sldId="258"/>
            <ac:spMk id="132" creationId="{00000000-0000-0000-0000-000000000000}"/>
          </ac:spMkLst>
        </pc:spChg>
        <pc:spChg chg="mod">
          <ac:chgData name="AGCF CA" userId="b980ee22cbae3751" providerId="Windows Live" clId="Web-{7BEEF4F4-55C1-4F81-93C4-E092D77602BB}" dt="2023-10-22T21:07:22.343" v="7" actId="20577"/>
          <ac:spMkLst>
            <pc:docMk/>
            <pc:sldMk cId="0" sldId="258"/>
            <ac:spMk id="133" creationId="{00000000-0000-0000-0000-000000000000}"/>
          </ac:spMkLst>
        </pc:spChg>
      </pc:sldChg>
      <pc:sldChg chg="modSp">
        <pc:chgData name="AGCF CA" userId="b980ee22cbae3751" providerId="Windows Live" clId="Web-{7BEEF4F4-55C1-4F81-93C4-E092D77602BB}" dt="2023-10-22T21:08:50.226" v="10"/>
        <pc:sldMkLst>
          <pc:docMk/>
          <pc:sldMk cId="0" sldId="261"/>
        </pc:sldMkLst>
        <pc:spChg chg="mod">
          <ac:chgData name="AGCF CA" userId="b980ee22cbae3751" providerId="Windows Live" clId="Web-{7BEEF4F4-55C1-4F81-93C4-E092D77602BB}" dt="2023-10-22T21:08:49.976" v="9" actId="20577"/>
          <ac:spMkLst>
            <pc:docMk/>
            <pc:sldMk cId="0" sldId="261"/>
            <ac:spMk id="153" creationId="{00000000-0000-0000-0000-000000000000}"/>
          </ac:spMkLst>
        </pc:spChg>
        <pc:spChg chg="mod">
          <ac:chgData name="AGCF CA" userId="b980ee22cbae3751" providerId="Windows Live" clId="Web-{7BEEF4F4-55C1-4F81-93C4-E092D77602BB}" dt="2023-10-22T21:08:50.226" v="10"/>
          <ac:spMkLst>
            <pc:docMk/>
            <pc:sldMk cId="0" sldId="261"/>
            <ac:spMk id="154" creationId="{00000000-0000-0000-0000-000000000000}"/>
          </ac:spMkLst>
        </pc:spChg>
      </pc:sldChg>
    </pc:docChg>
  </pc:docChgLst>
  <pc:docChgLst>
    <pc:chgData name="AGCF CA" userId="b980ee22cbae3751" providerId="Windows Live" clId="Web-{199B452D-BE3A-4CF2-BD47-7BDA0CB1F695}"/>
    <pc:docChg chg="modSld">
      <pc:chgData name="AGCF CA" userId="b980ee22cbae3751" providerId="Windows Live" clId="Web-{199B452D-BE3A-4CF2-BD47-7BDA0CB1F695}" dt="2023-10-22T21:02:18.875" v="34" actId="20577"/>
      <pc:docMkLst>
        <pc:docMk/>
      </pc:docMkLst>
      <pc:sldChg chg="modSp">
        <pc:chgData name="AGCF CA" userId="b980ee22cbae3751" providerId="Windows Live" clId="Web-{199B452D-BE3A-4CF2-BD47-7BDA0CB1F695}" dt="2023-10-22T20:56:16.877" v="10" actId="20577"/>
        <pc:sldMkLst>
          <pc:docMk/>
          <pc:sldMk cId="0" sldId="259"/>
        </pc:sldMkLst>
        <pc:spChg chg="mod">
          <ac:chgData name="AGCF CA" userId="b980ee22cbae3751" providerId="Windows Live" clId="Web-{199B452D-BE3A-4CF2-BD47-7BDA0CB1F695}" dt="2023-10-22T20:56:16.877" v="10" actId="20577"/>
          <ac:spMkLst>
            <pc:docMk/>
            <pc:sldMk cId="0" sldId="259"/>
            <ac:spMk id="140" creationId="{00000000-0000-0000-0000-000000000000}"/>
          </ac:spMkLst>
        </pc:spChg>
      </pc:sldChg>
      <pc:sldChg chg="modSp">
        <pc:chgData name="AGCF CA" userId="b980ee22cbae3751" providerId="Windows Live" clId="Web-{199B452D-BE3A-4CF2-BD47-7BDA0CB1F695}" dt="2023-10-22T21:01:53.421" v="31" actId="20577"/>
        <pc:sldMkLst>
          <pc:docMk/>
          <pc:sldMk cId="0" sldId="260"/>
        </pc:sldMkLst>
        <pc:spChg chg="mod">
          <ac:chgData name="AGCF CA" userId="b980ee22cbae3751" providerId="Windows Live" clId="Web-{199B452D-BE3A-4CF2-BD47-7BDA0CB1F695}" dt="2023-10-22T21:01:53.421" v="31" actId="20577"/>
          <ac:spMkLst>
            <pc:docMk/>
            <pc:sldMk cId="0" sldId="260"/>
            <ac:spMk id="147" creationId="{00000000-0000-0000-0000-000000000000}"/>
          </ac:spMkLst>
        </pc:spChg>
      </pc:sldChg>
      <pc:sldChg chg="modSp">
        <pc:chgData name="AGCF CA" userId="b980ee22cbae3751" providerId="Windows Live" clId="Web-{199B452D-BE3A-4CF2-BD47-7BDA0CB1F695}" dt="2023-10-22T21:02:18.875" v="34" actId="20577"/>
        <pc:sldMkLst>
          <pc:docMk/>
          <pc:sldMk cId="0" sldId="261"/>
        </pc:sldMkLst>
        <pc:spChg chg="mod">
          <ac:chgData name="AGCF CA" userId="b980ee22cbae3751" providerId="Windows Live" clId="Web-{199B452D-BE3A-4CF2-BD47-7BDA0CB1F695}" dt="2023-10-22T21:02:18.875" v="34" actId="20577"/>
          <ac:spMkLst>
            <pc:docMk/>
            <pc:sldMk cId="0" sldId="261"/>
            <ac:spMk id="153" creationId="{00000000-0000-0000-0000-000000000000}"/>
          </ac:spMkLst>
        </pc:spChg>
      </pc:sldChg>
    </pc:docChg>
  </pc:docChgLst>
  <pc:docChgLst>
    <pc:chgData name="AGCF CA" userId="b980ee22cbae3751" providerId="Windows Live" clId="Web-{C9419F48-F04E-4F71-ABF5-2A9966C004A5}"/>
    <pc:docChg chg="modSld">
      <pc:chgData name="AGCF CA" userId="b980ee22cbae3751" providerId="Windows Live" clId="Web-{C9419F48-F04E-4F71-ABF5-2A9966C004A5}" dt="2023-10-22T21:43:40.451" v="0" actId="1076"/>
      <pc:docMkLst>
        <pc:docMk/>
      </pc:docMkLst>
      <pc:sldChg chg="modSp">
        <pc:chgData name="AGCF CA" userId="b980ee22cbae3751" providerId="Windows Live" clId="Web-{C9419F48-F04E-4F71-ABF5-2A9966C004A5}" dt="2023-10-22T21:43:40.451" v="0" actId="1076"/>
        <pc:sldMkLst>
          <pc:docMk/>
          <pc:sldMk cId="0" sldId="268"/>
        </pc:sldMkLst>
        <pc:picChg chg="mod">
          <ac:chgData name="AGCF CA" userId="b980ee22cbae3751" providerId="Windows Live" clId="Web-{C9419F48-F04E-4F71-ABF5-2A9966C004A5}" dt="2023-10-22T21:43:40.451" v="0" actId="1076"/>
          <ac:picMkLst>
            <pc:docMk/>
            <pc:sldMk cId="0" sldId="268"/>
            <ac:picMk id="20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2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:notes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91323c4d48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79" name="Google Shape;179;g291323c4d48_0_152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291323c4d48_0_152:notes"/>
          <p:cNvSpPr txBox="1"/>
          <p:nvPr/>
        </p:nvSpPr>
        <p:spPr>
          <a:xfrm>
            <a:off x="3970337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91323c4d48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87" name="Google Shape;187;g291323c4d48_0_16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291323c4d48_0_160:notes"/>
          <p:cNvSpPr txBox="1"/>
          <p:nvPr/>
        </p:nvSpPr>
        <p:spPr>
          <a:xfrm>
            <a:off x="3970337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91323c4d48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4" name="Google Shape;194;g291323c4d48_0_202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291323c4d48_0_202:notes"/>
          <p:cNvSpPr txBox="1"/>
          <p:nvPr/>
        </p:nvSpPr>
        <p:spPr>
          <a:xfrm>
            <a:off x="3970337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91323c4d48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01" name="Google Shape;201;g291323c4d48_0_185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291323c4d48_0_185:notes"/>
          <p:cNvSpPr txBox="1"/>
          <p:nvPr/>
        </p:nvSpPr>
        <p:spPr>
          <a:xfrm>
            <a:off x="3970337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91323c4d48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10" name="Google Shape;210;g291323c4d48_0_169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291323c4d48_0_169:notes"/>
          <p:cNvSpPr txBox="1"/>
          <p:nvPr/>
        </p:nvSpPr>
        <p:spPr>
          <a:xfrm>
            <a:off x="3970337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91323c4d48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17" name="Google Shape;217;g291323c4d48_0_217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291323c4d48_0_217:notes"/>
          <p:cNvSpPr txBox="1"/>
          <p:nvPr/>
        </p:nvSpPr>
        <p:spPr>
          <a:xfrm>
            <a:off x="3970337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91323c4d48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4" name="Google Shape;224;g291323c4d48_0_33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291323c4d48_0_330:notes"/>
          <p:cNvSpPr txBox="1"/>
          <p:nvPr/>
        </p:nvSpPr>
        <p:spPr>
          <a:xfrm>
            <a:off x="3970337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91323c4d48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33" name="Google Shape;233;g291323c4d48_0_248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291323c4d48_0_248:notes"/>
          <p:cNvSpPr txBox="1"/>
          <p:nvPr/>
        </p:nvSpPr>
        <p:spPr>
          <a:xfrm>
            <a:off x="3970337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91323c4d48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40" name="Google Shape;240;g291323c4d48_0_261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291323c4d48_0_261:notes"/>
          <p:cNvSpPr txBox="1"/>
          <p:nvPr/>
        </p:nvSpPr>
        <p:spPr>
          <a:xfrm>
            <a:off x="3970337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4fff1d11a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4fff1d11a0_2_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24fff1d11a0_2_0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/>
              <a:t>19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91323c4d4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22" name="Google Shape;122;g291323c4d48_0_55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291323c4d48_0_55:notes"/>
          <p:cNvSpPr txBox="1"/>
          <p:nvPr/>
        </p:nvSpPr>
        <p:spPr>
          <a:xfrm>
            <a:off x="3970337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91323c4d48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60" name="Google Shape;260;g291323c4d48_0_267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291323c4d48_0_267:notes"/>
          <p:cNvSpPr txBox="1"/>
          <p:nvPr/>
        </p:nvSpPr>
        <p:spPr>
          <a:xfrm>
            <a:off x="3970337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91323c4d48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67" name="Google Shape;267;g291323c4d48_0_273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291323c4d48_0_273:notes"/>
          <p:cNvSpPr txBox="1"/>
          <p:nvPr/>
        </p:nvSpPr>
        <p:spPr>
          <a:xfrm>
            <a:off x="3970337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f475658e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75" name="Google Shape;275;g1f475658ed9_0_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1f475658ed9_0_0:notes"/>
          <p:cNvSpPr txBox="1"/>
          <p:nvPr/>
        </p:nvSpPr>
        <p:spPr>
          <a:xfrm>
            <a:off x="3970337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103bd7597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29" name="Google Shape;129;g2103bd75978_0_2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2103bd75978_0_20:notes"/>
          <p:cNvSpPr txBox="1"/>
          <p:nvPr/>
        </p:nvSpPr>
        <p:spPr>
          <a:xfrm>
            <a:off x="3970337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296630d6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36" name="Google Shape;136;g2296630d6b6_0_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2296630d6b6_0_0:notes"/>
          <p:cNvSpPr txBox="1"/>
          <p:nvPr/>
        </p:nvSpPr>
        <p:spPr>
          <a:xfrm>
            <a:off x="3970337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91323c4d48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43" name="Google Shape;143;g291323c4d48_0_105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291323c4d48_0_105:notes"/>
          <p:cNvSpPr txBox="1"/>
          <p:nvPr/>
        </p:nvSpPr>
        <p:spPr>
          <a:xfrm>
            <a:off x="3970337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296630d6b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50" name="Google Shape;150;g2296630d6b6_0_6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2296630d6b6_0_6:notes"/>
          <p:cNvSpPr txBox="1"/>
          <p:nvPr/>
        </p:nvSpPr>
        <p:spPr>
          <a:xfrm>
            <a:off x="3970337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91323c4d48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57" name="Google Shape;157;g291323c4d48_0_119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291323c4d48_0_119:notes"/>
          <p:cNvSpPr txBox="1"/>
          <p:nvPr/>
        </p:nvSpPr>
        <p:spPr>
          <a:xfrm>
            <a:off x="3970337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91323c4d48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65" name="Google Shape;165;g291323c4d48_0_136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291323c4d48_0_136:notes"/>
          <p:cNvSpPr txBox="1"/>
          <p:nvPr/>
        </p:nvSpPr>
        <p:spPr>
          <a:xfrm>
            <a:off x="3970337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5000679e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72" name="Google Shape;172;g25000679e57_0_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25000679e57_0_0:notes"/>
          <p:cNvSpPr txBox="1"/>
          <p:nvPr/>
        </p:nvSpPr>
        <p:spPr>
          <a:xfrm>
            <a:off x="3970337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CN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Libre Franklin"/>
              <a:buNone/>
              <a:defRPr sz="60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>
            <a:off x="3959225" y="4389437"/>
            <a:ext cx="1216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 rtl="0"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⮚"/>
              <a:defRPr sz="2400"/>
            </a:lvl1pPr>
            <a:lvl2pPr marL="914400" lvl="1" indent="-336550" algn="l" rtl="0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 rtl="0"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⮚"/>
              <a:defRPr sz="2400"/>
            </a:lvl1pPr>
            <a:lvl2pPr marL="914400" lvl="1" indent="-336550" algn="l" rtl="0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 rtl="0"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Char char="⮚"/>
              <a:defRPr sz="2800"/>
            </a:lvl1pPr>
            <a:lvl2pPr marL="914400" lvl="1" indent="-358140" algn="l" rtl="0">
              <a:spcBef>
                <a:spcPts val="480"/>
              </a:spcBef>
              <a:spcAft>
                <a:spcPts val="0"/>
              </a:spcAft>
              <a:buSzPts val="2040"/>
              <a:buChar char="o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 rtl="0"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Char char="⮚"/>
              <a:defRPr sz="2800"/>
            </a:lvl1pPr>
            <a:lvl2pPr marL="914400" lvl="1" indent="-358140" algn="l" rtl="0">
              <a:spcBef>
                <a:spcPts val="480"/>
              </a:spcBef>
              <a:spcAft>
                <a:spcPts val="0"/>
              </a:spcAft>
              <a:buSzPts val="2040"/>
              <a:buChar char="o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487" cy="111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⮚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487" cy="111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487" cy="111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◆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487" cy="111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⮚"/>
              <a:defRPr sz="24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⮚"/>
              <a:defRPr sz="24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487" cy="111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Char char="⮚"/>
              <a:defRPr sz="28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o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Char char="⮚"/>
              <a:defRPr sz="28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o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⮚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◆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0A3A8"/>
            </a:gs>
            <a:gs pos="47500">
              <a:srgbClr val="D0D3D9"/>
            </a:gs>
            <a:gs pos="58499">
              <a:srgbClr val="D2D5DA"/>
            </a:gs>
            <a:gs pos="100000">
              <a:srgbClr val="A0A3A8"/>
            </a:gs>
          </a:gsLst>
          <a:lin ang="36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0" y="2544762"/>
            <a:ext cx="9144000" cy="32559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0" y="2667000"/>
            <a:ext cx="9144000" cy="2740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0" y="5478462"/>
            <a:ext cx="9144000" cy="236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4819650" y="4260850"/>
            <a:ext cx="12192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ibre Franklin"/>
              <a:buNone/>
            </a:pPr>
            <a:r>
              <a:rPr lang="zh-CN" sz="32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🙢</a:t>
            </a:r>
            <a:endParaRPr/>
          </a:p>
        </p:txBody>
      </p:sp>
      <p:sp>
        <p:nvSpPr>
          <p:cNvPr id="14" name="Google Shape;14;p1"/>
          <p:cNvSpPr txBox="1"/>
          <p:nvPr/>
        </p:nvSpPr>
        <p:spPr>
          <a:xfrm>
            <a:off x="3148012" y="4260850"/>
            <a:ext cx="12192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ibre Franklin"/>
              <a:buNone/>
            </a:pPr>
            <a:r>
              <a:rPr lang="zh-CN" sz="32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🙠</a:t>
            </a:r>
            <a:endParaRPr/>
          </a:p>
        </p:txBody>
      </p:sp>
      <p:pic>
        <p:nvPicPr>
          <p:cNvPr id="15" name="Google Shape;15;p1" descr="AGCF_Logo150透明背景1深色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9062" y="785812"/>
            <a:ext cx="1143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487" cy="111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🙡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ier New"/>
              <a:buChar char="o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ftr" idx="11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sldNum" idx="12"/>
          </p:nvPr>
        </p:nvSpPr>
        <p:spPr>
          <a:xfrm>
            <a:off x="3959225" y="4389437"/>
            <a:ext cx="1216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sz="24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/>
        </p:nvSpPr>
        <p:spPr>
          <a:xfrm>
            <a:off x="0" y="100012"/>
            <a:ext cx="9144000" cy="1454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" name="Google Shape;29;p3"/>
          <p:cNvSpPr txBox="1"/>
          <p:nvPr/>
        </p:nvSpPr>
        <p:spPr>
          <a:xfrm>
            <a:off x="0" y="168275"/>
            <a:ext cx="9144000" cy="1154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487" cy="111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🙡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ier New"/>
              <a:buChar char="o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 txBox="1"/>
          <p:nvPr/>
        </p:nvSpPr>
        <p:spPr>
          <a:xfrm>
            <a:off x="0" y="1368425"/>
            <a:ext cx="9144000" cy="149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6" name="Google Shape;36;p3" descr="AGCF_Logo150透明背景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58125" y="285750"/>
            <a:ext cx="881062" cy="8810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/>
        </p:nvSpPr>
        <p:spPr>
          <a:xfrm>
            <a:off x="0" y="100012"/>
            <a:ext cx="9144000" cy="145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2" name="Google Shape;72;p9"/>
          <p:cNvSpPr txBox="1"/>
          <p:nvPr/>
        </p:nvSpPr>
        <p:spPr>
          <a:xfrm>
            <a:off x="0" y="168275"/>
            <a:ext cx="9144000" cy="115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🙡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ier New"/>
              <a:buChar char="o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9"/>
          <p:cNvSpPr txBox="1"/>
          <p:nvPr/>
        </p:nvSpPr>
        <p:spPr>
          <a:xfrm>
            <a:off x="0" y="1368425"/>
            <a:ext cx="9144000" cy="14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79" name="Google Shape;79;p9" descr="AGCF_Logo150透明背景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58125" y="285750"/>
            <a:ext cx="881062" cy="8810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0cGGRq7nK0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title" idx="4294967295"/>
          </p:nvPr>
        </p:nvSpPr>
        <p:spPr>
          <a:xfrm>
            <a:off x="228600" y="2764625"/>
            <a:ext cx="8686800" cy="15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Libre Franklin"/>
              <a:buNone/>
            </a:pPr>
            <a:r>
              <a:rPr lang="zh-CN" sz="5100" b="1"/>
              <a:t>神呼召我们打胜仗(丰盛,得胜)</a:t>
            </a:r>
            <a:endParaRPr sz="5100"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Libre Franklin"/>
              <a:buNone/>
            </a:pPr>
            <a:r>
              <a:rPr lang="zh-CN" sz="4100" b="1"/>
              <a:t>（约10：10）</a:t>
            </a:r>
            <a:endParaRPr sz="4100" b="1"/>
          </a:p>
        </p:txBody>
      </p:sp>
      <p:sp>
        <p:nvSpPr>
          <p:cNvPr id="119" name="Google Shape;119;p15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r>
              <a:rPr lang="zh-CN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>
            <a:spLocks noGrp="1"/>
          </p:cNvSpPr>
          <p:nvPr>
            <p:ph type="title" idx="4294967295"/>
          </p:nvPr>
        </p:nvSpPr>
        <p:spPr>
          <a:xfrm>
            <a:off x="0" y="182875"/>
            <a:ext cx="7786800" cy="11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8"/>
              <a:buFont typeface="Libre Franklin"/>
              <a:buNone/>
            </a:pPr>
            <a:r>
              <a:rPr lang="zh-CN" sz="5300" b="1"/>
              <a:t> </a:t>
            </a:r>
            <a:r>
              <a:rPr lang="zh-CN" sz="4522" b="1">
                <a:solidFill>
                  <a:schemeClr val="lt1"/>
                </a:solidFill>
              </a:rPr>
              <a:t> </a:t>
            </a:r>
            <a:r>
              <a:rPr lang="zh-CN" sz="4522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1、撒旦的拦阻和影响(属灵争战)</a:t>
            </a:r>
            <a:r>
              <a:rPr lang="zh-CN" sz="5555" b="1">
                <a:solidFill>
                  <a:schemeClr val="lt1"/>
                </a:solidFill>
              </a:rPr>
              <a:t> </a:t>
            </a:r>
            <a:r>
              <a:rPr lang="zh-CN" sz="5555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zh-CN" sz="6700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 </a:t>
            </a:r>
            <a:br>
              <a:rPr lang="zh-CN" sz="4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44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3" name="Google Shape;183;p24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（2）天空属灵争战-三重天世界观</a:t>
            </a:r>
            <a:endParaRPr/>
          </a:p>
        </p:txBody>
      </p:sp>
      <p:pic>
        <p:nvPicPr>
          <p:cNvPr id="184" name="Google Shape;18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6800" y="2471774"/>
            <a:ext cx="6810375" cy="425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>
            <a:spLocks noGrp="1"/>
          </p:cNvSpPr>
          <p:nvPr>
            <p:ph type="title" idx="4294967295"/>
          </p:nvPr>
        </p:nvSpPr>
        <p:spPr>
          <a:xfrm>
            <a:off x="0" y="182875"/>
            <a:ext cx="7786800" cy="11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endParaRPr/>
          </a:p>
          <a:p>
            <a:pPr algn="l">
              <a:buSzPct val="83018"/>
            </a:pPr>
            <a:r>
              <a:rPr lang="zh-CN" altLang="en-US" sz="3600" b="1"/>
              <a:t> </a:t>
            </a:r>
            <a:r>
              <a:rPr lang="zh-CN" sz="3100" b="1">
                <a:solidFill>
                  <a:schemeClr val="lt1"/>
                </a:solidFill>
              </a:rPr>
              <a:t> </a:t>
            </a:r>
            <a:r>
              <a:rPr lang="zh-CN" sz="31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1、撒旦的拦阻和影响(属灵争战)</a:t>
            </a:r>
            <a:r>
              <a:rPr lang="zh-CN" altLang="en-US" sz="4000" b="1">
                <a:solidFill>
                  <a:schemeClr val="lt1"/>
                </a:solidFill>
              </a:rPr>
              <a:t> </a:t>
            </a:r>
            <a:r>
              <a:rPr lang="zh-CN" altLang="en-US" sz="3600" b="1">
                <a:solidFill>
                  <a:schemeClr val="lt1"/>
                </a:solidFill>
                <a:ea typeface="Arial"/>
                <a:cs typeface="Arial"/>
              </a:rPr>
              <a:t> </a:t>
            </a:r>
            <a:r>
              <a:rPr lang="zh-CN" altLang="en-US" sz="5550" b="1">
                <a:ea typeface="Arial"/>
                <a:cs typeface="Arial"/>
              </a:rPr>
              <a:t> </a:t>
            </a:r>
            <a:r>
              <a:rPr lang="zh-CN" altLang="en-US" sz="6700" b="1">
                <a:ea typeface="Arial"/>
                <a:cs typeface="Arial"/>
              </a:rPr>
              <a:t>         </a:t>
            </a:r>
            <a:r>
              <a:rPr lang="zh-CN" sz="6700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br>
              <a:rPr lang="zh-CN" sz="4400" b="0" i="0" u="none" strike="noStrike" cap="none">
                <a:latin typeface="Libre Franklin"/>
                <a:ea typeface="Libre Franklin"/>
                <a:cs typeface="Libre Franklin"/>
              </a:rPr>
            </a:br>
            <a:endParaRPr sz="44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1" name="Google Shape;191;p25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（2）天空属灵争战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1）二重天撒旦拦阻和影响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C00000"/>
                </a:solidFill>
              </a:rPr>
              <a:t>(但10：12-13，弗2：2）</a:t>
            </a:r>
            <a:endParaRPr sz="3000">
              <a:solidFill>
                <a:srgbClr val="C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2）如何得胜：三重天角度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C00000"/>
                </a:solidFill>
              </a:rPr>
              <a:t>（弗1：21-23，弗2：5-6，弗6：12）</a:t>
            </a:r>
            <a:endParaRPr sz="3000">
              <a:solidFill>
                <a:srgbClr val="C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700">
                <a:solidFill>
                  <a:schemeClr val="dk1"/>
                </a:solidFill>
              </a:rPr>
              <a:t>上面三段经文，告诉我们站在三重天上，先打二重天，然后再打一重天（见后面（3）地上属灵争战），就能够每打必赢，还能不受损失</a:t>
            </a:r>
            <a:r>
              <a:rPr lang="zh-CN" sz="3000">
                <a:solidFill>
                  <a:schemeClr val="dk1"/>
                </a:solidFill>
              </a:rPr>
              <a:t>。</a:t>
            </a:r>
            <a:endParaRPr sz="3000">
              <a:solidFill>
                <a:srgbClr val="C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7145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"/>
          <p:cNvSpPr txBox="1">
            <a:spLocks noGrp="1"/>
          </p:cNvSpPr>
          <p:nvPr>
            <p:ph type="title" idx="4294967295"/>
          </p:nvPr>
        </p:nvSpPr>
        <p:spPr>
          <a:xfrm>
            <a:off x="0" y="182875"/>
            <a:ext cx="7786800" cy="11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7297"/>
              <a:buFont typeface="Libre Franklin"/>
              <a:buNone/>
            </a:pPr>
            <a:r>
              <a:rPr lang="zh-CN" sz="4522" b="1">
                <a:solidFill>
                  <a:schemeClr val="lt1"/>
                </a:solidFill>
              </a:rPr>
              <a:t> </a:t>
            </a:r>
            <a:r>
              <a:rPr lang="zh-CN" sz="4522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1、撒旦的拦阻和影响(属灵争战)</a:t>
            </a:r>
            <a:r>
              <a:rPr lang="zh-CN" sz="5555" b="1">
                <a:solidFill>
                  <a:schemeClr val="lt1"/>
                </a:solidFill>
              </a:rPr>
              <a:t> </a:t>
            </a:r>
            <a:r>
              <a:rPr lang="zh-CN" sz="53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zh-CN" sz="5555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zh-CN" sz="6700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 </a:t>
            </a:r>
            <a:br>
              <a:rPr lang="zh-CN" sz="4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44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8" name="Google Shape;198;p26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（2）天空属灵争战-三重天得胜的真理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站在三重天就是站在属天的角度，就是真理的角度，就是Z点。有正确的信念极其重要，从真理角度认识自己、认识环境、认识神、认识他人-《改变信念40天》就是试图教育(注意:“教”和“育”是不一样的,教是教导,育是牧养)、操练、祷告,以真理的信念植入代替非神信念。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7145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>
            <a:spLocks noGrp="1"/>
          </p:cNvSpPr>
          <p:nvPr>
            <p:ph type="title" idx="4294967295"/>
          </p:nvPr>
        </p:nvSpPr>
        <p:spPr>
          <a:xfrm>
            <a:off x="0" y="182875"/>
            <a:ext cx="7786800" cy="11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endParaRPr/>
          </a:p>
          <a:p>
            <a:pPr algn="l">
              <a:buSzPct val="97297"/>
            </a:pPr>
            <a:r>
              <a:rPr lang="zh-CN" sz="3100" b="1">
                <a:solidFill>
                  <a:schemeClr val="lt1"/>
                </a:solidFill>
              </a:rPr>
              <a:t> </a:t>
            </a:r>
            <a:r>
              <a:rPr lang="zh-CN" sz="31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1、撒旦的拦阻和影响(属灵争战)</a:t>
            </a:r>
            <a:r>
              <a:rPr lang="zh-CN" sz="4000" b="1">
                <a:solidFill>
                  <a:schemeClr val="lt1"/>
                </a:solidFill>
              </a:rPr>
              <a:t> </a:t>
            </a:r>
            <a:r>
              <a:rPr lang="zh-CN" sz="3600" b="1">
                <a:solidFill>
                  <a:schemeClr val="lt1"/>
                </a:solidFill>
                <a:ea typeface="Arial"/>
                <a:cs typeface="Arial"/>
              </a:rPr>
              <a:t> </a:t>
            </a:r>
            <a:r>
              <a:rPr lang="zh-CN" sz="4000" b="1">
                <a:ea typeface="Arial"/>
                <a:cs typeface="Arial"/>
              </a:rPr>
              <a:t> </a:t>
            </a:r>
            <a:r>
              <a:rPr lang="zh-CN" b="1">
                <a:ea typeface="Arial"/>
                <a:cs typeface="Arial"/>
              </a:rPr>
              <a:t> </a:t>
            </a:r>
            <a:r>
              <a:rPr lang="zh-CN" sz="6700" b="1">
                <a:ea typeface="Arial"/>
                <a:cs typeface="Arial"/>
              </a:rPr>
              <a:t>        </a:t>
            </a:r>
            <a:r>
              <a:rPr lang="zh-CN" sz="6700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br>
              <a:rPr lang="zh-CN" sz="4400" b="0" i="0" u="none" strike="noStrike" cap="none">
                <a:latin typeface="Libre Franklin"/>
                <a:ea typeface="Libre Franklin"/>
                <a:cs typeface="Libre Franklin"/>
              </a:rPr>
            </a:br>
            <a:endParaRPr sz="44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5" name="Google Shape;205;p27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（2）天空属灵争战-三重天得胜(属天的角度)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7145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7"/>
          <p:cNvSpPr txBox="1"/>
          <p:nvPr/>
        </p:nvSpPr>
        <p:spPr>
          <a:xfrm>
            <a:off x="362100" y="2380475"/>
            <a:ext cx="8652900" cy="43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07" name="Google Shape;20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8000" y="2382957"/>
            <a:ext cx="5554427" cy="4389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>
            <a:spLocks noGrp="1"/>
          </p:cNvSpPr>
          <p:nvPr>
            <p:ph type="title" idx="4294967295"/>
          </p:nvPr>
        </p:nvSpPr>
        <p:spPr>
          <a:xfrm>
            <a:off x="0" y="182875"/>
            <a:ext cx="7786800" cy="11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8"/>
              <a:buFont typeface="Libre Franklin"/>
              <a:buNone/>
            </a:pPr>
            <a:r>
              <a:rPr lang="zh-CN" sz="5300" b="1"/>
              <a:t> </a:t>
            </a:r>
            <a:r>
              <a:rPr lang="zh-CN" sz="4522" b="1">
                <a:solidFill>
                  <a:schemeClr val="lt1"/>
                </a:solidFill>
              </a:rPr>
              <a:t> </a:t>
            </a:r>
            <a:r>
              <a:rPr lang="zh-CN" sz="4522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1、撒旦的拦阻和影响(属灵争战)</a:t>
            </a:r>
            <a:r>
              <a:rPr lang="zh-CN" sz="5555" b="1">
                <a:solidFill>
                  <a:schemeClr val="lt1"/>
                </a:solidFill>
              </a:rPr>
              <a:t> </a:t>
            </a:r>
            <a:r>
              <a:rPr lang="zh-CN" sz="5555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zh-CN" sz="6700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 </a:t>
            </a:r>
            <a:br>
              <a:rPr lang="zh-CN" sz="4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44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（3）地上属灵争战-第一重天属灵争战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200">
                <a:solidFill>
                  <a:srgbClr val="C00000"/>
                </a:solidFill>
              </a:rPr>
              <a:t>(彼前5：8-9，雅4：7）</a:t>
            </a:r>
            <a:endParaRPr sz="3200">
              <a:solidFill>
                <a:srgbClr val="C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chemeClr val="dk1"/>
                </a:solidFill>
              </a:rPr>
              <a:t>前面讲过，要想打好地面属灵争战（“打好“就是打赢有效，损失还小）的策略依然还是站在三重天，先对付二重天撒旦总部，断开撒旦总部与地上那些小魔鬼（敌人地面部队）之间的能力线、供应线和信息线，然后擒拿捆绑地上这些小喽啰就轻而易举了。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chemeClr val="dk1"/>
                </a:solidFill>
              </a:rPr>
              <a:t>看来属灵争战还真得懂一点现代战争的策略。</a:t>
            </a:r>
            <a:endParaRPr sz="3200">
              <a:solidFill>
                <a:srgbClr val="C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7145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 txBox="1">
            <a:spLocks noGrp="1"/>
          </p:cNvSpPr>
          <p:nvPr>
            <p:ph type="title" idx="4294967295"/>
          </p:nvPr>
        </p:nvSpPr>
        <p:spPr>
          <a:xfrm>
            <a:off x="0" y="182875"/>
            <a:ext cx="7786800" cy="11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8"/>
              <a:buFont typeface="Libre Franklin"/>
              <a:buNone/>
            </a:pPr>
            <a:r>
              <a:rPr lang="zh-CN" sz="5300" b="1"/>
              <a:t> </a:t>
            </a:r>
            <a:r>
              <a:rPr lang="zh-CN" sz="5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2、人和环境的拦阻</a:t>
            </a:r>
            <a:r>
              <a:rPr lang="zh-CN" sz="5555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zh-CN" sz="6700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 </a:t>
            </a:r>
            <a:br>
              <a:rPr lang="zh-CN" sz="4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44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1" name="Google Shape;221;p29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（1）人是有自由意志的-罪人会抵挡神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800">
                <a:solidFill>
                  <a:schemeClr val="dk1"/>
                </a:solidFill>
              </a:rPr>
              <a:t>神的旨意只有少量是祂独立完成的，神大部分的旨意都是需要人参与配合完成的（95%）。这样，人的自由意志和回应就会影响神旨意的成就（程度和快慢）。人会影响神的旨意成就但神依然在掌权，这是神的智慧和稳重，既体现了神对人美善心意，又不会失控大局。亚当夏娃就是人自由意志最大的例子。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（2）环境不都是友好的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800">
                <a:solidFill>
                  <a:srgbClr val="C00000"/>
                </a:solidFill>
              </a:rPr>
              <a:t>洪水泛滥之时，耶和华坐着为王。耶和华坐着为王，直到永远。（诗29：10）</a:t>
            </a:r>
            <a:endParaRPr sz="2800">
              <a:solidFill>
                <a:srgbClr val="C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7145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>
            <a:spLocks noGrp="1"/>
          </p:cNvSpPr>
          <p:nvPr>
            <p:ph type="title" idx="4294967295"/>
          </p:nvPr>
        </p:nvSpPr>
        <p:spPr>
          <a:xfrm>
            <a:off x="457200" y="182880"/>
            <a:ext cx="7329600" cy="11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</a:pPr>
            <a:r>
              <a:rPr lang="zh-CN" sz="5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3、人自己的拦阻</a:t>
            </a:r>
            <a:r>
              <a:rPr lang="zh-CN" sz="5555" b="1">
                <a:solidFill>
                  <a:schemeClr val="lt1"/>
                </a:solidFill>
              </a:rPr>
              <a:t> </a:t>
            </a:r>
            <a:endParaRPr sz="5400" b="1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r>
              <a:rPr lang="zh-CN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  <a:endParaRPr/>
          </a:p>
        </p:txBody>
      </p:sp>
      <p:sp>
        <p:nvSpPr>
          <p:cNvPr id="229" name="Google Shape;229;p30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fld id="{00000000-1234-1234-1234-123412341234}" type="slidenum">
              <a:rPr lang="en-US" altLang="zh-CN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16</a:t>
            </a:fld>
            <a:endParaRPr/>
          </a:p>
        </p:txBody>
      </p:sp>
      <p:pic>
        <p:nvPicPr>
          <p:cNvPr id="230" name="Google Shape;230;p30" descr="C:\Documents and Settings\Peter\Desktop\遇见神特会\原木阻塞图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0062" y="1600200"/>
            <a:ext cx="7286700" cy="45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1"/>
          <p:cNvSpPr txBox="1">
            <a:spLocks noGrp="1"/>
          </p:cNvSpPr>
          <p:nvPr>
            <p:ph type="title" idx="4294967295"/>
          </p:nvPr>
        </p:nvSpPr>
        <p:spPr>
          <a:xfrm>
            <a:off x="0" y="182875"/>
            <a:ext cx="7786800" cy="11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8"/>
              <a:buFont typeface="Libre Franklin"/>
              <a:buNone/>
            </a:pPr>
            <a:r>
              <a:rPr lang="zh-CN" sz="5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3、人自己的拦阻</a:t>
            </a:r>
            <a:r>
              <a:rPr lang="zh-CN" sz="5555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zh-CN" sz="6700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 </a:t>
            </a:r>
            <a:br>
              <a:rPr lang="zh-CN" sz="4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44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7" name="Google Shape;237;p31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（1）罪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800">
                <a:solidFill>
                  <a:schemeClr val="dk1"/>
                </a:solidFill>
              </a:rPr>
              <a:t>1）世界的影响（约一2：16）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800">
                <a:solidFill>
                  <a:schemeClr val="dk1"/>
                </a:solidFill>
              </a:rPr>
              <a:t>2）魔鬼的试探（路4）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800">
                <a:solidFill>
                  <a:schemeClr val="dk1"/>
                </a:solidFill>
              </a:rPr>
              <a:t>3）肉体的影响（加5：19-21）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800">
                <a:solidFill>
                  <a:schemeClr val="dk1"/>
                </a:solidFill>
              </a:rPr>
              <a:t>4）以色列的5重鉴戒（林前10：1-13，贪恋恶事，拜偶像，行奸淫，试探主，发怨言）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(2) 伤害（苦毒、灵魂体不健康，情绪压力，</a:t>
            </a:r>
            <a:endParaRPr sz="3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心身疾病，小服侍p73）</a:t>
            </a:r>
            <a:endParaRPr sz="3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(3) 非神信念(自己，环境，神，他人)</a:t>
            </a:r>
            <a:endParaRPr sz="3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(4) 邪灵的影响（祖先血脉遗传咒诅）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7145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 txBox="1">
            <a:spLocks noGrp="1"/>
          </p:cNvSpPr>
          <p:nvPr>
            <p:ph type="title" idx="4294967295"/>
          </p:nvPr>
        </p:nvSpPr>
        <p:spPr>
          <a:xfrm>
            <a:off x="0" y="182875"/>
            <a:ext cx="7786800" cy="11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9748"/>
              <a:buFont typeface="Libre Franklin"/>
              <a:buNone/>
            </a:pPr>
            <a:r>
              <a:rPr lang="zh-CN" sz="4411" b="1"/>
              <a:t>总结：为什么基督徒没有活出丰盛</a:t>
            </a:r>
            <a:r>
              <a:rPr lang="zh-CN" sz="4411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zh-CN" sz="5555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zh-CN" sz="6700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 </a:t>
            </a:r>
            <a:br>
              <a:rPr lang="zh-CN" sz="4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44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4" name="Google Shape;244;p32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1.撒旦的拦阻和影响(属灵争战)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（1）天堂属灵争战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（2）天空属灵争战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（3）地上属灵争战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2.人和环境的拦阻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3.人自己的拦阻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7145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r>
              <a:rPr lang="zh-CN" sz="3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（1和2是外部拦阻，3是内部拦阻）</a:t>
            </a:r>
            <a:endParaRPr sz="3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3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</a:pPr>
            <a:r>
              <a:rPr lang="zh-CN" sz="6000" b="1">
                <a:solidFill>
                  <a:schemeClr val="lt1"/>
                </a:solidFill>
              </a:rPr>
              <a:t>简单比喻助理解</a:t>
            </a:r>
            <a:endParaRPr sz="6000"/>
          </a:p>
        </p:txBody>
      </p:sp>
      <p:sp>
        <p:nvSpPr>
          <p:cNvPr id="251" name="Google Shape;251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fld id="{00000000-1234-1234-1234-123412341234}" type="slidenum">
              <a:rPr lang="en-US" altLang="zh-CN"/>
              <a:t>19</a:t>
            </a:fld>
            <a:endParaRPr/>
          </a:p>
        </p:txBody>
      </p:sp>
      <p:pic>
        <p:nvPicPr>
          <p:cNvPr id="252" name="Google Shape;25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75" y="3180225"/>
            <a:ext cx="5179700" cy="378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1950" y="2989075"/>
            <a:ext cx="3832050" cy="274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3"/>
          <p:cNvSpPr txBox="1"/>
          <p:nvPr/>
        </p:nvSpPr>
        <p:spPr>
          <a:xfrm>
            <a:off x="1259875" y="5735125"/>
            <a:ext cx="3145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500" b="1">
                <a:latin typeface="Libre Franklin"/>
                <a:ea typeface="Libre Franklin"/>
                <a:cs typeface="Libre Franklin"/>
                <a:sym typeface="Libre Franklin"/>
              </a:rPr>
              <a:t>自来水供应：</a:t>
            </a:r>
            <a:endParaRPr sz="2500" b="1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500" b="1">
                <a:latin typeface="Libre Franklin"/>
                <a:ea typeface="Libre Franklin"/>
                <a:cs typeface="Libre Franklin"/>
                <a:sym typeface="Libre Franklin"/>
              </a:rPr>
              <a:t>水源，水厂，居民楼</a:t>
            </a:r>
            <a:endParaRPr sz="2500" b="1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5" name="Google Shape;255;p33"/>
          <p:cNvSpPr txBox="1"/>
          <p:nvPr/>
        </p:nvSpPr>
        <p:spPr>
          <a:xfrm>
            <a:off x="5789825" y="5912125"/>
            <a:ext cx="27387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700" b="1">
                <a:latin typeface="Libre Franklin"/>
                <a:ea typeface="Libre Franklin"/>
                <a:cs typeface="Libre Franklin"/>
                <a:sym typeface="Libre Franklin"/>
              </a:rPr>
              <a:t>喝水</a:t>
            </a:r>
            <a:endParaRPr sz="2700" b="1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6" name="Google Shape;256;p33"/>
          <p:cNvSpPr txBox="1"/>
          <p:nvPr/>
        </p:nvSpPr>
        <p:spPr>
          <a:xfrm>
            <a:off x="286550" y="1812250"/>
            <a:ext cx="3921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 b="1">
                <a:latin typeface="Libre Franklin"/>
                <a:ea typeface="Libre Franklin"/>
                <a:cs typeface="Libre Franklin"/>
                <a:sym typeface="Libre Franklin"/>
              </a:rPr>
              <a:t>外部三环节：</a:t>
            </a:r>
            <a:endParaRPr sz="3000" b="1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 b="1">
                <a:latin typeface="Libre Franklin"/>
                <a:ea typeface="Libre Franklin"/>
                <a:cs typeface="Libre Franklin"/>
                <a:sym typeface="Libre Franklin"/>
              </a:rPr>
              <a:t>天堂，天空，地面</a:t>
            </a:r>
            <a:endParaRPr sz="3000" b="1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7" name="Google Shape;257;p33"/>
          <p:cNvSpPr txBox="1"/>
          <p:nvPr/>
        </p:nvSpPr>
        <p:spPr>
          <a:xfrm>
            <a:off x="5789825" y="2043100"/>
            <a:ext cx="2738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 b="1">
                <a:latin typeface="Libre Franklin"/>
                <a:ea typeface="Libre Franklin"/>
                <a:cs typeface="Libre Franklin"/>
                <a:sym typeface="Libre Franklin"/>
              </a:rPr>
              <a:t>内部：自己</a:t>
            </a:r>
            <a:endParaRPr sz="3000" b="1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>
            <a:spLocks noGrp="1"/>
          </p:cNvSpPr>
          <p:nvPr>
            <p:ph type="title" idx="4294967295"/>
          </p:nvPr>
        </p:nvSpPr>
        <p:spPr>
          <a:xfrm>
            <a:off x="0" y="182875"/>
            <a:ext cx="7786800" cy="11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endParaRPr/>
          </a:p>
          <a:p>
            <a:pPr algn="l">
              <a:buSzPct val="83018"/>
            </a:pPr>
            <a:r>
              <a:rPr lang="zh-CN" altLang="en-US" sz="5400" b="1"/>
              <a:t> </a:t>
            </a:r>
            <a:r>
              <a:rPr lang="zh-CN" sz="5400" b="1"/>
              <a:t>经文（约10：10）</a:t>
            </a:r>
            <a:r>
              <a:rPr lang="zh-CN" altLang="en-US" sz="5400" b="1"/>
              <a:t> </a:t>
            </a:r>
            <a:r>
              <a:rPr lang="zh-CN" altLang="en-US" sz="5550" b="1"/>
              <a:t>  </a:t>
            </a:r>
            <a:r>
              <a:rPr lang="zh-CN" altLang="en-US" sz="6700" b="1"/>
              <a:t>         </a:t>
            </a:r>
            <a:r>
              <a:rPr lang="zh-CN" sz="6700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br>
              <a:rPr lang="zh-CN" sz="4400" b="0" i="0" u="none" strike="noStrike" cap="none">
                <a:latin typeface="Libre Franklin"/>
                <a:ea typeface="Libre Franklin"/>
                <a:cs typeface="Libre Franklin"/>
              </a:rPr>
            </a:br>
            <a:endParaRPr sz="44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6000" b="1">
                <a:solidFill>
                  <a:schemeClr val="dk1"/>
                </a:solidFill>
                <a:latin typeface="FangSong"/>
                <a:ea typeface="FangSong"/>
                <a:cs typeface="FangSong"/>
                <a:sym typeface="FangSong"/>
              </a:rPr>
              <a:t>盗贼来，无非要偷窃，杀害，毁坏。我来了，是要叫羊（或作人）得生命，并且得的更丰盛。 </a:t>
            </a:r>
            <a:endParaRPr sz="6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71450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2900" b="1" i="0" u="none">
              <a:solidFill>
                <a:srgbClr val="C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4"/>
          <p:cNvSpPr txBox="1">
            <a:spLocks noGrp="1"/>
          </p:cNvSpPr>
          <p:nvPr>
            <p:ph type="title" idx="4294967295"/>
          </p:nvPr>
        </p:nvSpPr>
        <p:spPr>
          <a:xfrm>
            <a:off x="0" y="182875"/>
            <a:ext cx="7786800" cy="11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8"/>
              <a:buFont typeface="Libre Franklin"/>
              <a:buNone/>
            </a:pPr>
            <a:r>
              <a:rPr lang="zh-CN" sz="5300" b="1"/>
              <a:t> </a:t>
            </a:r>
            <a:r>
              <a:rPr lang="zh-CN" sz="5633" b="1"/>
              <a:t>回应几个挑战性的问题</a:t>
            </a:r>
            <a:r>
              <a:rPr lang="zh-CN" sz="6650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zh-CN" sz="5555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</a:t>
            </a:r>
            <a:r>
              <a:rPr lang="zh-CN" sz="6700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 </a:t>
            </a:r>
            <a:br>
              <a:rPr lang="zh-CN" sz="4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44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4" name="Google Shape;264;p34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76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AutoNum type="arabicPeriod"/>
            </a:pPr>
            <a:r>
              <a:rPr lang="zh-CN" sz="3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为什么很多基督徒没有活出丰盛的生命样式？</a:t>
            </a:r>
            <a:endParaRPr sz="3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76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AutoNum type="arabicPeriod"/>
            </a:pPr>
            <a:r>
              <a:rPr lang="zh-CN" sz="3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为什么许多基督徒的祷告没有成全？</a:t>
            </a:r>
            <a:endParaRPr sz="3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76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AutoNum type="arabicPeriod"/>
            </a:pPr>
            <a:r>
              <a:rPr lang="zh-CN" sz="3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为什么许多基督徒为严重疾病的祷告没有得到根本医治？</a:t>
            </a:r>
            <a:endParaRPr sz="3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76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AutoNum type="arabicPeriod"/>
            </a:pPr>
            <a:r>
              <a:rPr lang="zh-CN" sz="3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为什么忠心十一奉献的基督徒没有看见天上的府库打开倾福下来？等等。</a:t>
            </a:r>
            <a:endParaRPr sz="3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7145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2900" b="1" i="0" u="none">
              <a:solidFill>
                <a:srgbClr val="C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5"/>
          <p:cNvSpPr txBox="1">
            <a:spLocks noGrp="1"/>
          </p:cNvSpPr>
          <p:nvPr>
            <p:ph type="title" idx="4294967295"/>
          </p:nvPr>
        </p:nvSpPr>
        <p:spPr>
          <a:xfrm>
            <a:off x="0" y="182875"/>
            <a:ext cx="7786800" cy="11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6165"/>
              <a:buFont typeface="Libre Franklin"/>
              <a:buNone/>
            </a:pPr>
            <a:r>
              <a:rPr lang="zh-CN" sz="66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结论：</a:t>
            </a:r>
            <a:r>
              <a:rPr lang="zh-CN" sz="665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</a:t>
            </a:r>
            <a:r>
              <a:rPr lang="zh-CN" sz="6700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</a:t>
            </a:r>
            <a:br>
              <a:rPr lang="zh-CN" sz="4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44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1" name="Google Shape;271;p35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正是因为以上这么多的内外拦阻，将神应许赐给我们的丰盛生命劫持了，我们需要下功夫在每一个拦阻之处，学习争战得胜之方，靠着圣灵将基督里面的丰盛得胜支取过来，与主同工，在支取过程中学习和准备，成为神国大能勇士，新妇君王祭司。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CN" sz="2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有一个概念特别需要补充：我们总是习惯于求神替我们做，但神喜欢我们在基督工作的根基上，依靠圣灵帮助自己做。因为神要我们长大成熟，而不只是做一个“神宝宝“。</a:t>
            </a:r>
            <a:endParaRPr sz="28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CN" sz="2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lang="zh-CN" sz="2500" b="1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所以, 此信息是特别针对领袖同工代祷者及老信徒的。</a:t>
            </a:r>
            <a:r>
              <a:rPr lang="zh-CN" sz="25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的。</a:t>
            </a:r>
            <a:endParaRPr sz="25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7145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2900" b="1" i="0" u="none">
              <a:solidFill>
                <a:srgbClr val="C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72" name="Google Shape;27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25" y="5746200"/>
            <a:ext cx="1306675" cy="111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6"/>
          <p:cNvSpPr txBox="1">
            <a:spLocks noGrp="1"/>
          </p:cNvSpPr>
          <p:nvPr>
            <p:ph type="title" idx="4294967295"/>
          </p:nvPr>
        </p:nvSpPr>
        <p:spPr>
          <a:xfrm>
            <a:off x="428625" y="214313"/>
            <a:ext cx="82296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bre Franklin"/>
              <a:buNone/>
            </a:pPr>
            <a:r>
              <a:rPr lang="zh-CN" sz="6000" b="1"/>
              <a:t>回应诗歌：</a:t>
            </a:r>
            <a:endParaRPr sz="6000" b="1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9" name="Google Shape;279;p36"/>
          <p:cNvSpPr txBox="1">
            <a:spLocks noGrp="1"/>
          </p:cNvSpPr>
          <p:nvPr>
            <p:ph type="body" idx="1"/>
          </p:nvPr>
        </p:nvSpPr>
        <p:spPr>
          <a:xfrm>
            <a:off x="0" y="1548800"/>
            <a:ext cx="9144000" cy="51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740"/>
              </a:spcBef>
              <a:spcAft>
                <a:spcPts val="0"/>
              </a:spcAft>
              <a:buClr>
                <a:schemeClr val="accent1"/>
              </a:buClr>
              <a:buSzPct val="35273"/>
              <a:buFont typeface="Noto Sans Symbols"/>
              <a:buNone/>
            </a:pPr>
            <a:endParaRPr sz="7867" b="1"/>
          </a:p>
          <a:p>
            <a:pPr marL="342900" marR="0" lvl="0" indent="-342900" algn="l" rtl="0">
              <a:lnSpc>
                <a:spcPct val="115000"/>
              </a:lnSpc>
              <a:spcBef>
                <a:spcPts val="740"/>
              </a:spcBef>
              <a:spcAft>
                <a:spcPts val="0"/>
              </a:spcAft>
              <a:buClr>
                <a:schemeClr val="accent1"/>
              </a:buClr>
              <a:buSzPct val="39830"/>
              <a:buFont typeface="Noto Sans Symbols"/>
              <a:buNone/>
            </a:pPr>
            <a:r>
              <a:rPr lang="zh-CN" sz="6967" b="1">
                <a:solidFill>
                  <a:srgbClr val="FF0000"/>
                </a:solidFill>
              </a:rPr>
              <a:t>     《得胜得胜 哈利路亚》</a:t>
            </a:r>
            <a:endParaRPr sz="6967" b="1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740"/>
              </a:spcBef>
              <a:spcAft>
                <a:spcPts val="0"/>
              </a:spcAft>
              <a:buClr>
                <a:schemeClr val="accent1"/>
              </a:buClr>
              <a:buSzPct val="39830"/>
              <a:buFont typeface="Noto Sans Symbols"/>
              <a:buNone/>
            </a:pPr>
            <a:r>
              <a:rPr lang="zh-CN" sz="6967" b="1" u="sng">
                <a:solidFill>
                  <a:schemeClr val="hlink"/>
                </a:solidFill>
                <a:hlinkClick r:id="rId3"/>
              </a:rPr>
              <a:t>https://www.youtube.com/watch?v=N0cGGRq7nK0</a:t>
            </a:r>
            <a:endParaRPr sz="6967" b="1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740"/>
              </a:spcBef>
              <a:spcAft>
                <a:spcPts val="0"/>
              </a:spcAft>
              <a:buClr>
                <a:schemeClr val="accent1"/>
              </a:buClr>
              <a:buSzPct val="115625"/>
              <a:buFont typeface="Noto Sans Symbols"/>
              <a:buNone/>
            </a:pPr>
            <a:endParaRPr/>
          </a:p>
        </p:txBody>
      </p:sp>
      <p:sp>
        <p:nvSpPr>
          <p:cNvPr id="280" name="Google Shape;280;p36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r>
              <a:rPr lang="zh-CN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  <a:endParaRPr/>
          </a:p>
        </p:txBody>
      </p:sp>
      <p:sp>
        <p:nvSpPr>
          <p:cNvPr id="281" name="Google Shape;281;p36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fld id="{00000000-1234-1234-1234-123412341234}" type="slidenum">
              <a:rPr lang="en-US" altLang="zh-CN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title" idx="4294967295"/>
          </p:nvPr>
        </p:nvSpPr>
        <p:spPr>
          <a:xfrm>
            <a:off x="0" y="182875"/>
            <a:ext cx="7786800" cy="11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endParaRPr/>
          </a:p>
          <a:p>
            <a:pPr algn="l">
              <a:buSzPct val="83018"/>
            </a:pPr>
            <a:r>
              <a:rPr lang="zh-CN" altLang="en-US" sz="5400" b="1"/>
              <a:t> </a:t>
            </a:r>
            <a:r>
              <a:rPr lang="zh-CN" sz="5400" b="1"/>
              <a:t>几个挑战性的问题</a:t>
            </a:r>
            <a:r>
              <a:rPr lang="zh-CN" altLang="en-US" sz="6650" b="1"/>
              <a:t> </a:t>
            </a:r>
            <a:r>
              <a:rPr lang="zh-CN" altLang="en-US" sz="5550" b="1"/>
              <a:t>  </a:t>
            </a:r>
            <a:r>
              <a:rPr lang="zh-CN" altLang="en-US" sz="6700" b="1"/>
              <a:t>         </a:t>
            </a:r>
            <a:r>
              <a:rPr lang="zh-CN" sz="6700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br>
              <a:rPr lang="zh-CN" sz="4400" b="0" i="0" u="none" strike="noStrike" cap="none">
                <a:latin typeface="Libre Franklin"/>
                <a:ea typeface="Libre Franklin"/>
                <a:cs typeface="Libre Franklin"/>
              </a:rPr>
            </a:br>
            <a:endParaRPr sz="44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76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AutoNum type="arabicPeriod"/>
            </a:pPr>
            <a:r>
              <a:rPr lang="zh-CN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为什么很多基督徒没有活出丰盛的生命样式？</a:t>
            </a:r>
            <a:endParaRPr lang="en-US" sz="350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457200" lvl="0" indent="-476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AutoNum type="arabicPeriod"/>
            </a:pPr>
            <a:r>
              <a:rPr lang="zh-CN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为什么许多基督徒的祷告没有成全？</a:t>
            </a:r>
            <a:endParaRPr sz="350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457200" lvl="0" indent="-476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AutoNum type="arabicPeriod"/>
            </a:pPr>
            <a:r>
              <a:rPr lang="zh-CN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为什么许多基督徒为严重疾病的祷告没有得到根本医治？</a:t>
            </a:r>
            <a:endParaRPr sz="350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457200" lvl="0" indent="-476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AutoNum type="arabicPeriod"/>
            </a:pPr>
            <a:r>
              <a:rPr lang="zh-CN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为什么忠心十一奉献的基督徒没有看见天上的府库打开倾福下来？等等。</a:t>
            </a:r>
            <a:endParaRPr sz="3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7145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2900" b="1" i="0" u="none">
              <a:solidFill>
                <a:srgbClr val="C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 idx="4294967295"/>
          </p:nvPr>
        </p:nvSpPr>
        <p:spPr>
          <a:xfrm>
            <a:off x="0" y="182875"/>
            <a:ext cx="7786800" cy="11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8"/>
              <a:buFont typeface="Libre Franklin"/>
              <a:buNone/>
            </a:pPr>
            <a:r>
              <a:rPr lang="zh-CN" sz="5300" b="1"/>
              <a:t> </a:t>
            </a:r>
            <a:r>
              <a:rPr lang="zh-CN" sz="5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一、神的旨意(神的话)</a:t>
            </a:r>
            <a:r>
              <a:rPr lang="zh-CN" sz="6700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</a:t>
            </a:r>
            <a:br>
              <a:rPr lang="zh-CN" sz="4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44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AutoNum type="arabicPeriod"/>
            </a:pPr>
            <a:r>
              <a:rPr lang="zh-CN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是否是神的旨意？</a:t>
            </a:r>
            <a:endParaRPr lang="en-US" b="1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AutoNum type="arabicPeriod"/>
            </a:pPr>
            <a:r>
              <a:rPr lang="zh-CN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是神的旨意，就一定会成就吗？这又分以下两种情况：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r>
              <a:rPr lang="zh-CN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（1）无条件成就的神的旨意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r>
              <a:rPr lang="zh-CN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（2）有条件成就的神的旨意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CN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今天我们只关注有条件成就的神的旨意，尤其关键的是神旨成就的“条件” 是什么？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CN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zh-CN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提示：本次信息有点专业，主要是给领袖们提醒的，以应对幸福小组和越来越强烈的末日属灵争战。</a:t>
            </a:r>
            <a:r>
              <a:rPr lang="en-US" altLang="zh-CN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>
              <a:solidFill>
                <a:srgbClr val="FF0000"/>
              </a:solidFill>
              <a:latin typeface="Arial"/>
              <a:ea typeface="Arial"/>
              <a:cs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 idx="4294967295"/>
          </p:nvPr>
        </p:nvSpPr>
        <p:spPr>
          <a:xfrm>
            <a:off x="0" y="182875"/>
            <a:ext cx="7786800" cy="11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8"/>
              <a:buFont typeface="Libre Franklin"/>
              <a:buNone/>
            </a:pPr>
            <a:r>
              <a:rPr lang="zh-CN" sz="5300" b="1"/>
              <a:t> </a:t>
            </a:r>
            <a:r>
              <a:rPr lang="zh-CN" sz="5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一、神的旨意(神的话)</a:t>
            </a:r>
            <a:r>
              <a:rPr lang="zh-CN" sz="6700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</a:t>
            </a:r>
            <a:br>
              <a:rPr lang="zh-CN" sz="4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44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CN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zh-CN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有条件”这个词有两种情况：</a:t>
            </a:r>
            <a:endParaRPr lang="en-US" sz="3200" b="1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457200" lvl="0" indent="-412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AutoNum type="arabicParenR"/>
            </a:pPr>
            <a:r>
              <a:rPr lang="zh-C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神的旨意本身带条件，例如信耶稣得永生，信耶稣就是得永生的条件。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AutoNum type="arabicParenR"/>
            </a:pPr>
            <a:r>
              <a:rPr lang="zh-C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另一个是神的旨意成就有条件，如玛3：10节，如果我们坚守十一奉献，神的旨意就会敞开府库倾福无处可容，但我们还是可能没有看见成就，这就是因为成就还需要许多工作要作，这就是常说的从A到Z</a:t>
            </a:r>
            <a:endParaRPr lang="en-US" altLang="zh-CN" sz="280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457200" lvl="0" indent="-41275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900"/>
              <a:buFont typeface="Arial"/>
              <a:buAutoNum type="arabicParenR"/>
            </a:pPr>
            <a:r>
              <a:rPr lang="zh-C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有人统计，整本圣经神有超过7000个应许：（林后1：20，雅1：17)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 idx="4294967295"/>
          </p:nvPr>
        </p:nvSpPr>
        <p:spPr>
          <a:xfrm>
            <a:off x="0" y="182875"/>
            <a:ext cx="7786800" cy="11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endParaRPr/>
          </a:p>
          <a:p>
            <a:pPr algn="l">
              <a:buSzPct val="83018"/>
            </a:pPr>
            <a:r>
              <a:rPr lang="zh-CN" altLang="en-US" sz="4800" b="1"/>
              <a:t> </a:t>
            </a:r>
            <a:r>
              <a:rPr lang="zh-CN" altLang="en-US" sz="4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二、神的旨意被拦阻的</a:t>
            </a:r>
            <a:r>
              <a:rPr lang="zh-CN" altLang="en-US" sz="4500" b="1">
                <a:solidFill>
                  <a:schemeClr val="lt1"/>
                </a:solidFill>
                <a:latin typeface="Arial"/>
                <a:ea typeface="Arial"/>
                <a:cs typeface="Arial"/>
              </a:rPr>
              <a:t>情况 </a:t>
            </a:r>
            <a:r>
              <a:rPr lang="zh-CN" altLang="en-US" sz="4800" b="1">
                <a:solidFill>
                  <a:schemeClr val="lt1"/>
                </a:solidFill>
                <a:latin typeface="Arial"/>
                <a:ea typeface="Arial"/>
                <a:cs typeface="Arial"/>
              </a:rPr>
              <a:t>       </a:t>
            </a:r>
            <a:r>
              <a:rPr lang="zh-CN" altLang="en-US" sz="3500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br>
              <a:rPr lang="zh-CN" altLang="en-US" sz="3500" b="0" i="0" u="none" strike="noStrike" cap="none">
                <a:latin typeface="Libre Franklin"/>
                <a:ea typeface="Libre Franklin"/>
                <a:cs typeface="Libre Franklin"/>
              </a:rPr>
            </a:br>
            <a:endParaRPr lang="zh-CN" altLang="en-US" sz="35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</a:endParaRPr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CN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zh-CN" alt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撒旦的拦阻和影响</a:t>
            </a:r>
            <a:r>
              <a:rPr lang="en-US" altLang="zh-CN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zh-CN" alt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属灵争战</a:t>
            </a:r>
            <a:r>
              <a:rPr lang="en-US" altLang="zh-CN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zh-CN" altLang="en-US" sz="3600" b="1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alt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</a:t>
            </a:r>
            <a:r>
              <a:rPr lang="en-US" altLang="zh-C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zh-CN" alt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）天堂属灵争战</a:t>
            </a:r>
            <a:endParaRPr lang="zh-CN" altLang="en-US" sz="300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alt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</a:t>
            </a:r>
            <a:r>
              <a:rPr lang="en-US" altLang="zh-C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zh-CN" alt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）天空属灵争战</a:t>
            </a:r>
            <a:endParaRPr lang="zh-CN" altLang="en-US" sz="300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alt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</a:t>
            </a:r>
            <a:r>
              <a:rPr lang="en-US" altLang="zh-C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zh-CN" alt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）地上属灵争战</a:t>
            </a:r>
            <a:endParaRPr lang="zh-CN" altLang="en-US" sz="300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CN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zh-CN" alt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人和环境的拦阻</a:t>
            </a:r>
            <a:endParaRPr lang="zh-CN" altLang="en-US" sz="3600" b="1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CN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zh-CN" alt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人自己的拦阻</a:t>
            </a:r>
            <a:endParaRPr lang="zh-CN" altLang="en-US" sz="3600" b="1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342900" marR="0" lvl="0" indent="-17145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r>
              <a:rPr lang="zh-CN" alt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</a:t>
            </a:r>
            <a:r>
              <a:rPr lang="en-US" altLang="zh-C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zh-CN" alt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和</a:t>
            </a:r>
            <a:r>
              <a:rPr lang="en-US" altLang="zh-C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zh-CN" alt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是外部拦阻，</a:t>
            </a:r>
            <a:r>
              <a:rPr lang="en-US" altLang="zh-C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zh-CN" alt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是内部拦阻）</a:t>
            </a:r>
            <a:endParaRPr lang="zh-CN" altLang="en-US" sz="30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>
            <a:spLocks noGrp="1"/>
          </p:cNvSpPr>
          <p:nvPr>
            <p:ph type="title" idx="4294967295"/>
          </p:nvPr>
        </p:nvSpPr>
        <p:spPr>
          <a:xfrm>
            <a:off x="0" y="182875"/>
            <a:ext cx="7786800" cy="11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endParaRPr/>
          </a:p>
          <a:p>
            <a:pPr algn="l">
              <a:buSzPct val="97297"/>
            </a:pPr>
            <a:r>
              <a:rPr lang="zh-CN" altLang="en-US" sz="3600" b="1">
                <a:solidFill>
                  <a:schemeClr val="lt1"/>
                </a:solidFill>
              </a:rPr>
              <a:t> </a:t>
            </a:r>
            <a:r>
              <a:rPr lang="zh-CN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1、撒旦的拦阻和影响(属灵争战)</a:t>
            </a:r>
            <a:r>
              <a:rPr lang="zh-CN" altLang="en-US" sz="3600" b="1">
                <a:ea typeface="Arial"/>
                <a:cs typeface="Arial"/>
              </a:rPr>
              <a:t>  </a:t>
            </a:r>
            <a:r>
              <a:rPr lang="zh-CN" altLang="en-US" sz="4900" b="1">
                <a:ea typeface="Arial"/>
                <a:cs typeface="Arial"/>
              </a:rPr>
              <a:t> </a:t>
            </a:r>
            <a:r>
              <a:rPr lang="zh-CN" altLang="en-US" sz="6700" b="1">
                <a:ea typeface="Arial"/>
                <a:cs typeface="Arial"/>
              </a:rPr>
              <a:t>      </a:t>
            </a:r>
            <a:r>
              <a:rPr lang="zh-CN" sz="6700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br>
              <a:rPr lang="zh-CN" sz="4400" b="0" i="0" u="none" strike="noStrike" cap="none">
                <a:latin typeface="Libre Franklin"/>
                <a:ea typeface="Libre Franklin"/>
                <a:cs typeface="Libre Franklin"/>
              </a:rPr>
            </a:br>
            <a:endParaRPr sz="44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1" name="Google Shape;161;p21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（1）天堂属灵争战-天堂法庭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7145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0100" y="2362721"/>
            <a:ext cx="5970050" cy="4363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>
            <a:spLocks noGrp="1"/>
          </p:cNvSpPr>
          <p:nvPr>
            <p:ph type="title" idx="4294967295"/>
          </p:nvPr>
        </p:nvSpPr>
        <p:spPr>
          <a:xfrm>
            <a:off x="0" y="182875"/>
            <a:ext cx="7786800" cy="11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8"/>
              <a:buFont typeface="Libre Franklin"/>
              <a:buNone/>
            </a:pPr>
            <a:r>
              <a:rPr lang="zh-CN" sz="5300" b="1"/>
              <a:t> </a:t>
            </a:r>
            <a:r>
              <a:rPr lang="zh-CN" sz="4522" b="1">
                <a:solidFill>
                  <a:schemeClr val="lt1"/>
                </a:solidFill>
              </a:rPr>
              <a:t> </a:t>
            </a:r>
            <a:r>
              <a:rPr lang="zh-CN" sz="4522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1、撒旦的拦阻和影响(属灵争战)</a:t>
            </a:r>
            <a:r>
              <a:rPr lang="zh-CN" sz="5555" b="1">
                <a:solidFill>
                  <a:schemeClr val="lt1"/>
                </a:solidFill>
              </a:rPr>
              <a:t> </a:t>
            </a:r>
            <a:r>
              <a:rPr lang="zh-CN" sz="53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zh-CN" sz="5555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zh-CN" sz="6700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 </a:t>
            </a:r>
            <a:br>
              <a:rPr lang="zh-CN" sz="4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44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9" name="Google Shape;169;p22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（1）天堂属灵争战-天堂法庭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（赢了官司or输了官司）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300">
                <a:solidFill>
                  <a:schemeClr val="dk1"/>
                </a:solidFill>
              </a:rPr>
              <a:t>注意，缺席法庭审判不会自动赢得官司，今天的教会大都不了解还有这一个至关重要的环节，以至于许多基督徒的祷告是在还没拿到合法权利就放空炮，这样的祷告成就率就不高，还以为是神不回应我们的祷告，大大误解神对我们的慈爱。</a:t>
            </a:r>
            <a:endParaRPr sz="3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900">
              <a:solidFill>
                <a:schemeClr val="dk1"/>
              </a:solidFill>
            </a:endParaRPr>
          </a:p>
          <a:p>
            <a:pPr marL="342900" marR="0" lvl="0" indent="-171450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 idx="4294967295"/>
          </p:nvPr>
        </p:nvSpPr>
        <p:spPr>
          <a:xfrm>
            <a:off x="0" y="182875"/>
            <a:ext cx="7786800" cy="11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8"/>
              <a:buFont typeface="Libre Franklin"/>
              <a:buNone/>
            </a:pPr>
            <a:r>
              <a:rPr lang="zh-CN" sz="5300" b="1"/>
              <a:t> </a:t>
            </a:r>
            <a:r>
              <a:rPr lang="zh-CN" sz="4522" b="1">
                <a:solidFill>
                  <a:schemeClr val="lt1"/>
                </a:solidFill>
              </a:rPr>
              <a:t> </a:t>
            </a:r>
            <a:r>
              <a:rPr lang="zh-CN" sz="4522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1、撒旦的拦阻和影响(属灵争战)</a:t>
            </a:r>
            <a:r>
              <a:rPr lang="zh-CN" sz="5555" b="1">
                <a:solidFill>
                  <a:schemeClr val="lt1"/>
                </a:solidFill>
              </a:rPr>
              <a:t> </a:t>
            </a:r>
            <a:r>
              <a:rPr lang="zh-CN" sz="53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zh-CN" sz="5555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zh-CN" sz="6700" b="1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 </a:t>
            </a:r>
            <a:br>
              <a:rPr lang="zh-CN" sz="4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44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6" name="Google Shape;176;p23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（1）天堂属灵争战-天堂法庭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（赢了官司or输了官司）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200">
                <a:solidFill>
                  <a:schemeClr val="dk1"/>
                </a:solidFill>
              </a:rPr>
              <a:t>再简单说明一下：为什么神明明给了我们许多应许和祝福，撒旦凭什么拦阻呢？撒旦是一个律法主义者，它只会用律法控告我们的行为，指控我们不配。我们必须按真理回应，有罪认罪，有苦毒不饶恕赶快饶恕，然后我们的辩护律师耶稣就会宣告：我已经为他付代价了，他在恩典里罪被赦免了得自由了。</a:t>
            </a:r>
            <a:endParaRPr sz="3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7145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TS101790490[1]">
  <a:themeElements>
    <a:clrScheme name="Decatur">
      <a:dk1>
        <a:srgbClr val="000000"/>
      </a:dk1>
      <a:lt1>
        <a:srgbClr val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S101790490[1]">
  <a:themeElements>
    <a:clrScheme name="Decatur">
      <a:dk1>
        <a:srgbClr val="000000"/>
      </a:dk1>
      <a:lt1>
        <a:srgbClr val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S101790490[1]">
  <a:themeElements>
    <a:clrScheme name="Decatur">
      <a:dk1>
        <a:srgbClr val="000000"/>
      </a:dk1>
      <a:lt1>
        <a:srgbClr val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22</Slides>
  <Notes>22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2_TS101790490[1]</vt:lpstr>
      <vt:lpstr>TS101790490[1]</vt:lpstr>
      <vt:lpstr>TS101790490[1]</vt:lpstr>
      <vt:lpstr>神呼召我们打胜仗(丰盛,得胜) （约10：10）</vt:lpstr>
      <vt:lpstr>  经文（约10：10）              </vt:lpstr>
      <vt:lpstr>  几个挑战性的问题              </vt:lpstr>
      <vt:lpstr>  一、神的旨意(神的话)        </vt:lpstr>
      <vt:lpstr>  一、神的旨意(神的话)        </vt:lpstr>
      <vt:lpstr>  二、神的旨意被拦阻的情况          </vt:lpstr>
      <vt:lpstr>  1、撒旦的拦阻和影响(属灵争战)           </vt:lpstr>
      <vt:lpstr>   1、撒旦的拦阻和影响(属灵争战)              </vt:lpstr>
      <vt:lpstr>   1、撒旦的拦阻和影响(属灵争战)              </vt:lpstr>
      <vt:lpstr>   1、撒旦的拦阻和影响(属灵争战)             </vt:lpstr>
      <vt:lpstr>   1、撒旦的拦阻和影响(属灵争战)              </vt:lpstr>
      <vt:lpstr>  1、撒旦的拦阻和影响(属灵争战)              </vt:lpstr>
      <vt:lpstr>  1、撒旦的拦阻和影响(属灵争战)              </vt:lpstr>
      <vt:lpstr>   1、撒旦的拦阻和影响(属灵争战)             </vt:lpstr>
      <vt:lpstr>  2、人和环境的拦阻            </vt:lpstr>
      <vt:lpstr>3、人自己的拦阻 </vt:lpstr>
      <vt:lpstr> 3、人自己的拦阻            </vt:lpstr>
      <vt:lpstr> 总结：为什么基督徒没有活出丰盛             </vt:lpstr>
      <vt:lpstr>简单比喻助理解</vt:lpstr>
      <vt:lpstr>  回应几个挑战性的问题              </vt:lpstr>
      <vt:lpstr> 结论：          </vt:lpstr>
      <vt:lpstr>回应诗歌：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神呼召我们打胜仗(丰盛,得胜) （约10：10）</dc:title>
  <cp:revision>2</cp:revision>
  <dcterms:modified xsi:type="dcterms:W3CDTF">2023-10-22T21:43:42Z</dcterms:modified>
</cp:coreProperties>
</file>