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3"/>
  </p:notesMasterIdLst>
  <p:sldIdLst>
    <p:sldId id="257" r:id="rId2"/>
    <p:sldId id="674" r:id="rId3"/>
    <p:sldId id="513" r:id="rId4"/>
    <p:sldId id="741" r:id="rId5"/>
    <p:sldId id="472" r:id="rId6"/>
    <p:sldId id="734" r:id="rId7"/>
    <p:sldId id="733" r:id="rId8"/>
    <p:sldId id="686" r:id="rId9"/>
    <p:sldId id="740" r:id="rId10"/>
    <p:sldId id="736" r:id="rId11"/>
    <p:sldId id="735" r:id="rId12"/>
    <p:sldId id="742" r:id="rId13"/>
    <p:sldId id="743" r:id="rId14"/>
    <p:sldId id="561" r:id="rId15"/>
    <p:sldId id="687" r:id="rId16"/>
    <p:sldId id="723" r:id="rId17"/>
    <p:sldId id="724" r:id="rId18"/>
    <p:sldId id="678" r:id="rId19"/>
    <p:sldId id="562" r:id="rId20"/>
    <p:sldId id="601" r:id="rId21"/>
    <p:sldId id="566" r:id="rId22"/>
    <p:sldId id="725" r:id="rId23"/>
    <p:sldId id="695" r:id="rId24"/>
    <p:sldId id="697" r:id="rId25"/>
    <p:sldId id="708" r:id="rId26"/>
    <p:sldId id="711" r:id="rId27"/>
    <p:sldId id="698" r:id="rId28"/>
    <p:sldId id="714" r:id="rId29"/>
    <p:sldId id="737" r:id="rId30"/>
    <p:sldId id="738" r:id="rId31"/>
    <p:sldId id="739" r:id="rId32"/>
  </p:sldIdLst>
  <p:sldSz cx="9144000" cy="5143500" type="screen16x9"/>
  <p:notesSz cx="6858000" cy="9144000"/>
  <p:custDataLst>
    <p:tags r:id="rId3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7CC459-DDA7-4A2D-8A08-CEF05C6BD217}" v="17" dt="2023-10-06T16:30:42.892"/>
    <p1510:client id="{ED0291C6-4F0C-4CE8-9466-FA08FB806E3C}" v="15" dt="2023-10-06T16:29:03.3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33" autoAdjust="0"/>
    <p:restoredTop sz="94660"/>
  </p:normalViewPr>
  <p:slideViewPr>
    <p:cSldViewPr>
      <p:cViewPr>
        <p:scale>
          <a:sx n="110" d="100"/>
          <a:sy n="110" d="100"/>
        </p:scale>
        <p:origin x="-782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6/11/relationships/changesInfo" Target="changesInfos/changesInfo1.xml"/><Relationship Id="rId21" Type="http://schemas.openxmlformats.org/officeDocument/2006/relationships/slide" Target="slides/slide20.xml"/><Relationship Id="rId34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i xu" userId="1985b68f1f4e5a68" providerId="LiveId" clId="{C47CC459-DDA7-4A2D-8A08-CEF05C6BD217}"/>
    <pc:docChg chg="custSel addSld delSld modSld sldOrd">
      <pc:chgData name="wei xu" userId="1985b68f1f4e5a68" providerId="LiveId" clId="{C47CC459-DDA7-4A2D-8A08-CEF05C6BD217}" dt="2023-10-06T16:30:42.885" v="474" actId="14100"/>
      <pc:docMkLst>
        <pc:docMk/>
      </pc:docMkLst>
      <pc:sldChg chg="modSp mod">
        <pc:chgData name="wei xu" userId="1985b68f1f4e5a68" providerId="LiveId" clId="{C47CC459-DDA7-4A2D-8A08-CEF05C6BD217}" dt="2023-10-06T16:21:49.863" v="471" actId="20577"/>
        <pc:sldMkLst>
          <pc:docMk/>
          <pc:sldMk cId="0" sldId="472"/>
        </pc:sldMkLst>
        <pc:spChg chg="mod">
          <ac:chgData name="wei xu" userId="1985b68f1f4e5a68" providerId="LiveId" clId="{C47CC459-DDA7-4A2D-8A08-CEF05C6BD217}" dt="2023-10-06T16:21:49.863" v="471" actId="20577"/>
          <ac:spMkLst>
            <pc:docMk/>
            <pc:sldMk cId="0" sldId="472"/>
            <ac:spMk id="3" creationId="{00000000-0000-0000-0000-000000000000}"/>
          </ac:spMkLst>
        </pc:spChg>
      </pc:sldChg>
      <pc:sldChg chg="modSp mod">
        <pc:chgData name="wei xu" userId="1985b68f1f4e5a68" providerId="LiveId" clId="{C47CC459-DDA7-4A2D-8A08-CEF05C6BD217}" dt="2023-10-06T16:09:52.220" v="316" actId="21"/>
        <pc:sldMkLst>
          <pc:docMk/>
          <pc:sldMk cId="0" sldId="561"/>
        </pc:sldMkLst>
        <pc:spChg chg="mod">
          <ac:chgData name="wei xu" userId="1985b68f1f4e5a68" providerId="LiveId" clId="{C47CC459-DDA7-4A2D-8A08-CEF05C6BD217}" dt="2023-10-06T16:09:52.220" v="316" actId="21"/>
          <ac:spMkLst>
            <pc:docMk/>
            <pc:sldMk cId="0" sldId="561"/>
            <ac:spMk id="3" creationId="{00000000-0000-0000-0000-000000000000}"/>
          </ac:spMkLst>
        </pc:spChg>
      </pc:sldChg>
      <pc:sldChg chg="modSp del mod">
        <pc:chgData name="wei xu" userId="1985b68f1f4e5a68" providerId="LiveId" clId="{C47CC459-DDA7-4A2D-8A08-CEF05C6BD217}" dt="2023-10-06T16:10:59.541" v="328" actId="2696"/>
        <pc:sldMkLst>
          <pc:docMk/>
          <pc:sldMk cId="1416550053" sldId="677"/>
        </pc:sldMkLst>
        <pc:spChg chg="mod">
          <ac:chgData name="wei xu" userId="1985b68f1f4e5a68" providerId="LiveId" clId="{C47CC459-DDA7-4A2D-8A08-CEF05C6BD217}" dt="2023-10-06T16:05:57.996" v="141" actId="21"/>
          <ac:spMkLst>
            <pc:docMk/>
            <pc:sldMk cId="1416550053" sldId="677"/>
            <ac:spMk id="3" creationId="{00000000-0000-0000-0000-000000000000}"/>
          </ac:spMkLst>
        </pc:spChg>
      </pc:sldChg>
      <pc:sldChg chg="modSp mod">
        <pc:chgData name="wei xu" userId="1985b68f1f4e5a68" providerId="LiveId" clId="{C47CC459-DDA7-4A2D-8A08-CEF05C6BD217}" dt="2023-10-06T16:12:44.396" v="348" actId="20577"/>
        <pc:sldMkLst>
          <pc:docMk/>
          <pc:sldMk cId="218690037" sldId="678"/>
        </pc:sldMkLst>
        <pc:spChg chg="mod">
          <ac:chgData name="wei xu" userId="1985b68f1f4e5a68" providerId="LiveId" clId="{C47CC459-DDA7-4A2D-8A08-CEF05C6BD217}" dt="2023-10-06T16:12:44.396" v="348" actId="20577"/>
          <ac:spMkLst>
            <pc:docMk/>
            <pc:sldMk cId="218690037" sldId="678"/>
            <ac:spMk id="3" creationId="{00000000-0000-0000-0000-000000000000}"/>
          </ac:spMkLst>
        </pc:spChg>
      </pc:sldChg>
      <pc:sldChg chg="modSp mod">
        <pc:chgData name="wei xu" userId="1985b68f1f4e5a68" providerId="LiveId" clId="{C47CC459-DDA7-4A2D-8A08-CEF05C6BD217}" dt="2023-10-06T03:56:21.574" v="23" actId="6549"/>
        <pc:sldMkLst>
          <pc:docMk/>
          <pc:sldMk cId="421078027" sldId="686"/>
        </pc:sldMkLst>
        <pc:spChg chg="mod">
          <ac:chgData name="wei xu" userId="1985b68f1f4e5a68" providerId="LiveId" clId="{C47CC459-DDA7-4A2D-8A08-CEF05C6BD217}" dt="2023-10-06T03:56:21.574" v="23" actId="6549"/>
          <ac:spMkLst>
            <pc:docMk/>
            <pc:sldMk cId="421078027" sldId="686"/>
            <ac:spMk id="3" creationId="{00000000-0000-0000-0000-000000000000}"/>
          </ac:spMkLst>
        </pc:spChg>
      </pc:sldChg>
      <pc:sldChg chg="modSp mod">
        <pc:chgData name="wei xu" userId="1985b68f1f4e5a68" providerId="LiveId" clId="{C47CC459-DDA7-4A2D-8A08-CEF05C6BD217}" dt="2023-10-06T16:10:30.242" v="327" actId="20577"/>
        <pc:sldMkLst>
          <pc:docMk/>
          <pc:sldMk cId="2780128111" sldId="687"/>
        </pc:sldMkLst>
        <pc:spChg chg="mod">
          <ac:chgData name="wei xu" userId="1985b68f1f4e5a68" providerId="LiveId" clId="{C47CC459-DDA7-4A2D-8A08-CEF05C6BD217}" dt="2023-10-06T16:10:30.242" v="327" actId="20577"/>
          <ac:spMkLst>
            <pc:docMk/>
            <pc:sldMk cId="2780128111" sldId="687"/>
            <ac:spMk id="3" creationId="{00000000-0000-0000-0000-000000000000}"/>
          </ac:spMkLst>
        </pc:spChg>
      </pc:sldChg>
      <pc:sldChg chg="modSp mod">
        <pc:chgData name="wei xu" userId="1985b68f1f4e5a68" providerId="LiveId" clId="{C47CC459-DDA7-4A2D-8A08-CEF05C6BD217}" dt="2023-10-06T16:13:42.123" v="355" actId="20577"/>
        <pc:sldMkLst>
          <pc:docMk/>
          <pc:sldMk cId="305233563" sldId="695"/>
        </pc:sldMkLst>
        <pc:spChg chg="mod">
          <ac:chgData name="wei xu" userId="1985b68f1f4e5a68" providerId="LiveId" clId="{C47CC459-DDA7-4A2D-8A08-CEF05C6BD217}" dt="2023-10-06T16:13:42.123" v="355" actId="20577"/>
          <ac:spMkLst>
            <pc:docMk/>
            <pc:sldMk cId="305233563" sldId="695"/>
            <ac:spMk id="3" creationId="{00000000-0000-0000-0000-000000000000}"/>
          </ac:spMkLst>
        </pc:spChg>
      </pc:sldChg>
      <pc:sldChg chg="modSp mod">
        <pc:chgData name="wei xu" userId="1985b68f1f4e5a68" providerId="LiveId" clId="{C47CC459-DDA7-4A2D-8A08-CEF05C6BD217}" dt="2023-10-06T16:14:34.682" v="362" actId="108"/>
        <pc:sldMkLst>
          <pc:docMk/>
          <pc:sldMk cId="210751172" sldId="697"/>
        </pc:sldMkLst>
        <pc:spChg chg="mod">
          <ac:chgData name="wei xu" userId="1985b68f1f4e5a68" providerId="LiveId" clId="{C47CC459-DDA7-4A2D-8A08-CEF05C6BD217}" dt="2023-10-06T16:14:34.682" v="362" actId="108"/>
          <ac:spMkLst>
            <pc:docMk/>
            <pc:sldMk cId="210751172" sldId="697"/>
            <ac:spMk id="3" creationId="{00000000-0000-0000-0000-000000000000}"/>
          </ac:spMkLst>
        </pc:spChg>
      </pc:sldChg>
      <pc:sldChg chg="modSp mod">
        <pc:chgData name="wei xu" userId="1985b68f1f4e5a68" providerId="LiveId" clId="{C47CC459-DDA7-4A2D-8A08-CEF05C6BD217}" dt="2023-10-06T16:15:10.425" v="364" actId="20578"/>
        <pc:sldMkLst>
          <pc:docMk/>
          <pc:sldMk cId="3959636253" sldId="698"/>
        </pc:sldMkLst>
        <pc:spChg chg="mod">
          <ac:chgData name="wei xu" userId="1985b68f1f4e5a68" providerId="LiveId" clId="{C47CC459-DDA7-4A2D-8A08-CEF05C6BD217}" dt="2023-10-06T16:15:10.425" v="364" actId="20578"/>
          <ac:spMkLst>
            <pc:docMk/>
            <pc:sldMk cId="3959636253" sldId="698"/>
            <ac:spMk id="3" creationId="{00000000-0000-0000-0000-000000000000}"/>
          </ac:spMkLst>
        </pc:spChg>
      </pc:sldChg>
      <pc:sldChg chg="modSp">
        <pc:chgData name="wei xu" userId="1985b68f1f4e5a68" providerId="LiveId" clId="{C47CC459-DDA7-4A2D-8A08-CEF05C6BD217}" dt="2023-10-06T16:13:17.156" v="350" actId="14100"/>
        <pc:sldMkLst>
          <pc:docMk/>
          <pc:sldMk cId="911517414" sldId="725"/>
        </pc:sldMkLst>
        <pc:spChg chg="mod">
          <ac:chgData name="wei xu" userId="1985b68f1f4e5a68" providerId="LiveId" clId="{C47CC459-DDA7-4A2D-8A08-CEF05C6BD217}" dt="2023-10-06T16:13:17.156" v="350" actId="14100"/>
          <ac:spMkLst>
            <pc:docMk/>
            <pc:sldMk cId="911517414" sldId="725"/>
            <ac:spMk id="3" creationId="{00000000-0000-0000-0000-000000000000}"/>
          </ac:spMkLst>
        </pc:spChg>
      </pc:sldChg>
      <pc:sldChg chg="ord">
        <pc:chgData name="wei xu" userId="1985b68f1f4e5a68" providerId="LiveId" clId="{C47CC459-DDA7-4A2D-8A08-CEF05C6BD217}" dt="2023-10-06T03:58:02.507" v="52"/>
        <pc:sldMkLst>
          <pc:docMk/>
          <pc:sldMk cId="583992775" sldId="735"/>
        </pc:sldMkLst>
      </pc:sldChg>
      <pc:sldChg chg="ord">
        <pc:chgData name="wei xu" userId="1985b68f1f4e5a68" providerId="LiveId" clId="{C47CC459-DDA7-4A2D-8A08-CEF05C6BD217}" dt="2023-10-06T04:00:01.042" v="60"/>
        <pc:sldMkLst>
          <pc:docMk/>
          <pc:sldMk cId="2118951365" sldId="736"/>
        </pc:sldMkLst>
      </pc:sldChg>
      <pc:sldChg chg="modSp mod">
        <pc:chgData name="wei xu" userId="1985b68f1f4e5a68" providerId="LiveId" clId="{C47CC459-DDA7-4A2D-8A08-CEF05C6BD217}" dt="2023-10-06T16:16:25.064" v="438" actId="20577"/>
        <pc:sldMkLst>
          <pc:docMk/>
          <pc:sldMk cId="3816616102" sldId="738"/>
        </pc:sldMkLst>
        <pc:spChg chg="mod">
          <ac:chgData name="wei xu" userId="1985b68f1f4e5a68" providerId="LiveId" clId="{C47CC459-DDA7-4A2D-8A08-CEF05C6BD217}" dt="2023-10-06T16:16:25.064" v="438" actId="20577"/>
          <ac:spMkLst>
            <pc:docMk/>
            <pc:sldMk cId="3816616102" sldId="738"/>
            <ac:spMk id="3" creationId="{00000000-0000-0000-0000-000000000000}"/>
          </ac:spMkLst>
        </pc:spChg>
      </pc:sldChg>
      <pc:sldChg chg="modSp mod">
        <pc:chgData name="wei xu" userId="1985b68f1f4e5a68" providerId="LiveId" clId="{C47CC459-DDA7-4A2D-8A08-CEF05C6BD217}" dt="2023-10-06T16:17:00.651" v="465" actId="20577"/>
        <pc:sldMkLst>
          <pc:docMk/>
          <pc:sldMk cId="3596582111" sldId="739"/>
        </pc:sldMkLst>
        <pc:spChg chg="mod">
          <ac:chgData name="wei xu" userId="1985b68f1f4e5a68" providerId="LiveId" clId="{C47CC459-DDA7-4A2D-8A08-CEF05C6BD217}" dt="2023-10-06T16:17:00.651" v="465" actId="20577"/>
          <ac:spMkLst>
            <pc:docMk/>
            <pc:sldMk cId="3596582111" sldId="739"/>
            <ac:spMk id="3" creationId="{00000000-0000-0000-0000-000000000000}"/>
          </ac:spMkLst>
        </pc:spChg>
      </pc:sldChg>
      <pc:sldChg chg="modSp add mod">
        <pc:chgData name="wei xu" userId="1985b68f1f4e5a68" providerId="LiveId" clId="{C47CC459-DDA7-4A2D-8A08-CEF05C6BD217}" dt="2023-10-06T16:00:14.634" v="132" actId="20577"/>
        <pc:sldMkLst>
          <pc:docMk/>
          <pc:sldMk cId="1306067990" sldId="740"/>
        </pc:sldMkLst>
        <pc:spChg chg="mod">
          <ac:chgData name="wei xu" userId="1985b68f1f4e5a68" providerId="LiveId" clId="{C47CC459-DDA7-4A2D-8A08-CEF05C6BD217}" dt="2023-10-06T16:00:14.634" v="132" actId="20577"/>
          <ac:spMkLst>
            <pc:docMk/>
            <pc:sldMk cId="1306067990" sldId="740"/>
            <ac:spMk id="3" creationId="{00000000-0000-0000-0000-000000000000}"/>
          </ac:spMkLst>
        </pc:spChg>
      </pc:sldChg>
      <pc:sldChg chg="modSp add mod">
        <pc:chgData name="wei xu" userId="1985b68f1f4e5a68" providerId="LiveId" clId="{C47CC459-DDA7-4A2D-8A08-CEF05C6BD217}" dt="2023-10-06T16:30:42.885" v="474" actId="14100"/>
        <pc:sldMkLst>
          <pc:docMk/>
          <pc:sldMk cId="2222762555" sldId="741"/>
        </pc:sldMkLst>
        <pc:spChg chg="mod">
          <ac:chgData name="wei xu" userId="1985b68f1f4e5a68" providerId="LiveId" clId="{C47CC459-DDA7-4A2D-8A08-CEF05C6BD217}" dt="2023-10-06T16:30:42.885" v="474" actId="14100"/>
          <ac:spMkLst>
            <pc:docMk/>
            <pc:sldMk cId="2222762555" sldId="741"/>
            <ac:spMk id="3" creationId="{00000000-0000-0000-0000-000000000000}"/>
          </ac:spMkLst>
        </pc:spChg>
      </pc:sldChg>
      <pc:sldChg chg="modSp add mod">
        <pc:chgData name="wei xu" userId="1985b68f1f4e5a68" providerId="LiveId" clId="{C47CC459-DDA7-4A2D-8A08-CEF05C6BD217}" dt="2023-10-06T16:11:35.458" v="347" actId="20577"/>
        <pc:sldMkLst>
          <pc:docMk/>
          <pc:sldMk cId="1082518274" sldId="742"/>
        </pc:sldMkLst>
        <pc:spChg chg="mod">
          <ac:chgData name="wei xu" userId="1985b68f1f4e5a68" providerId="LiveId" clId="{C47CC459-DDA7-4A2D-8A08-CEF05C6BD217}" dt="2023-10-06T16:11:35.458" v="347" actId="20577"/>
          <ac:spMkLst>
            <pc:docMk/>
            <pc:sldMk cId="1082518274" sldId="742"/>
            <ac:spMk id="3" creationId="{00000000-0000-0000-0000-000000000000}"/>
          </ac:spMkLst>
        </pc:spChg>
      </pc:sldChg>
      <pc:sldChg chg="modSp add mod">
        <pc:chgData name="wei xu" userId="1985b68f1f4e5a68" providerId="LiveId" clId="{C47CC459-DDA7-4A2D-8A08-CEF05C6BD217}" dt="2023-10-06T16:08:07.323" v="217" actId="20577"/>
        <pc:sldMkLst>
          <pc:docMk/>
          <pc:sldMk cId="2783824603" sldId="743"/>
        </pc:sldMkLst>
        <pc:spChg chg="mod">
          <ac:chgData name="wei xu" userId="1985b68f1f4e5a68" providerId="LiveId" clId="{C47CC459-DDA7-4A2D-8A08-CEF05C6BD217}" dt="2023-10-06T16:08:07.323" v="217" actId="20577"/>
          <ac:spMkLst>
            <pc:docMk/>
            <pc:sldMk cId="2783824603" sldId="743"/>
            <ac:spMk id="3" creationId="{00000000-0000-0000-0000-000000000000}"/>
          </ac:spMkLst>
        </pc:spChg>
      </pc:sldChg>
    </pc:docChg>
  </pc:docChgLst>
  <pc:docChgLst>
    <pc:chgData name="wei xu" userId="1985b68f1f4e5a68" providerId="Windows Live" clId="Web-{ED0291C6-4F0C-4CE8-9466-FA08FB806E3C}"/>
    <pc:docChg chg="modSld">
      <pc:chgData name="wei xu" userId="1985b68f1f4e5a68" providerId="Windows Live" clId="Web-{ED0291C6-4F0C-4CE8-9466-FA08FB806E3C}" dt="2023-10-06T16:29:03.393" v="14" actId="20577"/>
      <pc:docMkLst>
        <pc:docMk/>
      </pc:docMkLst>
      <pc:sldChg chg="modSp">
        <pc:chgData name="wei xu" userId="1985b68f1f4e5a68" providerId="Windows Live" clId="Web-{ED0291C6-4F0C-4CE8-9466-FA08FB806E3C}" dt="2023-10-06T16:29:03.393" v="14" actId="20577"/>
        <pc:sldMkLst>
          <pc:docMk/>
          <pc:sldMk cId="2222762555" sldId="741"/>
        </pc:sldMkLst>
        <pc:spChg chg="mod">
          <ac:chgData name="wei xu" userId="1985b68f1f4e5a68" providerId="Windows Live" clId="Web-{ED0291C6-4F0C-4CE8-9466-FA08FB806E3C}" dt="2023-10-06T16:29:03.393" v="14" actId="20577"/>
          <ac:spMkLst>
            <pc:docMk/>
            <pc:sldMk cId="2222762555" sldId="741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92E1D3-F534-4B3C-9EB2-6DCC39E34294}" type="datetimeFigureOut">
              <a:rPr lang="en-CA" smtClean="0"/>
              <a:t>2023-10-06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3F03A-D942-4AFF-81B7-D344BF8BA01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13496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zh-CN"/>
          </a:p>
        </p:txBody>
      </p:sp>
      <p:sp>
        <p:nvSpPr>
          <p:cNvPr id="41988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28980" indent="-28067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21410" indent="-224155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570355" indent="-224155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18665" indent="-224155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467610" indent="-2241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15920" indent="-2241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364865" indent="-2241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13810" indent="-2241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2485FE2D-80E9-4049-9ABB-1E73CA13BE98}" type="slidenum">
              <a:rPr lang="en-US" altLang="zh-CN" smtClean="0">
                <a:solidFill>
                  <a:prstClr val="black"/>
                </a:solidFill>
                <a:latin typeface="Calibri" panose="020F0502020204030204" pitchFamily="34" charset="0"/>
              </a:rPr>
              <a:t>1</a:t>
            </a:fld>
            <a:endParaRPr lang="en-US" altLang="zh-CN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gradFill rotWithShape="1">
          <a:gsLst>
            <a:gs pos="0">
              <a:srgbClr val="3E3E35"/>
            </a:gs>
            <a:gs pos="47501">
              <a:srgbClr val="70706A"/>
            </a:gs>
            <a:gs pos="58501">
              <a:srgbClr val="7C7C77"/>
            </a:gs>
            <a:gs pos="100000">
              <a:srgbClr val="3E3E35"/>
            </a:gs>
          </a:gsLst>
          <a:lin ang="36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0" y="1908572"/>
            <a:ext cx="9144000" cy="2441972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5" name="Rectangle 6"/>
          <p:cNvSpPr/>
          <p:nvPr/>
        </p:nvSpPr>
        <p:spPr>
          <a:xfrm>
            <a:off x="0" y="2000250"/>
            <a:ext cx="9144000" cy="2055019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6" name="Rectangle 7"/>
          <p:cNvSpPr/>
          <p:nvPr/>
        </p:nvSpPr>
        <p:spPr>
          <a:xfrm>
            <a:off x="0" y="4108848"/>
            <a:ext cx="9144000" cy="177403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148013" y="3195638"/>
            <a:ext cx="1219200" cy="5847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>
                <a:solidFill>
                  <a:srgbClr val="F4680B"/>
                </a:solidFill>
                <a:latin typeface="Franklin Gothic Book" pitchFamily="34" charset="0"/>
                <a:sym typeface="Wingdings" panose="05000000000000000000" pitchFamily="2" charset="2"/>
              </a:rPr>
              <a:t></a:t>
            </a:r>
            <a:endParaRPr lang="en-US" altLang="zh-CN" sz="3200">
              <a:solidFill>
                <a:srgbClr val="F4680B"/>
              </a:solidFill>
              <a:latin typeface="Franklin Gothic Book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819650" y="3195638"/>
            <a:ext cx="1219200" cy="5847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>
                <a:solidFill>
                  <a:srgbClr val="F4680B"/>
                </a:solidFill>
                <a:latin typeface="Franklin Gothic Book" pitchFamily="34" charset="0"/>
                <a:sym typeface="Wingdings" panose="05000000000000000000" pitchFamily="2" charset="2"/>
              </a:rPr>
              <a:t></a:t>
            </a:r>
            <a:endParaRPr lang="en-US" altLang="zh-CN" sz="3200">
              <a:solidFill>
                <a:srgbClr val="F4680B"/>
              </a:solidFill>
              <a:latin typeface="Franklin Gothic Book" pitchFamily="34" charset="0"/>
            </a:endParaRPr>
          </a:p>
        </p:txBody>
      </p:sp>
      <p:pic>
        <p:nvPicPr>
          <p:cNvPr id="9" name="图片 15" descr="AGCF_Logo150透明背景1深色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25" y="589360"/>
            <a:ext cx="1143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9" y="2114550"/>
            <a:ext cx="8686800" cy="1102519"/>
          </a:xfrm>
        </p:spPr>
        <p:txBody>
          <a:bodyPr anchor="b">
            <a:noAutofit/>
          </a:bodyPr>
          <a:lstStyle>
            <a:lvl1pPr>
              <a:defRPr sz="60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3600450"/>
            <a:ext cx="8001000" cy="40005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11" name="灯片编号占位符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616E-460A-41C6-87F7-6E50302701E1}" type="slidenum">
              <a:rPr lang="en-US" altLang="zh-CN">
                <a:solidFill>
                  <a:srgbClr val="D7DAE1"/>
                </a:solidFill>
              </a:rPr>
              <a:t>‹#›</a:t>
            </a:fld>
            <a:endParaRPr lang="en-US" altLang="zh-CN">
              <a:solidFill>
                <a:srgbClr val="D7DAE1"/>
              </a:solidFill>
            </a:endParaRPr>
          </a:p>
        </p:txBody>
      </p:sp>
      <p:sp>
        <p:nvSpPr>
          <p:cNvPr id="12" name="页脚占位符 1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D7DAE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buFont typeface="Wingdings" panose="05000000000000000000" pitchFamily="2" charset="2"/>
              <a:buChar char="u"/>
              <a:defRPr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3C9B6-C6AA-4521-A0A0-771A4DD55D70}" type="datetime3">
              <a:rPr lang="zh-CN" altLang="en-US">
                <a:solidFill>
                  <a:srgbClr val="55554A"/>
                </a:solidFill>
              </a:rPr>
              <a:t>2023年10月6日星期五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7217B-BEEF-4D93-96E9-8118FF21A411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 rot="5400000">
            <a:off x="5448300" y="1552575"/>
            <a:ext cx="5143500" cy="2038350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5" name="Rectangle 7"/>
          <p:cNvSpPr/>
          <p:nvPr/>
        </p:nvSpPr>
        <p:spPr>
          <a:xfrm rot="5400000">
            <a:off x="5525294" y="1713706"/>
            <a:ext cx="5143500" cy="1716088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6" name="Rectangle 8"/>
          <p:cNvSpPr/>
          <p:nvPr/>
        </p:nvSpPr>
        <p:spPr>
          <a:xfrm rot="5400000">
            <a:off x="4538663" y="2497138"/>
            <a:ext cx="5143500" cy="149225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pic>
        <p:nvPicPr>
          <p:cNvPr id="7" name="图片 13" descr="AGCF_Logo150透明背景1深色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76" y="160735"/>
            <a:ext cx="1000125" cy="750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1017974"/>
            <a:ext cx="1447800" cy="3576649"/>
          </a:xfrm>
        </p:spPr>
        <p:txBody>
          <a:bodyPr vert="eaVert" anchor="b"/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353175" cy="4388644"/>
          </a:xfrm>
        </p:spPr>
        <p:txBody>
          <a:bodyPr vert="eaVert"/>
          <a:lstStyle>
            <a:lvl1pPr>
              <a:buFont typeface="Wingdings" panose="05000000000000000000" pitchFamily="2" charset="2"/>
              <a:buChar char="u"/>
              <a:defRPr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DEC54-6D4C-4162-B571-EF9EA81DC2C0}" type="datetime3">
              <a:rPr lang="zh-CN" altLang="en-US">
                <a:solidFill>
                  <a:srgbClr val="55554A"/>
                </a:solidFill>
              </a:rPr>
              <a:t>2023年10月6日星期五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4767263"/>
            <a:ext cx="7620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CC54C-A312-4638-BB09-760122D3D7F7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anose="05000000000000000000" pitchFamily="2" charset="2"/>
              <a:buChar char="Ø"/>
              <a:defRPr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gradFill rotWithShape="1">
          <a:gsLst>
            <a:gs pos="0">
              <a:srgbClr val="A0A3A8"/>
            </a:gs>
            <a:gs pos="47501">
              <a:srgbClr val="D0D3D9"/>
            </a:gs>
            <a:gs pos="58501">
              <a:srgbClr val="D2D5DA"/>
            </a:gs>
            <a:gs pos="100000">
              <a:srgbClr val="A0A3A8"/>
            </a:gs>
          </a:gsLst>
          <a:lin ang="36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1908572"/>
            <a:ext cx="9144000" cy="2441972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0" y="2000250"/>
            <a:ext cx="9144000" cy="2055019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4108848"/>
            <a:ext cx="9144000" cy="177403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819650" y="3195638"/>
            <a:ext cx="1219200" cy="5847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>
                <a:solidFill>
                  <a:srgbClr val="FFFFFF"/>
                </a:solidFill>
                <a:latin typeface="Franklin Gothic Book" pitchFamily="34" charset="0"/>
                <a:sym typeface="Wingdings" panose="05000000000000000000" pitchFamily="2" charset="2"/>
              </a:rPr>
              <a:t></a:t>
            </a:r>
            <a:endParaRPr lang="en-US" altLang="zh-CN" sz="3200">
              <a:solidFill>
                <a:srgbClr val="FFFFFF"/>
              </a:solidFill>
              <a:latin typeface="Franklin Gothic Book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148013" y="3195638"/>
            <a:ext cx="1219200" cy="5847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>
                <a:solidFill>
                  <a:srgbClr val="FFFFFF"/>
                </a:solidFill>
                <a:latin typeface="Franklin Gothic Book" pitchFamily="34" charset="0"/>
                <a:sym typeface="Wingdings" panose="05000000000000000000" pitchFamily="2" charset="2"/>
              </a:rPr>
              <a:t></a:t>
            </a:r>
            <a:endParaRPr lang="en-US" altLang="zh-CN" sz="3200">
              <a:solidFill>
                <a:srgbClr val="FFFFFF"/>
              </a:solidFill>
              <a:latin typeface="Franklin Gothic Book" pitchFamily="34" charset="0"/>
            </a:endParaRPr>
          </a:p>
        </p:txBody>
      </p:sp>
      <p:pic>
        <p:nvPicPr>
          <p:cNvPr id="9" name="图片 15" descr="AGCF_Logo150透明背景1深色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063" y="589360"/>
            <a:ext cx="1143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114550"/>
            <a:ext cx="8686800" cy="1097280"/>
          </a:xfrm>
        </p:spPr>
        <p:txBody>
          <a:bodyPr anchor="b">
            <a:noAutofit/>
          </a:bodyPr>
          <a:lstStyle>
            <a:lvl1pPr algn="ctr">
              <a:defRPr sz="6000" b="0" cap="none" baseline="0"/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3600450"/>
            <a:ext cx="8001000" cy="41148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4767263"/>
            <a:ext cx="28956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9226" y="3292079"/>
            <a:ext cx="1216025" cy="273844"/>
          </a:xfrm>
        </p:spPr>
        <p:txBody>
          <a:bodyPr/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80BDE66-8CD0-46E0-ADFF-C185EFD091FA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buFont typeface="Wingdings" panose="05000000000000000000" pitchFamily="2" charset="2"/>
              <a:buChar char="Ø"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buFont typeface="Wingdings" panose="05000000000000000000" pitchFamily="2" charset="2"/>
              <a:buChar char="Ø"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3115C-8B76-4425-A764-DE1DC9E9066A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buFont typeface="Wingdings" panose="05000000000000000000" pitchFamily="2" charset="2"/>
              <a:buChar char="Ø"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buFont typeface="Wingdings" panose="05000000000000000000" pitchFamily="2" charset="2"/>
              <a:buChar char="Ø"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756FA-624A-4BC6-BA19-F78C9CA25CD7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00439-0681-4786-9A87-1A0F99C608BC}" type="datetime3">
              <a:rPr lang="zh-CN" altLang="en-US">
                <a:solidFill>
                  <a:srgbClr val="55554A"/>
                </a:solidFill>
              </a:rPr>
              <a:t>2023年10月6日星期五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CCA31-49B0-44F7-9023-A88C74DD4F0E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E55F9-20D3-466A-BBB9-7B310D7DB210}" type="datetime3">
              <a:rPr lang="zh-CN" altLang="en-US">
                <a:solidFill>
                  <a:srgbClr val="55554A"/>
                </a:solidFill>
              </a:rPr>
              <a:t>2023年10月6日星期五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8D41C-FEAD-4965-943D-A84FF7E6F7A7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6172200" y="121444"/>
            <a:ext cx="2971800" cy="86439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6145213" y="100013"/>
            <a:ext cx="76200" cy="91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7" name="Rectangle 10"/>
          <p:cNvSpPr/>
          <p:nvPr/>
        </p:nvSpPr>
        <p:spPr>
          <a:xfrm>
            <a:off x="6145213" y="100013"/>
            <a:ext cx="76200" cy="91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7"/>
            <a:ext cx="5638800" cy="709613"/>
          </a:xfrm>
        </p:spPr>
        <p:txBody>
          <a:bodyPr>
            <a:noAutofit/>
          </a:bodyPr>
          <a:lstStyle>
            <a:lvl1pPr algn="l">
              <a:defRPr sz="40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289304"/>
            <a:ext cx="8247888" cy="3401568"/>
          </a:xfrm>
        </p:spPr>
        <p:txBody>
          <a:bodyPr/>
          <a:lstStyle>
            <a:lvl1pPr>
              <a:buFont typeface="Wingdings" panose="05000000000000000000" pitchFamily="2" charset="2"/>
              <a:buChar char="Ø"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05740"/>
            <a:ext cx="2743200" cy="70866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C2A40-33CF-4A79-933F-B5FC3BC9902B}" type="datetime3">
              <a:rPr lang="zh-CN" altLang="en-US">
                <a:solidFill>
                  <a:srgbClr val="55554A"/>
                </a:solidFill>
              </a:rPr>
              <a:t>2023年10月6日星期五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AAFEF-CB30-4EEE-AA69-1F602477EFAF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6172200" y="121444"/>
            <a:ext cx="2971800" cy="86439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6145213" y="100013"/>
            <a:ext cx="76200" cy="91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7" name="Rectangle 10"/>
          <p:cNvSpPr/>
          <p:nvPr/>
        </p:nvSpPr>
        <p:spPr>
          <a:xfrm>
            <a:off x="6145213" y="100013"/>
            <a:ext cx="76200" cy="91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287780"/>
            <a:ext cx="8249920" cy="339852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/>
              <a:t>单击图标添加图片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71450"/>
            <a:ext cx="5638800" cy="754380"/>
          </a:xfrm>
        </p:spPr>
        <p:txBody>
          <a:bodyPr>
            <a:noAutofit/>
          </a:bodyPr>
          <a:lstStyle>
            <a:lvl1pPr algn="l">
              <a:defRPr sz="40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171450"/>
            <a:ext cx="2819400" cy="75438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0AA213-04D5-49A6-A31A-AFB86F89DD35}" type="datetime3">
              <a:rPr lang="zh-CN" altLang="en-US">
                <a:solidFill>
                  <a:srgbClr val="55554A"/>
                </a:solidFill>
              </a:rPr>
              <a:t>2023年10月6日星期五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5078A-61A4-41A6-96D6-3B4F0DB86023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5010"/>
            <a:ext cx="9144000" cy="1090613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6207"/>
            <a:ext cx="9144000" cy="865585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36922"/>
            <a:ext cx="7329488" cy="8334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  <a:endParaRPr lang="en-US" alt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1" hangingPunct="1">
              <a:defRPr sz="1200">
                <a:solidFill>
                  <a:schemeClr val="tx2"/>
                </a:solidFill>
                <a:latin typeface="Franklin Gothic Book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defRPr sz="1200">
                <a:solidFill>
                  <a:schemeClr val="tx2"/>
                </a:solidFill>
                <a:latin typeface="Franklin Gothic Book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07E9B1-5DFC-408D-AEC5-D380FDDEAA58}" type="slidenum">
              <a:rPr lang="en-US" altLang="zh-CN">
                <a:solidFill>
                  <a:srgbClr val="55554A"/>
                </a:solidFill>
                <a:ea typeface="SimSun" panose="02010600030101010101" pitchFamily="2" charset="-122"/>
              </a:rPr>
              <a:t>‹#›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1026319"/>
            <a:ext cx="9144000" cy="111919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pic>
        <p:nvPicPr>
          <p:cNvPr id="1034" name="图片 9" descr="AGCF_Logo150透明背景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26" y="214313"/>
            <a:ext cx="881063" cy="660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Arial" panose="020B0604020202020204" pitchFamily="34" charset="0"/>
          <a:ea typeface="+mn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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Courier New" panose="02070309020205020404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48774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7EB8E7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E3B651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37160"/>
            <a:ext cx="7329510" cy="827235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zh-CN" sz="4000" b="1" i="1" dirty="0">
                <a:solidFill>
                  <a:schemeClr val="tx1"/>
                </a:solidFill>
                <a:latin typeface="+mn-ea"/>
              </a:rPr>
              <a:t/>
            </a:r>
            <a:br>
              <a:rPr lang="en-US" altLang="zh-CN" sz="4000" b="1" i="1" dirty="0">
                <a:solidFill>
                  <a:schemeClr val="tx1"/>
                </a:solidFill>
                <a:latin typeface="+mn-ea"/>
              </a:rPr>
            </a:br>
            <a:r>
              <a:rPr lang="en-US" altLang="zh-CN" sz="4000" b="1" i="1" dirty="0">
                <a:solidFill>
                  <a:schemeClr val="tx1"/>
                </a:solidFill>
                <a:latin typeface="+mn-ea"/>
              </a:rPr>
              <a:t/>
            </a:r>
            <a:br>
              <a:rPr lang="en-US" altLang="zh-CN" sz="4000" b="1" i="1" dirty="0">
                <a:solidFill>
                  <a:schemeClr val="tx1"/>
                </a:solidFill>
                <a:latin typeface="+mn-ea"/>
              </a:rPr>
            </a:br>
            <a:endParaRPr lang="zh-CN" altLang="en-US" sz="8000" b="1" dirty="0">
              <a:latin typeface="+mn-ea"/>
            </a:endParaRPr>
          </a:p>
        </p:txBody>
      </p:sp>
      <p:sp>
        <p:nvSpPr>
          <p:cNvPr id="13316" name="Rectangle 3"/>
          <p:cNvSpPr>
            <a:spLocks noGrp="1"/>
          </p:cNvSpPr>
          <p:nvPr>
            <p:ph idx="1"/>
          </p:nvPr>
        </p:nvSpPr>
        <p:spPr>
          <a:xfrm>
            <a:off x="0" y="1123950"/>
            <a:ext cx="9144000" cy="4019550"/>
          </a:xfrm>
        </p:spPr>
        <p:txBody>
          <a:bodyPr/>
          <a:lstStyle/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en-CA" altLang="zh-CN" sz="2800" b="1" kern="100" dirty="0">
              <a:solidFill>
                <a:srgbClr val="FF0000"/>
              </a:solidFill>
              <a:latin typeface="+mn-ea"/>
              <a:cs typeface="HanWang WeiBeiMedium-Gb5" panose="02000000000000000000" charset="-120"/>
            </a:endParaRP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5400" b="1" kern="100" dirty="0">
                <a:solidFill>
                  <a:srgbClr val="FF0000"/>
                </a:solidFill>
                <a:latin typeface="微软雅黑"/>
                <a:ea typeface="微软雅黑"/>
              </a:rPr>
              <a:t>福音的使命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4000" b="1" kern="100" dirty="0" smtClean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  <a:cs typeface="DengXian" panose="02010600030101010101" charset="-122"/>
            </a:endParaRP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kern="100" dirty="0" smtClean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  <a:cs typeface="DengXian" panose="02010600030101010101" charset="-122"/>
              </a:rPr>
              <a:t>常彦</a:t>
            </a:r>
            <a:r>
              <a:rPr lang="zh-CN" altLang="en-US" sz="4000" b="1" kern="1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  <a:cs typeface="DengXian" panose="02010600030101010101" charset="-122"/>
              </a:rPr>
              <a:t>牧师</a:t>
            </a:r>
            <a:endParaRPr lang="en-CA" sz="4000" b="1" kern="100" dirty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/>
            </a:endParaRPr>
          </a:p>
          <a:p>
            <a:pPr marL="0" indent="0" algn="ctr">
              <a:buNone/>
            </a:pPr>
            <a:r>
              <a:rPr lang="en-US" sz="3600" b="1" kern="100" dirty="0">
                <a:solidFill>
                  <a:srgbClr val="0070C0"/>
                </a:solidFill>
                <a:latin typeface="KaiTi"/>
                <a:ea typeface="KaiTi"/>
                <a:cs typeface="DengXian" panose="02010600030101010101" charset="-122"/>
              </a:rPr>
              <a:t>2023</a:t>
            </a:r>
            <a:r>
              <a:rPr lang="zh-CN" altLang="en-US" sz="3600" b="1" kern="100" dirty="0">
                <a:solidFill>
                  <a:srgbClr val="0070C0"/>
                </a:solidFill>
                <a:latin typeface="KaiTi"/>
                <a:ea typeface="KaiTi"/>
                <a:cs typeface="DengXian" panose="02010600030101010101" charset="-122"/>
              </a:rPr>
              <a:t>年</a:t>
            </a:r>
            <a:r>
              <a:rPr lang="en-US" altLang="zh-CN" sz="3600" b="1" kern="100" dirty="0">
                <a:solidFill>
                  <a:srgbClr val="0070C0"/>
                </a:solidFill>
                <a:latin typeface="KaiTi"/>
                <a:ea typeface="KaiTi"/>
                <a:cs typeface="DengXian" panose="02010600030101010101" charset="-122"/>
              </a:rPr>
              <a:t>10</a:t>
            </a:r>
            <a:r>
              <a:rPr lang="zh-CN" altLang="en-US" sz="3600" b="1" kern="100" dirty="0">
                <a:solidFill>
                  <a:srgbClr val="0070C0"/>
                </a:solidFill>
                <a:latin typeface="KaiTi"/>
                <a:ea typeface="KaiTi"/>
                <a:cs typeface="DengXian" panose="02010600030101010101" charset="-122"/>
              </a:rPr>
              <a:t>月</a:t>
            </a:r>
            <a:r>
              <a:rPr lang="en-US" altLang="zh-CN" sz="3600" b="1" kern="100" dirty="0">
                <a:solidFill>
                  <a:srgbClr val="0070C0"/>
                </a:solidFill>
                <a:latin typeface="KaiTi"/>
                <a:ea typeface="KaiTi"/>
                <a:cs typeface="DengXian" panose="02010600030101010101" charset="-122"/>
              </a:rPr>
              <a:t>8</a:t>
            </a:r>
            <a:r>
              <a:rPr lang="zh-CN" altLang="en-US" sz="3600" b="1" kern="100" dirty="0">
                <a:solidFill>
                  <a:srgbClr val="0070C0"/>
                </a:solidFill>
                <a:latin typeface="KaiTi"/>
                <a:ea typeface="KaiTi"/>
                <a:cs typeface="DengXian" panose="02010600030101010101" charset="-122"/>
              </a:rPr>
              <a:t>日</a:t>
            </a:r>
            <a:endParaRPr lang="en-US" altLang="zh-CN" sz="3600" b="1" dirty="0">
              <a:solidFill>
                <a:srgbClr val="0070C0"/>
              </a:solidFill>
              <a:latin typeface="KaiTi"/>
              <a:ea typeface="KaiTi"/>
            </a:endParaRPr>
          </a:p>
        </p:txBody>
      </p:sp>
      <p:sp>
        <p:nvSpPr>
          <p:cNvPr id="13318" name="灯片编号占位符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497BB94C-BF08-44BE-BC0F-BDB25EFB8975}" type="slidenum">
              <a:rPr lang="en-US" altLang="zh-CN" smtClean="0">
                <a:solidFill>
                  <a:srgbClr val="55554A"/>
                </a:solidFill>
                <a:latin typeface="Franklin Gothic Book" pitchFamily="34" charset="0"/>
              </a:rPr>
              <a:t>1</a:t>
            </a:fld>
            <a:endParaRPr lang="en-US" altLang="zh-CN">
              <a:solidFill>
                <a:srgbClr val="55554A"/>
              </a:solidFill>
              <a:latin typeface="Franklin Gothic Book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7924800" cy="833438"/>
          </a:xfrm>
        </p:spPr>
        <p:txBody>
          <a:bodyPr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680B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lang="zh-CN" altLang="en-US" sz="4800" b="1" kern="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  二、领受耶稣的使命</a:t>
            </a:r>
            <a:endParaRPr lang="en-CA" sz="4800" b="1" kern="0" dirty="0">
              <a:solidFill>
                <a:srgbClr val="FF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2400" y="1123951"/>
            <a:ext cx="8991600" cy="4019550"/>
          </a:xfrm>
        </p:spPr>
        <p:txBody>
          <a:bodyPr/>
          <a:lstStyle/>
          <a:p>
            <a:pPr marL="0" indent="400050">
              <a:spcBef>
                <a:spcPts val="0"/>
              </a:spcBef>
              <a:spcAft>
                <a:spcPts val="0"/>
              </a:spcAft>
              <a:buNone/>
            </a:pPr>
            <a:r>
              <a:rPr lang="en-CA" altLang="zh-CN" sz="4400" b="1" dirty="0">
                <a:solidFill>
                  <a:srgbClr val="FF0000"/>
                </a:solidFill>
                <a:latin typeface="Trebuchet"/>
              </a:rPr>
              <a:t>    </a:t>
            </a:r>
            <a:r>
              <a:rPr lang="zh-CN" altLang="en-US" sz="4000" b="1" dirty="0" smtClean="0">
                <a:solidFill>
                  <a:srgbClr val="FF0000"/>
                </a:solidFill>
                <a:latin typeface="Trebuchet"/>
              </a:rPr>
              <a:t>于是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耶稣开启他们的心窍，使他们能明白圣经。又对他们说：“照经上所写的，基督必受难，第三天从死人中复活，并且人要奉他的名传悔改、赦罪的道，从耶路撒冷起直传到万邦。</a:t>
            </a:r>
            <a:endParaRPr lang="en-CA" altLang="zh-CN" sz="4000" b="1" dirty="0">
              <a:solidFill>
                <a:srgbClr val="FF0000"/>
              </a:solidFill>
              <a:latin typeface="Trebuchet"/>
            </a:endParaRPr>
          </a:p>
          <a:p>
            <a:pPr marL="0" indent="400050">
              <a:spcBef>
                <a:spcPts val="0"/>
              </a:spcBef>
              <a:spcAft>
                <a:spcPts val="0"/>
              </a:spcAft>
              <a:buNone/>
            </a:pPr>
            <a:r>
              <a:rPr lang="en-CA" altLang="zh-CN" sz="4200" b="1" dirty="0">
                <a:solidFill>
                  <a:srgbClr val="FF0000"/>
                </a:solidFill>
                <a:latin typeface="Trebuchet"/>
              </a:rPr>
              <a:t>                 </a:t>
            </a:r>
            <a:r>
              <a:rPr lang="zh-CN" altLang="en-US" sz="3600" b="1" dirty="0" smtClean="0">
                <a:solidFill>
                  <a:srgbClr val="FF0000"/>
                </a:solidFill>
                <a:latin typeface="Trebuchet"/>
              </a:rPr>
              <a:t>（</a:t>
            </a:r>
            <a:r>
              <a:rPr lang="en-US" altLang="zh-CN" sz="3600" b="1" dirty="0">
                <a:solidFill>
                  <a:srgbClr val="FF0000"/>
                </a:solidFill>
                <a:latin typeface="Trebuchet"/>
              </a:rPr>
              <a:t>《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路加福音</a:t>
            </a:r>
            <a:r>
              <a:rPr lang="en-US" altLang="zh-CN" sz="3600" b="1" dirty="0">
                <a:solidFill>
                  <a:srgbClr val="FF0000"/>
                </a:solidFill>
                <a:latin typeface="Trebuchet"/>
              </a:rPr>
              <a:t>》24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：</a:t>
            </a:r>
            <a:r>
              <a:rPr lang="en-CA" altLang="zh-CN" sz="3600" b="1" dirty="0">
                <a:solidFill>
                  <a:srgbClr val="FF0000"/>
                </a:solidFill>
                <a:latin typeface="Trebuchet"/>
              </a:rPr>
              <a:t>45-47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）</a:t>
            </a: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sz="4400" b="1" dirty="0">
              <a:solidFill>
                <a:srgbClr val="FF0000"/>
              </a:solidFill>
              <a:latin typeface="Trebuchet"/>
            </a:endParaRP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sz="3600" b="1" dirty="0">
              <a:solidFill>
                <a:srgbClr val="FF0000"/>
              </a:solidFill>
              <a:latin typeface="Trebuche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8D9E91-53C4-4B6F-B0E4-0BD86C09558B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55554A"/>
                </a:solidFill>
                <a:effectLst/>
                <a:uLnTx/>
                <a:uFillTx/>
                <a:latin typeface="Franklin Gothic Book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55554A"/>
              </a:solidFill>
              <a:effectLst/>
              <a:uLnTx/>
              <a:uFillTx/>
              <a:latin typeface="Franklin Gothic Book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8951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7924800" cy="833438"/>
          </a:xfrm>
        </p:spPr>
        <p:txBody>
          <a:bodyPr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680B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lang="zh-CN" altLang="en-US" sz="4800" b="1" kern="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  二、领受耶稣的使命</a:t>
            </a:r>
            <a:endParaRPr lang="en-CA" sz="4800" b="1" kern="0" dirty="0">
              <a:solidFill>
                <a:srgbClr val="FF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2400" y="1123951"/>
            <a:ext cx="8991600" cy="4019550"/>
          </a:xfrm>
        </p:spPr>
        <p:txBody>
          <a:bodyPr/>
          <a:lstStyle/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en-CA" altLang="zh-CN" sz="4400" b="1" dirty="0">
                <a:solidFill>
                  <a:srgbClr val="FF0000"/>
                </a:solidFill>
                <a:latin typeface="Trebuchet"/>
              </a:rPr>
              <a:t>    </a:t>
            </a:r>
            <a:r>
              <a:rPr lang="zh-CN" altLang="en-US" sz="4200" b="1" dirty="0" smtClean="0">
                <a:solidFill>
                  <a:srgbClr val="FF0000"/>
                </a:solidFill>
                <a:latin typeface="Trebuchet"/>
              </a:rPr>
              <a:t>但</a:t>
            </a:r>
            <a:r>
              <a:rPr lang="zh-CN" altLang="en-US" sz="4200" b="1" dirty="0">
                <a:solidFill>
                  <a:srgbClr val="FF0000"/>
                </a:solidFill>
                <a:latin typeface="Trebuchet"/>
              </a:rPr>
              <a:t>圣灵降临在你们身上，你们就必得着能力；并要在耶路撒冷、犹太全地和撒玛利亚，直到地极，作我的见证。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（</a:t>
            </a:r>
            <a:r>
              <a:rPr lang="en-US" altLang="zh-CN" sz="3600" b="1" dirty="0">
                <a:solidFill>
                  <a:srgbClr val="FF0000"/>
                </a:solidFill>
                <a:latin typeface="Trebuchet"/>
              </a:rPr>
              <a:t>《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使徒行传</a:t>
            </a:r>
            <a:r>
              <a:rPr lang="en-US" altLang="zh-CN" sz="3600" b="1" dirty="0">
                <a:solidFill>
                  <a:srgbClr val="FF0000"/>
                </a:solidFill>
                <a:latin typeface="Trebuchet"/>
              </a:rPr>
              <a:t>》</a:t>
            </a:r>
            <a:r>
              <a:rPr lang="en-CA" altLang="zh-CN" sz="3600" b="1" dirty="0">
                <a:solidFill>
                  <a:srgbClr val="FF0000"/>
                </a:solidFill>
                <a:latin typeface="Trebuchet"/>
              </a:rPr>
              <a:t>1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：</a:t>
            </a:r>
            <a:r>
              <a:rPr lang="en-CA" altLang="zh-CN" sz="3600" b="1" dirty="0">
                <a:solidFill>
                  <a:srgbClr val="FF0000"/>
                </a:solidFill>
                <a:latin typeface="Trebuchet"/>
              </a:rPr>
              <a:t>8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）</a:t>
            </a: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sz="4400" b="1" dirty="0">
              <a:solidFill>
                <a:srgbClr val="FF0000"/>
              </a:solidFill>
              <a:latin typeface="Trebuchet"/>
            </a:endParaRP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sz="3600" b="1" dirty="0">
              <a:solidFill>
                <a:srgbClr val="FF0000"/>
              </a:solidFill>
              <a:latin typeface="Trebuche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8D9E91-53C4-4B6F-B0E4-0BD86C09558B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55554A"/>
                </a:solidFill>
                <a:effectLst/>
                <a:uLnTx/>
                <a:uFillTx/>
                <a:latin typeface="Franklin Gothic Book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55554A"/>
              </a:solidFill>
              <a:effectLst/>
              <a:uLnTx/>
              <a:uFillTx/>
              <a:latin typeface="Franklin Gothic Book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3992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7924800" cy="833438"/>
          </a:xfrm>
        </p:spPr>
        <p:txBody>
          <a:bodyPr>
            <a:noAutofit/>
          </a:bodyPr>
          <a:lstStyle/>
          <a:p>
            <a:pPr algn="l"/>
            <a:r>
              <a:rPr kumimoji="0" lang="zh-CN" altLang="en-US" sz="4800" b="1" i="0" u="none" strike="noStrike" kern="0" cap="none" spc="0" normalizeH="0" baseline="0" noProof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HanWang WeiBeiMedium-Gb5" panose="02000000000000000000" charset="-120"/>
              </a:rPr>
              <a:t>  二、领受耶稣的使命</a:t>
            </a:r>
            <a:endParaRPr lang="zh-CN" altLang="en-US" sz="48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3950"/>
            <a:ext cx="9144000" cy="4019550"/>
          </a:xfrm>
        </p:spPr>
        <p:txBody>
          <a:bodyPr/>
          <a:lstStyle/>
          <a:p>
            <a:pPr marL="45720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zh-CN" altLang="en-US" sz="4000" b="1" dirty="0">
                <a:solidFill>
                  <a:srgbClr val="FF0000"/>
                </a:solidFill>
                <a:latin typeface="Trebuchet"/>
                <a:ea typeface="微软雅黑" panose="020B0503020204020204" pitchFamily="34" charset="-122"/>
              </a:rPr>
              <a:t> 门徒要领受耶稣传道的使命，首先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要更加勤读</a:t>
            </a:r>
            <a:r>
              <a:rPr lang="en-US" altLang="zh-CN" sz="4000" b="1" dirty="0">
                <a:solidFill>
                  <a:srgbClr val="FF0000"/>
                </a:solidFill>
                <a:latin typeface="Trebuchet"/>
              </a:rPr>
              <a:t>《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圣经</a:t>
            </a:r>
            <a:r>
              <a:rPr lang="en-US" altLang="zh-CN" sz="4000" b="1" dirty="0">
                <a:solidFill>
                  <a:srgbClr val="FF0000"/>
                </a:solidFill>
                <a:latin typeface="Trebuchet"/>
              </a:rPr>
              <a:t>》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，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  <a:ea typeface="微软雅黑" panose="020B0503020204020204" pitchFamily="34" charset="-122"/>
              </a:rPr>
              <a:t>通过</a:t>
            </a:r>
            <a:r>
              <a:rPr lang="en-US" altLang="zh-CN" sz="4000" b="1" dirty="0">
                <a:solidFill>
                  <a:srgbClr val="FF0000"/>
                </a:solidFill>
                <a:latin typeface="Trebuchet"/>
                <a:ea typeface="微软雅黑" panose="020B0503020204020204" pitchFamily="34" charset="-122"/>
              </a:rPr>
              <a:t>《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  <a:ea typeface="微软雅黑" panose="020B0503020204020204" pitchFamily="34" charset="-122"/>
              </a:rPr>
              <a:t>圣经</a:t>
            </a:r>
            <a:r>
              <a:rPr lang="en-US" altLang="zh-CN" sz="4000" b="1" dirty="0">
                <a:solidFill>
                  <a:srgbClr val="FF0000"/>
                </a:solidFill>
                <a:latin typeface="Trebuchet"/>
                <a:ea typeface="微软雅黑" panose="020B0503020204020204" pitchFamily="34" charset="-122"/>
              </a:rPr>
              <a:t>》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  <a:ea typeface="微软雅黑" panose="020B0503020204020204" pitchFamily="34" charset="-122"/>
              </a:rPr>
              <a:t>更认识主耶稣。</a:t>
            </a:r>
            <a:endParaRPr lang="en-CA" altLang="zh-CN" sz="4000" b="1" dirty="0">
              <a:solidFill>
                <a:srgbClr val="FF0000"/>
              </a:solidFill>
              <a:latin typeface="Trebuchet"/>
              <a:ea typeface="微软雅黑" panose="020B0503020204020204" pitchFamily="34" charset="-122"/>
            </a:endParaRPr>
          </a:p>
          <a:p>
            <a:pPr marL="803275" indent="-803275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4000" b="1" dirty="0">
                <a:solidFill>
                  <a:srgbClr val="FF0000"/>
                </a:solidFill>
                <a:latin typeface="Trebuchet"/>
                <a:ea typeface="微软雅黑" panose="020B0503020204020204" pitchFamily="34" charset="-122"/>
              </a:rPr>
              <a:t>=》</a:t>
            </a:r>
            <a:r>
              <a:rPr lang="zh-CN" altLang="en-US" sz="4000" b="1" dirty="0">
                <a:solidFill>
                  <a:schemeClr val="tx1"/>
                </a:solidFill>
                <a:latin typeface="Trebuchet"/>
                <a:ea typeface="微软雅黑" panose="020B0503020204020204" pitchFamily="34" charset="-122"/>
              </a:rPr>
              <a:t>主耶稣差遣门徒出去传福音，需要明白圣经。</a:t>
            </a:r>
            <a:endParaRPr lang="en-CA" altLang="zh-CN" sz="4000" b="1" dirty="0">
              <a:solidFill>
                <a:schemeClr val="tx1"/>
              </a:solidFill>
              <a:latin typeface="Trebuchet"/>
              <a:ea typeface="微软雅黑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8D9E91-53C4-4B6F-B0E4-0BD86C09558B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55554A"/>
                </a:solidFill>
                <a:effectLst/>
                <a:uLnTx/>
                <a:uFillTx/>
                <a:latin typeface="Franklin Gothic Book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55554A"/>
              </a:solidFill>
              <a:effectLst/>
              <a:uLnTx/>
              <a:uFillTx/>
              <a:latin typeface="Franklin Gothic Book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25182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7924800" cy="833438"/>
          </a:xfrm>
        </p:spPr>
        <p:txBody>
          <a:bodyPr>
            <a:noAutofit/>
          </a:bodyPr>
          <a:lstStyle/>
          <a:p>
            <a:pPr algn="l"/>
            <a:r>
              <a:rPr kumimoji="0" lang="zh-CN" altLang="en-US" sz="4800" b="1" i="0" u="none" strike="noStrike" kern="0" cap="none" spc="0" normalizeH="0" baseline="0" noProof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HanWang WeiBeiMedium-Gb5" panose="02000000000000000000" charset="-120"/>
              </a:rPr>
              <a:t>  二、领受耶稣的使命</a:t>
            </a:r>
            <a:endParaRPr lang="zh-CN" altLang="en-US" sz="48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3950"/>
            <a:ext cx="9144000" cy="4019550"/>
          </a:xfrm>
        </p:spPr>
        <p:txBody>
          <a:bodyPr/>
          <a:lstStyle/>
          <a:p>
            <a:pPr marL="803275" indent="-803275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4000" b="1" dirty="0">
                <a:solidFill>
                  <a:srgbClr val="FF0000"/>
                </a:solidFill>
                <a:latin typeface="Trebuchet"/>
                <a:ea typeface="微软雅黑" panose="020B0503020204020204" pitchFamily="34" charset="-122"/>
              </a:rPr>
              <a:t>=》</a:t>
            </a:r>
            <a:r>
              <a:rPr lang="zh-CN" altLang="en-US" sz="4000" b="1" dirty="0">
                <a:solidFill>
                  <a:schemeClr val="tx1"/>
                </a:solidFill>
                <a:latin typeface="Trebuchet"/>
                <a:ea typeface="微软雅黑" panose="020B0503020204020204" pitchFamily="34" charset="-122"/>
              </a:rPr>
              <a:t>圣经就是神的话，圣经中心就是耶稣基督，并且要门徒奉他的名传悔改、赦罪的道。 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CA" altLang="zh-CN" sz="4000" b="1" dirty="0">
              <a:solidFill>
                <a:schemeClr val="tx1"/>
              </a:solidFill>
              <a:latin typeface="Trebuchet"/>
              <a:ea typeface="微软雅黑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8D9E91-53C4-4B6F-B0E4-0BD86C09558B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55554A"/>
                </a:solidFill>
                <a:effectLst/>
                <a:uLnTx/>
                <a:uFillTx/>
                <a:latin typeface="Franklin Gothic Book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55554A"/>
              </a:solidFill>
              <a:effectLst/>
              <a:uLnTx/>
              <a:uFillTx/>
              <a:latin typeface="Franklin Gothic Book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38246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7924800" cy="833438"/>
          </a:xfrm>
        </p:spPr>
        <p:txBody>
          <a:bodyPr>
            <a:noAutofit/>
          </a:bodyPr>
          <a:lstStyle/>
          <a:p>
            <a:pPr algn="l"/>
            <a:r>
              <a:rPr kumimoji="0" lang="zh-CN" altLang="en-US" sz="4000" b="1" i="0" u="none" strike="noStrike" kern="0" cap="none" spc="0" normalizeH="0" baseline="0" noProof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  </a:t>
            </a:r>
            <a:r>
              <a:rPr kumimoji="0" lang="zh-CN" altLang="en-US" sz="4800" b="1" i="0" u="none" strike="noStrike" kern="0" cap="none" spc="0" normalizeH="0" baseline="0" noProof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二、领受耶稣的使命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200149"/>
            <a:ext cx="9067800" cy="394335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zh-CN" altLang="en-US" sz="3600" b="1" dirty="0">
                <a:solidFill>
                  <a:srgbClr val="FF0000"/>
                </a:solidFill>
                <a:latin typeface="Trebuchet"/>
                <a:ea typeface="微软雅黑" panose="020B0503020204020204" pitchFamily="34" charset="-122"/>
              </a:rPr>
              <a:t>其次要得着圣灵的能力，因为若不是圣灵没有人认耶稣为主。</a:t>
            </a:r>
            <a:endParaRPr lang="en-CA" altLang="zh-CN" sz="3600" b="1" dirty="0">
              <a:solidFill>
                <a:srgbClr val="FF0000"/>
              </a:solidFill>
              <a:latin typeface="Trebuchet"/>
              <a:ea typeface="微软雅黑" panose="020B0503020204020204" pitchFamily="34" charset="-122"/>
            </a:endParaRPr>
          </a:p>
          <a:p>
            <a:pPr marL="741363" indent="-741363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3600" b="1" dirty="0">
                <a:solidFill>
                  <a:srgbClr val="FF0000"/>
                </a:solidFill>
                <a:latin typeface="Trebuchet"/>
                <a:ea typeface="微软雅黑" panose="020B0503020204020204" pitchFamily="34" charset="-122"/>
              </a:rPr>
              <a:t>=》</a:t>
            </a:r>
            <a:r>
              <a:rPr lang="zh-CN" altLang="en-US" sz="4000" b="1" dirty="0">
                <a:solidFill>
                  <a:schemeClr val="tx1"/>
                </a:solidFill>
                <a:latin typeface="Trebuchet"/>
                <a:ea typeface="微软雅黑" panose="020B0503020204020204" pitchFamily="34" charset="-122"/>
              </a:rPr>
              <a:t>圣灵能力从上头而来，耶稣基督要将父所应许的圣灵降在门徒身上，他们就必得着能力。</a:t>
            </a:r>
            <a:endParaRPr lang="en-CA" altLang="zh-CN" sz="4000" b="1" dirty="0">
              <a:solidFill>
                <a:schemeClr val="tx1"/>
              </a:solidFill>
              <a:latin typeface="Trebuchet"/>
              <a:ea typeface="微软雅黑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14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7924800" cy="833438"/>
          </a:xfrm>
        </p:spPr>
        <p:txBody>
          <a:bodyPr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680B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lang="zh-CN" altLang="en-US" sz="4800" b="1" kern="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endParaRPr lang="en-CA" sz="4800" b="1" kern="0" dirty="0">
              <a:solidFill>
                <a:srgbClr val="FF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3951"/>
            <a:ext cx="9144000" cy="4019550"/>
          </a:xfrm>
        </p:spPr>
        <p:txBody>
          <a:bodyPr/>
          <a:lstStyle/>
          <a:p>
            <a:pPr marL="803275" indent="-803275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4000" b="1" dirty="0">
                <a:solidFill>
                  <a:srgbClr val="FF0000"/>
                </a:solidFill>
                <a:latin typeface="Trebuchet"/>
                <a:ea typeface="微软雅黑" panose="020B0503020204020204" pitchFamily="34" charset="-122"/>
              </a:rPr>
              <a:t>=》</a:t>
            </a:r>
            <a:r>
              <a:rPr lang="zh-CN" altLang="en-US" sz="4000" b="1" dirty="0">
                <a:solidFill>
                  <a:schemeClr val="tx1"/>
                </a:solidFill>
                <a:latin typeface="Trebuchet"/>
                <a:ea typeface="微软雅黑" panose="020B0503020204020204" pitchFamily="34" charset="-122"/>
              </a:rPr>
              <a:t>当圣灵降在门徒身上，他们就有能力将福音传开，见证基督的死和复活。</a:t>
            </a:r>
          </a:p>
          <a:p>
            <a:pPr marL="803275" indent="-803275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4000" b="1" dirty="0">
                <a:solidFill>
                  <a:srgbClr val="FF0000"/>
                </a:solidFill>
                <a:latin typeface="Trebuchet"/>
                <a:ea typeface="微软雅黑" panose="020B0503020204020204" pitchFamily="34" charset="-122"/>
              </a:rPr>
              <a:t>=》</a:t>
            </a:r>
            <a:r>
              <a:rPr lang="zh-CN" altLang="en-US" sz="4000" b="1" dirty="0">
                <a:solidFill>
                  <a:schemeClr val="tx1"/>
                </a:solidFill>
                <a:latin typeface="Trebuchet"/>
              </a:rPr>
              <a:t>他们不只用言语见证耶稣基督，更是用被改变的生命来见证主耶稣的恩典和能力。</a:t>
            </a:r>
            <a:endParaRPr lang="en-CA" altLang="zh-CN" sz="4000" b="1" dirty="0">
              <a:solidFill>
                <a:srgbClr val="FF0000"/>
              </a:solidFill>
              <a:latin typeface="Trebuche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8D9E91-53C4-4B6F-B0E4-0BD86C09558B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55554A"/>
                </a:solidFill>
                <a:effectLst/>
                <a:uLnTx/>
                <a:uFillTx/>
                <a:latin typeface="Franklin Gothic Book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55554A"/>
              </a:solidFill>
              <a:effectLst/>
              <a:uLnTx/>
              <a:uFillTx/>
              <a:latin typeface="Franklin Gothic Book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10BC50FF-FA29-D696-B71F-8529E44A6145}"/>
              </a:ext>
            </a:extLst>
          </p:cNvPr>
          <p:cNvSpPr txBox="1"/>
          <p:nvPr/>
        </p:nvSpPr>
        <p:spPr>
          <a:xfrm>
            <a:off x="304800" y="125629"/>
            <a:ext cx="63246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4800" b="1" kern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二、领受耶稣的使命</a:t>
            </a:r>
            <a:endParaRPr lang="en-CA" sz="4800" b="1" kern="0" dirty="0">
              <a:ln w="13970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801281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8534400" cy="833438"/>
          </a:xfrm>
        </p:spPr>
        <p:txBody>
          <a:bodyPr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680B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lang="zh-CN" altLang="en-US" sz="4800" b="1" kern="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 三、传福音是门徒一生的使命</a:t>
            </a:r>
            <a:endParaRPr lang="en-CA" sz="4800" b="1" kern="0" dirty="0">
              <a:solidFill>
                <a:srgbClr val="FF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3951"/>
            <a:ext cx="9296400" cy="4019550"/>
          </a:xfrm>
        </p:spPr>
        <p:txBody>
          <a:bodyPr/>
          <a:lstStyle/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      </a:t>
            </a:r>
            <a:endParaRPr lang="en-CA" altLang="zh-CN" sz="4000" b="1" dirty="0">
              <a:solidFill>
                <a:srgbClr val="FF0000"/>
              </a:solidFill>
              <a:latin typeface="Trebuchet"/>
            </a:endParaRP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en-CA" altLang="zh-CN" sz="4000" b="1" dirty="0">
                <a:solidFill>
                  <a:srgbClr val="FF0000"/>
                </a:solidFill>
                <a:latin typeface="Trebuchet"/>
              </a:rPr>
              <a:t>      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耶稣对他们说：“来跟从我，我要叫你们得人如得鱼一样。”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/>
            </a:r>
            <a:br>
              <a:rPr lang="zh-CN" altLang="en-US" sz="3600" b="1" dirty="0">
                <a:solidFill>
                  <a:srgbClr val="FF0000"/>
                </a:solidFill>
                <a:latin typeface="Trebuchet"/>
              </a:rPr>
            </a:b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                             （</a:t>
            </a:r>
            <a:r>
              <a:rPr lang="en-US" altLang="zh-CN" sz="3600" b="1" dirty="0">
                <a:solidFill>
                  <a:srgbClr val="FF0000"/>
                </a:solidFill>
                <a:latin typeface="Trebuchet"/>
              </a:rPr>
              <a:t>《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马可福音</a:t>
            </a:r>
            <a:r>
              <a:rPr lang="en-US" altLang="zh-CN" sz="3600" b="1" dirty="0">
                <a:solidFill>
                  <a:srgbClr val="FF0000"/>
                </a:solidFill>
                <a:latin typeface="Trebuchet"/>
              </a:rPr>
              <a:t>》1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：</a:t>
            </a:r>
            <a:r>
              <a:rPr lang="en-CA" altLang="zh-CN" sz="3600" b="1" dirty="0">
                <a:solidFill>
                  <a:srgbClr val="FF0000"/>
                </a:solidFill>
                <a:latin typeface="Trebuchet"/>
              </a:rPr>
              <a:t>17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）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8D9E91-53C4-4B6F-B0E4-0BD86C09558B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55554A"/>
                </a:solidFill>
                <a:effectLst/>
                <a:uLnTx/>
                <a:uFillTx/>
                <a:latin typeface="Franklin Gothic Book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55554A"/>
              </a:solidFill>
              <a:effectLst/>
              <a:uLnTx/>
              <a:uFillTx/>
              <a:latin typeface="Franklin Gothic Book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33328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-247650"/>
            <a:ext cx="8991600" cy="833438"/>
          </a:xfrm>
        </p:spPr>
        <p:txBody>
          <a:bodyPr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680B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lang="zh-CN" altLang="en-US" sz="4800" b="1" kern="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en-CA" altLang="zh-CN" sz="4800" b="1" kern="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CA" altLang="zh-CN" sz="4800" b="1" kern="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4800" b="1" kern="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三、传福音是门徒一生的使命</a:t>
            </a:r>
            <a:endParaRPr lang="en-CA" sz="4800" b="1" kern="0" dirty="0">
              <a:solidFill>
                <a:srgbClr val="FF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8600" y="1200149"/>
            <a:ext cx="8839200" cy="3943351"/>
          </a:xfrm>
        </p:spPr>
        <p:txBody>
          <a:bodyPr/>
          <a:lstStyle/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    </a:t>
            </a:r>
            <a:r>
              <a:rPr lang="zh-CN" altLang="en-US" sz="4000" b="1" dirty="0" smtClean="0">
                <a:solidFill>
                  <a:srgbClr val="FF0000"/>
                </a:solidFill>
                <a:latin typeface="Trebuchet"/>
              </a:rPr>
              <a:t>我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却不以性命为念，也不看为宝贵，只要行完我的路程，成就我从主耶稣所领受的职事，证明　神恩惠的福音。</a:t>
            </a:r>
            <a:r>
              <a:rPr lang="en-CA" altLang="zh-CN" sz="4000" b="1" dirty="0">
                <a:solidFill>
                  <a:srgbClr val="FF0000"/>
                </a:solidFill>
                <a:latin typeface="Trebuchet"/>
              </a:rPr>
              <a:t>        </a:t>
            </a:r>
            <a:endParaRPr lang="en-CA" altLang="zh-CN" sz="4000" b="1" dirty="0" smtClean="0">
              <a:solidFill>
                <a:srgbClr val="FF0000"/>
              </a:solidFill>
              <a:latin typeface="Trebuchet"/>
            </a:endParaRP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en-CA" altLang="zh-CN" sz="4000" b="1" dirty="0">
                <a:solidFill>
                  <a:srgbClr val="FF0000"/>
                </a:solidFill>
                <a:latin typeface="Trebuchet"/>
              </a:rPr>
              <a:t>	</a:t>
            </a:r>
            <a:r>
              <a:rPr lang="en-CA" altLang="zh-CN" sz="4000" b="1" dirty="0" smtClean="0">
                <a:solidFill>
                  <a:srgbClr val="FF0000"/>
                </a:solidFill>
                <a:latin typeface="Trebuchet"/>
              </a:rPr>
              <a:t>		</a:t>
            </a:r>
            <a:r>
              <a:rPr lang="zh-CN" altLang="en-US" sz="4000" b="1" dirty="0" smtClean="0">
                <a:solidFill>
                  <a:srgbClr val="FF0000"/>
                </a:solidFill>
                <a:latin typeface="Trebuchet"/>
              </a:rPr>
              <a:t>（</a:t>
            </a:r>
            <a:r>
              <a:rPr lang="en-US" altLang="zh-CN" sz="4000" b="1" dirty="0">
                <a:solidFill>
                  <a:srgbClr val="FF0000"/>
                </a:solidFill>
                <a:latin typeface="Trebuchet"/>
              </a:rPr>
              <a:t>《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使徒行传</a:t>
            </a:r>
            <a:r>
              <a:rPr lang="en-US" altLang="zh-CN" sz="4000" b="1" dirty="0">
                <a:solidFill>
                  <a:srgbClr val="FF0000"/>
                </a:solidFill>
                <a:latin typeface="Trebuchet"/>
              </a:rPr>
              <a:t>》</a:t>
            </a:r>
            <a:r>
              <a:rPr lang="en-CA" altLang="zh-CN" sz="4000" b="1" dirty="0">
                <a:solidFill>
                  <a:srgbClr val="FF0000"/>
                </a:solidFill>
                <a:latin typeface="Trebuchet"/>
              </a:rPr>
              <a:t>20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：</a:t>
            </a:r>
            <a:r>
              <a:rPr lang="en-CA" altLang="zh-CN" sz="4000" b="1" dirty="0">
                <a:solidFill>
                  <a:srgbClr val="FF0000"/>
                </a:solidFill>
                <a:latin typeface="Trebuchet"/>
              </a:rPr>
              <a:t>24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）</a:t>
            </a: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sz="4000" b="1" dirty="0">
              <a:solidFill>
                <a:srgbClr val="FF0000"/>
              </a:solidFill>
              <a:latin typeface="Trebuchet"/>
            </a:endParaRP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                    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/>
            </a:r>
            <a:br>
              <a:rPr lang="zh-CN" altLang="en-US" sz="3600" b="1" dirty="0">
                <a:solidFill>
                  <a:srgbClr val="FF0000"/>
                </a:solidFill>
                <a:latin typeface="Trebuchet"/>
              </a:rPr>
            </a:br>
            <a:endParaRPr lang="zh-CN" altLang="en-US" sz="3600" b="1" dirty="0">
              <a:solidFill>
                <a:srgbClr val="FF0000"/>
              </a:solidFill>
              <a:latin typeface="Trebuchet"/>
            </a:endParaRP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/>
            </a:r>
            <a:br>
              <a:rPr lang="zh-CN" altLang="en-US" sz="3600" b="1" dirty="0">
                <a:solidFill>
                  <a:srgbClr val="FF0000"/>
                </a:solidFill>
                <a:latin typeface="Trebuchet"/>
              </a:rPr>
            </a:br>
            <a:endParaRPr lang="zh-CN" altLang="en-US" sz="3600" b="1" dirty="0">
              <a:solidFill>
                <a:srgbClr val="FF0000"/>
              </a:solidFill>
              <a:latin typeface="Trebuche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8D9E91-53C4-4B6F-B0E4-0BD86C09558B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55554A"/>
                </a:solidFill>
                <a:effectLst/>
                <a:uLnTx/>
                <a:uFillTx/>
                <a:latin typeface="Franklin Gothic Book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55554A"/>
              </a:solidFill>
              <a:effectLst/>
              <a:uLnTx/>
              <a:uFillTx/>
              <a:latin typeface="Franklin Gothic Book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73356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76200" y="76255"/>
            <a:ext cx="8534400" cy="833438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zh-CN" altLang="en-US" sz="4800" b="1" kern="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三、传福音是门徒一生的使命</a:t>
            </a:r>
            <a:endParaRPr lang="en-CA" sz="4800" b="1" kern="0" dirty="0">
              <a:solidFill>
                <a:srgbClr val="FF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2400" y="1123950"/>
            <a:ext cx="8915400" cy="4019550"/>
          </a:xfrm>
        </p:spPr>
        <p:txBody>
          <a:bodyPr/>
          <a:lstStyle/>
          <a:p>
            <a:pPr marL="914400" lvl="0" indent="-914400">
              <a:lnSpc>
                <a:spcPct val="107000"/>
              </a:lnSpc>
              <a:buNone/>
            </a:pPr>
            <a:r>
              <a:rPr lang="en-CA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=</a:t>
            </a:r>
            <a:r>
              <a:rPr lang="en-US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》</a:t>
            </a:r>
            <a:r>
              <a:rPr lang="zh-CN" altLang="en-US" sz="4000" b="1" dirty="0">
                <a:solidFill>
                  <a:prstClr val="black"/>
                </a:solidFill>
                <a:latin typeface="Franklin Gothic Book"/>
                <a:ea typeface="微软雅黑" panose="020B0503020204020204" pitchFamily="34" charset="-122"/>
              </a:rPr>
              <a:t> 耶稣呼召门徒说：“来跟从我！我要叫你们得人如得鱼一样。”</a:t>
            </a:r>
            <a:endParaRPr lang="en-CA" altLang="zh-CN" sz="4000" b="1" dirty="0">
              <a:solidFill>
                <a:prstClr val="black"/>
              </a:solidFill>
              <a:latin typeface="Franklin Gothic Book"/>
              <a:ea typeface="微软雅黑" panose="020B0503020204020204" pitchFamily="34" charset="-122"/>
            </a:endParaRPr>
          </a:p>
          <a:p>
            <a:pPr marL="914400" lvl="0" indent="-914400">
              <a:lnSpc>
                <a:spcPct val="107000"/>
              </a:lnSpc>
              <a:buNone/>
            </a:pPr>
            <a:r>
              <a:rPr lang="en-CA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=</a:t>
            </a:r>
            <a:r>
              <a:rPr lang="en-US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》</a:t>
            </a:r>
            <a:r>
              <a:rPr lang="zh-CN" altLang="en-US" sz="4000" b="1" dirty="0">
                <a:solidFill>
                  <a:prstClr val="black"/>
                </a:solidFill>
                <a:latin typeface="Franklin Gothic Book"/>
                <a:ea typeface="微软雅黑" panose="020B0503020204020204" pitchFamily="34" charset="-122"/>
              </a:rPr>
              <a:t>耶稣呼召人“来”跟从他，“去” 完成主的使命，耶稣呼召门徒跟从他的终极目标就是完成大使命。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8D9E91-53C4-4B6F-B0E4-0BD86C09558B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55554A"/>
                </a:solidFill>
                <a:effectLst/>
                <a:uLnTx/>
                <a:uFillTx/>
                <a:latin typeface="Franklin Gothic Book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55554A"/>
              </a:solidFill>
              <a:effectLst/>
              <a:uLnTx/>
              <a:uFillTx/>
              <a:latin typeface="Franklin Gothic Book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6900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7924800" cy="833438"/>
          </a:xfrm>
        </p:spPr>
        <p:txBody>
          <a:bodyPr>
            <a:noAutofit/>
          </a:bodyPr>
          <a:lstStyle/>
          <a:p>
            <a:r>
              <a:rPr kumimoji="0" lang="zh-CN" altLang="en-US" sz="4000" b="1" i="0" u="none" strike="noStrike" kern="0" cap="none" spc="0" normalizeH="0" baseline="0" noProof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 </a:t>
            </a:r>
            <a:r>
              <a:rPr kumimoji="0" lang="zh-CN" altLang="en-US" sz="4800" b="1" i="0" u="none" strike="noStrike" kern="0" cap="none" spc="0" normalizeH="0" baseline="0" noProof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三、如何建立天国价值观？</a:t>
            </a:r>
            <a:endParaRPr lang="zh-CN" altLang="en-US" sz="48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3951"/>
            <a:ext cx="9144000" cy="4019550"/>
          </a:xfrm>
        </p:spPr>
        <p:txBody>
          <a:bodyPr/>
          <a:lstStyle/>
          <a:p>
            <a:pPr marL="803275" indent="-803275">
              <a:spcBef>
                <a:spcPts val="600"/>
              </a:spcBef>
              <a:spcAft>
                <a:spcPts val="600"/>
              </a:spcAft>
              <a:buNone/>
            </a:pPr>
            <a:r>
              <a:rPr lang="en-CA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=</a:t>
            </a:r>
            <a:r>
              <a:rPr lang="en-US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》</a:t>
            </a:r>
            <a:r>
              <a:rPr lang="zh-CN" altLang="en-US" sz="4000" b="1" dirty="0">
                <a:solidFill>
                  <a:prstClr val="black"/>
                </a:solidFill>
                <a:latin typeface="Franklin Gothic Book"/>
                <a:ea typeface="微软雅黑" panose="020B0503020204020204" pitchFamily="34" charset="-122"/>
              </a:rPr>
              <a:t>传福音是我们一生的使命，我们活着的目的就是要效法耶稣基督完成主的大使命。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19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685800" y="104608"/>
            <a:ext cx="7924800" cy="833438"/>
          </a:xfrm>
        </p:spPr>
        <p:txBody>
          <a:bodyPr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680B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lang="zh-CN" altLang="en-US" sz="4800" b="1" kern="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    一、认识耶稣一生的使命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4095750"/>
          </a:xfrm>
        </p:spPr>
        <p:txBody>
          <a:bodyPr/>
          <a:lstStyle/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4000" b="1" i="0" dirty="0">
                <a:solidFill>
                  <a:srgbClr val="FF0000"/>
                </a:solidFill>
                <a:effectLst/>
                <a:latin typeface="Trebuchet"/>
              </a:rPr>
              <a:t>        耶 稣 进 前 来 ， 对 他 们 说 ：“ 天 上 地 下 所 有 的 权 柄 都 赐 给 我 了 。所 以 ， 你 们 要 去 ， 使 万 民 作 我 的 门 徒 ， 奉 父 、 子 、 圣 灵 的 名 给 他 们 施 洗 （ 或 作 ： 给 他 们 施 洗 ， 归 於 父 、 子 、 圣 灵 的 名 ） 。</a:t>
            </a:r>
            <a:endParaRPr lang="zh-CN" altLang="en-US" sz="4000" b="1" dirty="0">
              <a:solidFill>
                <a:srgbClr val="FF0000"/>
              </a:solidFill>
              <a:latin typeface="Trebuche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2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1101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102553"/>
            <a:ext cx="7939088" cy="833438"/>
          </a:xfrm>
        </p:spPr>
        <p:txBody>
          <a:bodyPr>
            <a:normAutofit/>
          </a:bodyPr>
          <a:lstStyle/>
          <a:p>
            <a:r>
              <a:rPr kumimoji="0" lang="zh-CN" altLang="en-US" sz="4800" b="1" i="0" u="none" strike="noStrike" kern="0" cap="none" spc="0" normalizeH="0" baseline="0" noProof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三、如何建立天国价值观？ </a:t>
            </a:r>
            <a:endParaRPr lang="zh-CN" altLang="en-US" sz="4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575" y="1031098"/>
            <a:ext cx="9191625" cy="3882390"/>
          </a:xfrm>
        </p:spPr>
        <p:txBody>
          <a:bodyPr/>
          <a:lstStyle/>
          <a:p>
            <a:pPr marL="803275" marR="0" indent="-803275" defTabSz="914400" latinLnBrk="0">
              <a:lnSpc>
                <a:spcPct val="107000"/>
              </a:lnSpc>
              <a:spcBef>
                <a:spcPts val="0"/>
              </a:spcBef>
              <a:buNone/>
              <a:tabLst/>
              <a:defRPr/>
            </a:pPr>
            <a:r>
              <a:rPr lang="en-CA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=</a:t>
            </a:r>
            <a:r>
              <a:rPr lang="en-US" altLang="zh-CN" sz="4000" b="1" dirty="0" smtClean="0">
                <a:solidFill>
                  <a:srgbClr val="FF000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》</a:t>
            </a:r>
            <a:r>
              <a:rPr lang="zh-CN" altLang="en-US" sz="4000" b="1" dirty="0" smtClean="0">
                <a:solidFill>
                  <a:schemeClr val="tx1"/>
                </a:solidFill>
                <a:latin typeface="Franklin Gothic Book"/>
                <a:ea typeface="微软雅黑" panose="020B0503020204020204" pitchFamily="34" charset="-122"/>
              </a:rPr>
              <a:t>主</a:t>
            </a:r>
            <a:r>
              <a:rPr lang="zh-CN" altLang="en-US" sz="4000" b="1" dirty="0">
                <a:solidFill>
                  <a:schemeClr val="tx1"/>
                </a:solidFill>
                <a:latin typeface="Franklin Gothic Book"/>
                <a:ea typeface="微软雅黑" panose="020B0503020204020204" pitchFamily="34" charset="-122"/>
              </a:rPr>
              <a:t>耶稣托付的使命，是我们一生最荣耀的事，使徒保罗为我们做了极好的榜样：</a:t>
            </a:r>
            <a:endParaRPr lang="en-CA" altLang="zh-CN" sz="4000" b="1" dirty="0">
              <a:solidFill>
                <a:schemeClr val="tx1"/>
              </a:solidFill>
              <a:latin typeface="Franklin Gothic Book"/>
              <a:ea typeface="微软雅黑" panose="020B0503020204020204" pitchFamily="34" charset="-122"/>
            </a:endParaRPr>
          </a:p>
          <a:p>
            <a:pPr marL="803275" marR="0" indent="-803275" defTabSz="914400" latinLnBrk="0">
              <a:lnSpc>
                <a:spcPct val="107000"/>
              </a:lnSpc>
              <a:spcBef>
                <a:spcPts val="0"/>
              </a:spcBef>
              <a:buNone/>
              <a:tabLst/>
              <a:defRPr/>
            </a:pPr>
            <a:r>
              <a:rPr lang="en-CA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=</a:t>
            </a:r>
            <a:r>
              <a:rPr lang="en-US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》</a:t>
            </a:r>
            <a:r>
              <a:rPr lang="zh-CN" altLang="en-US" sz="4000" b="1" dirty="0">
                <a:solidFill>
                  <a:schemeClr val="tx1"/>
                </a:solidFill>
                <a:latin typeface="Franklin Gothic Book"/>
                <a:ea typeface="微软雅黑" panose="020B0503020204020204" pitchFamily="34" charset="-122"/>
              </a:rPr>
              <a:t>我却不以性命为念，也不看为宝贵，只要行完我的路程，成就我从主耶稣所领受的职事，证明神恩惠的福音。</a:t>
            </a:r>
            <a:endParaRPr lang="zh-CN" altLang="en-US" sz="4000" b="1" dirty="0">
              <a:solidFill>
                <a:srgbClr val="FF0000"/>
              </a:solidFill>
              <a:latin typeface="Franklin Gothic Book"/>
              <a:ea typeface="微软雅黑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20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88119"/>
            <a:ext cx="8382000" cy="833438"/>
          </a:xfrm>
        </p:spPr>
        <p:txBody>
          <a:bodyPr>
            <a:noAutofit/>
          </a:bodyPr>
          <a:lstStyle/>
          <a:p>
            <a:pPr algn="l"/>
            <a:r>
              <a:rPr kumimoji="0" lang="zh-CN" altLang="en-US" sz="4800" b="1" i="0" u="none" strike="noStrike" kern="0" cap="none" spc="0" normalizeH="0" baseline="0" noProof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三、如何建立天国价值观？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3950"/>
            <a:ext cx="9296400" cy="4019550"/>
          </a:xfrm>
        </p:spPr>
        <p:txBody>
          <a:bodyPr/>
          <a:lstStyle/>
          <a:p>
            <a:pPr marL="803275" indent="-803275">
              <a:lnSpc>
                <a:spcPct val="107000"/>
              </a:lnSpc>
              <a:spcAft>
                <a:spcPts val="800"/>
              </a:spcAft>
              <a:buNone/>
            </a:pPr>
            <a:r>
              <a:rPr lang="en-CA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=</a:t>
            </a:r>
            <a:r>
              <a:rPr lang="en-US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》</a:t>
            </a:r>
            <a:r>
              <a:rPr lang="zh-CN" altLang="en-US" sz="4000" b="1" dirty="0">
                <a:solidFill>
                  <a:prstClr val="black"/>
                </a:solidFill>
                <a:latin typeface="Franklin Gothic Book"/>
                <a:ea typeface="微软雅黑" panose="020B0503020204020204" pitchFamily="34" charset="-122"/>
              </a:rPr>
              <a:t>保罗不仅传讲福音，而是实际地活出福音，福音是他的生活目的，也是他的生命至宝。</a:t>
            </a:r>
            <a:endParaRPr lang="zh-CN" altLang="en-US" sz="4000" b="1" dirty="0">
              <a:solidFill>
                <a:schemeClr val="tx1"/>
              </a:solidFill>
              <a:latin typeface="Franklin Gothic Book"/>
              <a:ea typeface="微软雅黑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21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8534400" cy="833438"/>
          </a:xfrm>
        </p:spPr>
        <p:txBody>
          <a:bodyPr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680B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lang="zh-CN" altLang="en-US" sz="4800" b="1" kern="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四、回应耶稣的使命</a:t>
            </a:r>
            <a:endParaRPr lang="en-CA" sz="4800" b="1" kern="0" dirty="0">
              <a:solidFill>
                <a:srgbClr val="FF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3951"/>
            <a:ext cx="9296400" cy="4019550"/>
          </a:xfrm>
        </p:spPr>
        <p:txBody>
          <a:bodyPr/>
          <a:lstStyle/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      我们若果癫狂，是为神；若果谨守，是为你们。原来基督的爱激励我们。因我们想：一人既替众人死，众人就都死了； 并且他替众人死，是叫那些活着的人不再为自己活，乃为替他们死而复活的主活。</a:t>
            </a:r>
            <a:r>
              <a:rPr lang="zh-CN" altLang="en-US" sz="3200" b="1" dirty="0">
                <a:solidFill>
                  <a:srgbClr val="FF0000"/>
                </a:solidFill>
                <a:latin typeface="Trebuchet"/>
              </a:rPr>
              <a:t>（</a:t>
            </a:r>
            <a:r>
              <a:rPr lang="en-US" altLang="zh-CN" sz="3200" b="1" dirty="0">
                <a:solidFill>
                  <a:srgbClr val="FF0000"/>
                </a:solidFill>
                <a:latin typeface="Trebuchet"/>
              </a:rPr>
              <a:t>《</a:t>
            </a:r>
            <a:r>
              <a:rPr lang="zh-CN" altLang="en-US" sz="3200" b="1" dirty="0">
                <a:solidFill>
                  <a:srgbClr val="FF0000"/>
                </a:solidFill>
                <a:latin typeface="Trebuchet"/>
              </a:rPr>
              <a:t>哥林多后书</a:t>
            </a:r>
            <a:r>
              <a:rPr lang="en-US" altLang="zh-CN" sz="3200" b="1" dirty="0">
                <a:solidFill>
                  <a:srgbClr val="FF0000"/>
                </a:solidFill>
                <a:latin typeface="Trebuchet"/>
              </a:rPr>
              <a:t>》6</a:t>
            </a:r>
            <a:r>
              <a:rPr lang="zh-CN" altLang="en-US" sz="3200" b="1" dirty="0">
                <a:solidFill>
                  <a:srgbClr val="FF0000"/>
                </a:solidFill>
                <a:latin typeface="Trebuchet"/>
              </a:rPr>
              <a:t>：</a:t>
            </a:r>
            <a:r>
              <a:rPr lang="en-CA" altLang="zh-CN" sz="3200" b="1" dirty="0">
                <a:solidFill>
                  <a:srgbClr val="FF0000"/>
                </a:solidFill>
                <a:latin typeface="Trebuchet"/>
              </a:rPr>
              <a:t>13-15</a:t>
            </a:r>
            <a:r>
              <a:rPr lang="zh-CN" altLang="en-US" sz="3200" b="1" dirty="0">
                <a:solidFill>
                  <a:srgbClr val="FF0000"/>
                </a:solidFill>
                <a:latin typeface="Trebuchet"/>
              </a:rPr>
              <a:t>）</a:t>
            </a: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sz="4000" b="1" dirty="0">
              <a:solidFill>
                <a:srgbClr val="FF0000"/>
              </a:solidFill>
              <a:latin typeface="Trebuchet"/>
            </a:endParaRP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sz="3600" b="1" dirty="0">
              <a:solidFill>
                <a:srgbClr val="FF0000"/>
              </a:solidFill>
              <a:latin typeface="Trebuchet"/>
            </a:endParaRP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/>
            </a:r>
            <a:br>
              <a:rPr lang="zh-CN" altLang="en-US" sz="3600" b="1" dirty="0">
                <a:solidFill>
                  <a:srgbClr val="FF0000"/>
                </a:solidFill>
                <a:latin typeface="Trebuchet"/>
              </a:rPr>
            </a:br>
            <a:endParaRPr lang="zh-CN" altLang="en-US" sz="3600" b="1" dirty="0">
              <a:solidFill>
                <a:srgbClr val="FF0000"/>
              </a:solidFill>
              <a:latin typeface="Trebuche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8D9E91-53C4-4B6F-B0E4-0BD86C09558B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55554A"/>
                </a:solidFill>
                <a:effectLst/>
                <a:uLnTx/>
                <a:uFillTx/>
                <a:latin typeface="Franklin Gothic Book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55554A"/>
              </a:solidFill>
              <a:effectLst/>
              <a:uLnTx/>
              <a:uFillTx/>
              <a:latin typeface="Franklin Gothic Book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15174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88119"/>
            <a:ext cx="8382000" cy="833438"/>
          </a:xfrm>
        </p:spPr>
        <p:txBody>
          <a:bodyPr>
            <a:noAutofit/>
          </a:bodyPr>
          <a:lstStyle/>
          <a:p>
            <a:pPr algn="l"/>
            <a:r>
              <a:rPr kumimoji="0" lang="zh-CN" altLang="en-US" sz="4800" b="1" i="0" u="none" strike="noStrike" kern="0" cap="none" spc="0" normalizeH="0" baseline="0" noProof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四、回应耶稣的使命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123950"/>
            <a:ext cx="8458200" cy="4219408"/>
          </a:xfrm>
        </p:spPr>
        <p:txBody>
          <a:bodyPr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zh-CN" altLang="en-US" sz="4000" b="1" dirty="0">
                <a:solidFill>
                  <a:srgbClr val="FF0000"/>
                </a:solidFill>
                <a:latin typeface="Franklin Gothic Book"/>
                <a:ea typeface="微软雅黑" panose="020B0503020204020204" pitchFamily="34" charset="-122"/>
              </a:rPr>
              <a:t>“ 没有付不起的代价，只有看不见的价值。”</a:t>
            </a:r>
          </a:p>
          <a:p>
            <a:pPr marL="803275" indent="-803275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CA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=</a:t>
            </a:r>
            <a:r>
              <a:rPr lang="en-US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》</a:t>
            </a:r>
            <a:r>
              <a:rPr lang="zh-CN" altLang="en-US" sz="4000" b="1" dirty="0">
                <a:solidFill>
                  <a:schemeClr val="tx1"/>
                </a:solidFill>
                <a:latin typeface="Franklin Gothic Book"/>
                <a:ea typeface="微软雅黑" panose="020B0503020204020204" pitchFamily="34" charset="-122"/>
              </a:rPr>
              <a:t>当我们接受并经历主耶稣的大爱时，我们才能重塑三观和决定人生的优先顺序。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23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335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88119"/>
            <a:ext cx="8382000" cy="833438"/>
          </a:xfrm>
        </p:spPr>
        <p:txBody>
          <a:bodyPr>
            <a:noAutofit/>
          </a:bodyPr>
          <a:lstStyle/>
          <a:p>
            <a:pPr algn="l"/>
            <a:r>
              <a:rPr kumimoji="0" lang="zh-CN" altLang="en-US" sz="4800" b="1" i="0" u="none" strike="noStrike" kern="0" cap="none" spc="0" normalizeH="0" baseline="0" noProof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四、回应耶稣的使命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45215"/>
            <a:ext cx="9144000" cy="4019550"/>
          </a:xfrm>
        </p:spPr>
        <p:txBody>
          <a:bodyPr/>
          <a:lstStyle/>
          <a:p>
            <a:pPr marL="803275" indent="-803275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CA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=</a:t>
            </a:r>
            <a:r>
              <a:rPr lang="en-US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》</a:t>
            </a:r>
            <a:r>
              <a:rPr lang="zh-CN" altLang="en-US" sz="4000" b="1" dirty="0">
                <a:solidFill>
                  <a:schemeClr val="tx1"/>
                </a:solidFill>
                <a:latin typeface="Franklin Gothic Book"/>
                <a:ea typeface="微软雅黑" panose="020B0503020204020204" pitchFamily="34" charset="-122"/>
              </a:rPr>
              <a:t>我们要看到天国福音的价值，把主耶稣的福音使命烙印在我们生命中，一生为福音而活。</a:t>
            </a:r>
            <a:endParaRPr lang="en-CA" altLang="zh-CN" sz="4000" b="1" dirty="0">
              <a:solidFill>
                <a:schemeClr val="tx1"/>
              </a:solidFill>
              <a:latin typeface="Franklin Gothic Book"/>
              <a:ea typeface="微软雅黑" panose="020B0503020204020204" pitchFamily="34" charset="-122"/>
            </a:endParaRPr>
          </a:p>
          <a:p>
            <a:pPr marL="803275" indent="-803275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CA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=</a:t>
            </a:r>
            <a:r>
              <a:rPr lang="en-US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》</a:t>
            </a:r>
            <a:r>
              <a:rPr lang="zh-CN" altLang="en-US" sz="4000" b="1" dirty="0">
                <a:solidFill>
                  <a:schemeClr val="tx1"/>
                </a:solidFill>
                <a:latin typeface="Franklin Gothic Book"/>
                <a:ea typeface="微软雅黑" panose="020B0503020204020204" pitchFamily="34" charset="-122"/>
              </a:rPr>
              <a:t>藉着开跑幸福小组，激励我们积极参与传福音的伟大使命。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24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511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88119"/>
            <a:ext cx="8382000" cy="833438"/>
          </a:xfrm>
        </p:spPr>
        <p:txBody>
          <a:bodyPr>
            <a:noAutofit/>
          </a:bodyPr>
          <a:lstStyle/>
          <a:p>
            <a:pPr algn="l"/>
            <a:r>
              <a:rPr kumimoji="0" lang="zh-CN" altLang="en-US" sz="4800" b="1" i="0" u="none" strike="noStrike" kern="0" cap="none" spc="0" normalizeH="0" baseline="0" noProof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四、回应耶稣的使命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45215"/>
            <a:ext cx="9144000" cy="4019550"/>
          </a:xfrm>
        </p:spPr>
        <p:txBody>
          <a:bodyPr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zh-CN" altLang="en-US" sz="4000" b="1" dirty="0">
                <a:solidFill>
                  <a:srgbClr val="FF0000"/>
                </a:solidFill>
                <a:latin typeface="Franklin Gothic Book"/>
                <a:ea typeface="微软雅黑" panose="020B0503020204020204" pitchFamily="34" charset="-122"/>
              </a:rPr>
              <a:t>开跑幸福小组带来生命改变</a:t>
            </a:r>
          </a:p>
          <a:p>
            <a:pPr marL="741363" indent="-741363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CA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=</a:t>
            </a:r>
            <a:r>
              <a:rPr lang="en-US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》</a:t>
            </a:r>
            <a:r>
              <a:rPr lang="zh-CN" altLang="en-US" sz="4000" b="1" dirty="0">
                <a:solidFill>
                  <a:schemeClr val="tx1"/>
                </a:solidFill>
                <a:latin typeface="Franklin Gothic Book"/>
                <a:ea typeface="微软雅黑" panose="020B0503020204020204" pitchFamily="34" charset="-122"/>
              </a:rPr>
              <a:t>幸福小组是蒙福的福音策略，重要的不单单是传福音，而是在开跑幸福小组的整个过程中，所有参与者都能经历福音的大能，生命得以改变。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zh-CN" altLang="en-US" sz="4000" b="1" dirty="0">
              <a:solidFill>
                <a:schemeClr val="tx1"/>
              </a:solidFill>
              <a:latin typeface="Franklin Gothic Book"/>
              <a:ea typeface="微软雅黑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25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2063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6200" y="188119"/>
            <a:ext cx="8382000" cy="833438"/>
          </a:xfrm>
        </p:spPr>
        <p:txBody>
          <a:bodyPr>
            <a:noAutofit/>
          </a:bodyPr>
          <a:lstStyle/>
          <a:p>
            <a:pPr algn="l"/>
            <a:r>
              <a:rPr kumimoji="0" lang="zh-CN" altLang="en-US" sz="4800" b="1" i="0" u="none" strike="noStrike" kern="0" cap="none" spc="0" normalizeH="0" baseline="0" noProof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四、回应耶稣的使命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45215"/>
            <a:ext cx="9296400" cy="4019550"/>
          </a:xfrm>
        </p:spPr>
        <p:txBody>
          <a:bodyPr/>
          <a:lstStyle/>
          <a:p>
            <a:pPr marL="803275" indent="-803275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CA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=</a:t>
            </a:r>
            <a:r>
              <a:rPr lang="en-US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》</a:t>
            </a:r>
            <a:r>
              <a:rPr lang="zh-CN" altLang="en-US" sz="4000" b="1" dirty="0">
                <a:solidFill>
                  <a:schemeClr val="tx1"/>
                </a:solidFill>
                <a:latin typeface="Franklin Gothic Book"/>
                <a:ea typeface="微软雅黑" panose="020B0503020204020204" pitchFamily="34" charset="-122"/>
              </a:rPr>
              <a:t>所传的福音不单单是内容，而是别人看到你生命中巨大的改变。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26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3446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88119"/>
            <a:ext cx="8382000" cy="833438"/>
          </a:xfrm>
        </p:spPr>
        <p:txBody>
          <a:bodyPr>
            <a:noAutofit/>
          </a:bodyPr>
          <a:lstStyle/>
          <a:p>
            <a:pPr algn="l"/>
            <a:r>
              <a:rPr kumimoji="0" lang="zh-CN" altLang="en-US" sz="4800" b="1" i="0" u="none" strike="noStrike" kern="0" cap="none" spc="0" normalizeH="0" baseline="0" noProof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四、回应耶稣的使命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45215"/>
            <a:ext cx="9296400" cy="4019550"/>
          </a:xfrm>
        </p:spPr>
        <p:txBody>
          <a:bodyPr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祝福幸福小组即将开跑</a:t>
            </a:r>
          </a:p>
          <a:p>
            <a:pPr marL="803275" indent="-803275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CA" altLang="zh-CN" sz="4000" b="1" dirty="0" smtClean="0">
                <a:solidFill>
                  <a:srgbClr val="FF000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=</a:t>
            </a:r>
            <a:r>
              <a:rPr lang="en-US" altLang="zh-CN" sz="4000" b="1" dirty="0" smtClean="0">
                <a:solidFill>
                  <a:srgbClr val="FF000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》</a:t>
            </a:r>
            <a:r>
              <a:rPr lang="zh-CN" altLang="en-US" sz="4000" b="1" dirty="0" smtClean="0">
                <a:solidFill>
                  <a:schemeClr val="tx1"/>
                </a:solidFill>
                <a:latin typeface="Trebuchet"/>
              </a:rPr>
              <a:t>求</a:t>
            </a:r>
            <a:r>
              <a:rPr lang="zh-CN" altLang="en-US" sz="4000" b="1" dirty="0">
                <a:solidFill>
                  <a:schemeClr val="tx1"/>
                </a:solidFill>
                <a:latin typeface="Trebuchet"/>
              </a:rPr>
              <a:t>主赐给我们诸般智慧，有很多</a:t>
            </a:r>
            <a:r>
              <a:rPr lang="en-US" altLang="zh-CN" sz="4000" b="1" dirty="0">
                <a:solidFill>
                  <a:schemeClr val="tx1"/>
                </a:solidFill>
                <a:latin typeface="Trebuchet"/>
              </a:rPr>
              <a:t>Best</a:t>
            </a:r>
            <a:r>
              <a:rPr lang="zh-CN" altLang="en-US" sz="4000" b="1" dirty="0">
                <a:solidFill>
                  <a:schemeClr val="tx1"/>
                </a:solidFill>
                <a:latin typeface="Trebuchet"/>
              </a:rPr>
              <a:t>等待我们去寻找、接触和拯救。</a:t>
            </a:r>
            <a:r>
              <a:rPr lang="zh-CN" altLang="en-US" sz="4000" b="1" dirty="0">
                <a:solidFill>
                  <a:schemeClr val="tx1"/>
                </a:solidFill>
              </a:rPr>
              <a:t>从此</a:t>
            </a:r>
            <a:r>
              <a:rPr lang="zh-CN" altLang="en-US" sz="4000" b="1" dirty="0">
                <a:solidFill>
                  <a:schemeClr val="tx1"/>
                </a:solidFill>
                <a:latin typeface="Trebuchet"/>
              </a:rPr>
              <a:t>他们可以进入神的家中找到人生的意义和真幸福，认识我们生命的源头，就是爱我们的主耶稣。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zh-CN" altLang="en-US" sz="4000" b="1" dirty="0">
              <a:solidFill>
                <a:schemeClr val="tx1"/>
              </a:solidFill>
              <a:latin typeface="Franklin Gothic Book"/>
              <a:ea typeface="微软雅黑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27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6362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88119"/>
            <a:ext cx="8382000" cy="833438"/>
          </a:xfrm>
        </p:spPr>
        <p:txBody>
          <a:bodyPr>
            <a:noAutofit/>
          </a:bodyPr>
          <a:lstStyle/>
          <a:p>
            <a:pPr algn="l"/>
            <a:r>
              <a:rPr kumimoji="0" lang="zh-CN" altLang="en-US" sz="4800" b="1" i="0" u="none" strike="noStrike" kern="0" cap="none" spc="0" normalizeH="0" baseline="0" noProof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四、回应耶稣的使命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45215"/>
            <a:ext cx="9296400" cy="4019550"/>
          </a:xfrm>
        </p:spPr>
        <p:txBody>
          <a:bodyPr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altLang="zh-CN" sz="4000" b="1" dirty="0">
                <a:solidFill>
                  <a:srgbClr val="FF0000"/>
                </a:solidFill>
                <a:latin typeface="Trebuchet"/>
              </a:rPr>
              <a:t>5784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重塑三观进入新生态</a:t>
            </a:r>
          </a:p>
          <a:p>
            <a:pPr marL="803275" indent="-803275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CA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=</a:t>
            </a:r>
            <a:r>
              <a:rPr lang="en-US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》</a:t>
            </a:r>
            <a:r>
              <a:rPr lang="zh-CN" altLang="en-US" sz="4000" b="1" dirty="0">
                <a:solidFill>
                  <a:schemeClr val="tx1"/>
                </a:solidFill>
                <a:latin typeface="Trebuchet"/>
              </a:rPr>
              <a:t>犹太历新年</a:t>
            </a:r>
            <a:r>
              <a:rPr lang="en-US" altLang="zh-CN" sz="4000" b="1" dirty="0">
                <a:solidFill>
                  <a:schemeClr val="tx1"/>
                </a:solidFill>
                <a:latin typeface="Trebuchet"/>
              </a:rPr>
              <a:t>5784</a:t>
            </a:r>
            <a:r>
              <a:rPr lang="zh-CN" altLang="en-US" sz="4000" b="1" dirty="0">
                <a:solidFill>
                  <a:schemeClr val="tx1"/>
                </a:solidFill>
                <a:latin typeface="Trebuchet"/>
              </a:rPr>
              <a:t>年一开始，就让我们一同领受教会带领重塑三观，更深进入新生态。</a:t>
            </a:r>
            <a:endParaRPr lang="en-CA" altLang="zh-CN" sz="4000" b="1" dirty="0">
              <a:solidFill>
                <a:schemeClr val="tx1"/>
              </a:solidFill>
              <a:latin typeface="Trebuchet"/>
            </a:endParaRPr>
          </a:p>
          <a:p>
            <a:pPr marL="803275" indent="-803275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CA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=</a:t>
            </a:r>
            <a:r>
              <a:rPr lang="en-US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》</a:t>
            </a:r>
            <a:r>
              <a:rPr lang="zh-CN" altLang="en-US" sz="4000" b="1" dirty="0">
                <a:solidFill>
                  <a:schemeClr val="tx1"/>
                </a:solidFill>
                <a:latin typeface="Franklin Gothic Book"/>
                <a:ea typeface="微软雅黑" panose="020B0503020204020204" pitchFamily="34" charset="-122"/>
              </a:rPr>
              <a:t>神多么看重我们真实地回应他荣耀的呼召，去完成福音使命。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28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9386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88119"/>
            <a:ext cx="8382000" cy="833438"/>
          </a:xfrm>
        </p:spPr>
        <p:txBody>
          <a:bodyPr>
            <a:noAutofit/>
          </a:bodyPr>
          <a:lstStyle/>
          <a:p>
            <a:pPr algn="l"/>
            <a:r>
              <a:rPr kumimoji="0" lang="zh-CN" altLang="en-US" sz="4800" b="1" i="0" u="none" strike="noStrike" kern="0" cap="none" spc="0" normalizeH="0" baseline="0" noProof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四、回应耶稣的使命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45215"/>
            <a:ext cx="9296400" cy="4019550"/>
          </a:xfrm>
        </p:spPr>
        <p:txBody>
          <a:bodyPr/>
          <a:lstStyle/>
          <a:p>
            <a:pPr marL="803275" indent="-803275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CA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=</a:t>
            </a:r>
            <a:r>
              <a:rPr lang="en-US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》</a:t>
            </a:r>
            <a:r>
              <a:rPr lang="zh-CN" altLang="en-US" sz="4000" b="1" dirty="0">
                <a:solidFill>
                  <a:schemeClr val="tx1"/>
                </a:solidFill>
                <a:latin typeface="Trebuchet"/>
              </a:rPr>
              <a:t>神拣选平凡人作伟大的事，主的门徒所作最的事就伟大是带领人认识主耶稣基督，成为主的门徒。</a:t>
            </a:r>
            <a:endParaRPr lang="en-CA" altLang="zh-CN" sz="4000" b="1" dirty="0">
              <a:solidFill>
                <a:schemeClr val="tx1"/>
              </a:solidFill>
              <a:latin typeface="Trebuchet"/>
            </a:endParaRPr>
          </a:p>
          <a:p>
            <a:pPr marL="803275" indent="-803275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4000" b="1" dirty="0">
                <a:solidFill>
                  <a:srgbClr val="FF0000"/>
                </a:solidFill>
                <a:latin typeface="Trebuchet"/>
              </a:rPr>
              <a:t>=》</a:t>
            </a:r>
            <a:r>
              <a:rPr lang="zh-CN" altLang="en-US" sz="4000" b="1" dirty="0">
                <a:solidFill>
                  <a:schemeClr val="tx1"/>
                </a:solidFill>
                <a:latin typeface="Trebuchet"/>
              </a:rPr>
              <a:t>不要看自己不行，要相信神的选召和我们的回应。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zh-CN" altLang="en-US" sz="4000" b="1" dirty="0">
              <a:solidFill>
                <a:schemeClr val="tx1"/>
              </a:solidFill>
              <a:latin typeface="Franklin Gothic Book"/>
              <a:ea typeface="微软雅黑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29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320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381000" y="133350"/>
            <a:ext cx="7924800" cy="833438"/>
          </a:xfrm>
        </p:spPr>
        <p:txBody>
          <a:bodyPr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680B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lang="zh-CN" altLang="en-US" sz="4800" b="1" kern="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  一、认识耶稣一生的使命</a:t>
            </a:r>
            <a:endParaRPr lang="en-CA" sz="4800" b="1" kern="0" dirty="0">
              <a:solidFill>
                <a:srgbClr val="FF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3951"/>
            <a:ext cx="9144000" cy="4019550"/>
          </a:xfrm>
        </p:spPr>
        <p:txBody>
          <a:bodyPr/>
          <a:lstStyle/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      </a:t>
            </a:r>
            <a:r>
              <a:rPr lang="zh-CN" altLang="en-US" sz="4000" b="1" dirty="0" smtClean="0">
                <a:solidFill>
                  <a:srgbClr val="FF0000"/>
                </a:solidFill>
                <a:latin typeface="Trebuchet"/>
              </a:rPr>
              <a:t>凡 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我 所 吩 咐 你 们 的 ， 都 教 训 他 们 遵 守 ， 我 就 常 与 你 们 同 在 ， 直 到 世 界 的 末 了 。</a:t>
            </a: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                   </a:t>
            </a:r>
            <a:r>
              <a:rPr lang="zh-CN" altLang="en-US" sz="3600" b="1" dirty="0" smtClean="0">
                <a:solidFill>
                  <a:srgbClr val="FF0000"/>
                </a:solidFill>
                <a:latin typeface="Trebuchet"/>
              </a:rPr>
              <a:t>（</a:t>
            </a:r>
            <a:r>
              <a:rPr lang="en-US" altLang="zh-CN" sz="3600" b="1" dirty="0">
                <a:solidFill>
                  <a:srgbClr val="FF0000"/>
                </a:solidFill>
                <a:latin typeface="Trebuchet"/>
              </a:rPr>
              <a:t>《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马太福音</a:t>
            </a:r>
            <a:r>
              <a:rPr lang="en-US" altLang="zh-CN" sz="3600" b="1" dirty="0">
                <a:solidFill>
                  <a:srgbClr val="FF0000"/>
                </a:solidFill>
                <a:latin typeface="Trebuchet"/>
              </a:rPr>
              <a:t>》</a:t>
            </a:r>
            <a:r>
              <a:rPr lang="en-CA" altLang="zh-CN" sz="3600" b="1" dirty="0">
                <a:solidFill>
                  <a:srgbClr val="FF0000"/>
                </a:solidFill>
                <a:latin typeface="Trebuchet"/>
              </a:rPr>
              <a:t>28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：</a:t>
            </a:r>
            <a:r>
              <a:rPr lang="en-CA" altLang="zh-CN" sz="3600" b="1" dirty="0">
                <a:solidFill>
                  <a:srgbClr val="FF0000"/>
                </a:solidFill>
                <a:latin typeface="Trebuchet"/>
              </a:rPr>
              <a:t>18-20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）</a:t>
            </a: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sz="3600" b="1" dirty="0">
              <a:solidFill>
                <a:srgbClr val="FF0000"/>
              </a:solidFill>
              <a:latin typeface="Trebuchet"/>
            </a:endParaRP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endParaRPr lang="en-CA" altLang="zh-CN" sz="3600" b="1" dirty="0">
              <a:solidFill>
                <a:srgbClr val="FF0000"/>
              </a:solidFill>
              <a:latin typeface="Trebuchet"/>
            </a:endParaRP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en-CA" altLang="zh-CN" sz="3600" b="1" dirty="0">
                <a:solidFill>
                  <a:srgbClr val="FF0000"/>
                </a:solidFill>
                <a:latin typeface="Trebuchet"/>
              </a:rPr>
              <a:t>                                  </a:t>
            </a:r>
            <a:r>
              <a:rPr lang="en-CA" altLang="zh-CN" sz="3000" b="1" dirty="0">
                <a:solidFill>
                  <a:srgbClr val="FF0000"/>
                </a:solidFill>
                <a:latin typeface="Trebuchet"/>
              </a:rPr>
              <a:t> </a:t>
            </a:r>
            <a:endParaRPr lang="en-CA" altLang="zh-CN" sz="3600" b="1" dirty="0">
              <a:solidFill>
                <a:srgbClr val="FF0000"/>
              </a:solidFill>
              <a:latin typeface="Trebuchet"/>
            </a:endParaRP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                               </a:t>
            </a:r>
            <a:br>
              <a:rPr lang="zh-CN" altLang="en-US" sz="3600" b="1" dirty="0">
                <a:solidFill>
                  <a:srgbClr val="FF0000"/>
                </a:solidFill>
                <a:latin typeface="Trebuchet"/>
              </a:rPr>
            </a:br>
            <a:endParaRPr lang="zh-CN" altLang="en-US" sz="3600" b="1" dirty="0">
              <a:solidFill>
                <a:srgbClr val="FF0000"/>
              </a:solidFill>
              <a:latin typeface="Trebuchet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88119"/>
            <a:ext cx="8382000" cy="833438"/>
          </a:xfrm>
        </p:spPr>
        <p:txBody>
          <a:bodyPr>
            <a:noAutofit/>
          </a:bodyPr>
          <a:lstStyle/>
          <a:p>
            <a:pPr algn="l"/>
            <a:r>
              <a:rPr kumimoji="0" lang="zh-CN" altLang="en-US" sz="4800" b="1" i="0" u="none" strike="noStrike" kern="0" cap="none" spc="0" normalizeH="0" baseline="0" noProof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四、回应耶稣的使命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8600" y="1145215"/>
            <a:ext cx="8686800" cy="4019550"/>
          </a:xfrm>
        </p:spPr>
        <p:txBody>
          <a:bodyPr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亲爱的弟兄姐妹，你是最棒的！</a:t>
            </a:r>
          </a:p>
          <a:p>
            <a:pPr marL="803275" indent="-803275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CA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=</a:t>
            </a:r>
            <a:r>
              <a:rPr lang="en-US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》</a:t>
            </a:r>
            <a:r>
              <a:rPr lang="zh-CN" altLang="en-US" sz="4000" b="1" dirty="0">
                <a:solidFill>
                  <a:schemeClr val="tx1"/>
                </a:solidFill>
                <a:latin typeface="Trebuchet"/>
              </a:rPr>
              <a:t>你不需要很厉害才开始，但你需要开始才会很厉害。</a:t>
            </a:r>
            <a:endParaRPr lang="en-CA" altLang="zh-CN" sz="4000" b="1" dirty="0">
              <a:solidFill>
                <a:schemeClr val="tx1"/>
              </a:solidFill>
              <a:latin typeface="Trebuchet"/>
            </a:endParaRPr>
          </a:p>
          <a:p>
            <a:pPr marL="803275" indent="-803275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CA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=</a:t>
            </a:r>
            <a:r>
              <a:rPr lang="en-US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》</a:t>
            </a:r>
            <a:r>
              <a:rPr lang="zh-CN" altLang="en-US" sz="4000" b="1" dirty="0">
                <a:solidFill>
                  <a:schemeClr val="tx1"/>
                </a:solidFill>
                <a:latin typeface="Trebuchet"/>
              </a:rPr>
              <a:t>加油吧！亲爱的弟兄姐妹，让我们在福音真道上一同携手</a:t>
            </a:r>
            <a:r>
              <a:rPr lang="en-CA" altLang="zh-CN" sz="4000" b="1" dirty="0">
                <a:solidFill>
                  <a:schemeClr val="tx1"/>
                </a:solidFill>
                <a:latin typeface="Trebuchet"/>
              </a:rPr>
              <a:t>Go,</a:t>
            </a:r>
            <a:r>
              <a:rPr lang="en-US" altLang="zh-CN" sz="4000" b="1" dirty="0">
                <a:solidFill>
                  <a:schemeClr val="tx1"/>
                </a:solidFill>
                <a:latin typeface="Trebuchet"/>
              </a:rPr>
              <a:t>G</a:t>
            </a:r>
            <a:r>
              <a:rPr lang="en-CA" altLang="zh-CN" sz="4000" b="1" dirty="0" err="1">
                <a:solidFill>
                  <a:schemeClr val="tx1"/>
                </a:solidFill>
                <a:latin typeface="Trebuchet"/>
              </a:rPr>
              <a:t>o,Go</a:t>
            </a:r>
            <a:r>
              <a:rPr lang="en-CA" altLang="zh-CN" sz="4000" b="1" dirty="0">
                <a:solidFill>
                  <a:schemeClr val="tx1"/>
                </a:solidFill>
                <a:latin typeface="Trebuchet"/>
              </a:rPr>
              <a:t>!</a:t>
            </a:r>
            <a:endParaRPr lang="zh-CN" altLang="en-US" sz="4000" b="1" dirty="0">
              <a:solidFill>
                <a:schemeClr val="tx1"/>
              </a:solidFill>
              <a:latin typeface="Franklin Gothic Book"/>
              <a:ea typeface="微软雅黑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30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6161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88119"/>
            <a:ext cx="8382000" cy="833438"/>
          </a:xfrm>
        </p:spPr>
        <p:txBody>
          <a:bodyPr>
            <a:noAutofit/>
          </a:bodyPr>
          <a:lstStyle/>
          <a:p>
            <a:pPr algn="l"/>
            <a:r>
              <a:rPr kumimoji="0" lang="zh-CN" altLang="en-US" sz="4800" b="1" i="0" u="none" strike="noStrike" kern="0" cap="none" spc="0" normalizeH="0" baseline="0" noProof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思考：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45215"/>
            <a:ext cx="9448800" cy="4019550"/>
          </a:xfrm>
        </p:spPr>
        <p:txBody>
          <a:bodyPr/>
          <a:lstStyle/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4000" b="1" dirty="0">
                <a:solidFill>
                  <a:schemeClr val="tx1"/>
                </a:solidFill>
                <a:latin typeface="Trebuchet"/>
              </a:rPr>
              <a:t>1</a:t>
            </a:r>
            <a:r>
              <a:rPr lang="zh-CN" altLang="en-US" sz="4000" b="1">
                <a:solidFill>
                  <a:schemeClr val="tx1"/>
                </a:solidFill>
                <a:latin typeface="Trebuchet"/>
              </a:rPr>
              <a:t>、我们一生</a:t>
            </a:r>
            <a:r>
              <a:rPr lang="zh-CN" altLang="en-US" sz="4000" b="1" dirty="0">
                <a:solidFill>
                  <a:schemeClr val="tx1"/>
                </a:solidFill>
                <a:latin typeface="Trebuchet"/>
              </a:rPr>
              <a:t>荣耀的使命是什么？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4000" b="1" dirty="0">
                <a:solidFill>
                  <a:schemeClr val="tx1"/>
                </a:solidFill>
                <a:latin typeface="Trebuchet"/>
              </a:rPr>
              <a:t>2</a:t>
            </a:r>
            <a:r>
              <a:rPr lang="zh-CN" altLang="en-US" sz="4000" b="1" dirty="0">
                <a:solidFill>
                  <a:schemeClr val="tx1"/>
                </a:solidFill>
                <a:latin typeface="Trebuchet"/>
              </a:rPr>
              <a:t>、幸福小组需要那两方面的建造？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4000" b="1" dirty="0">
                <a:solidFill>
                  <a:schemeClr val="tx1"/>
                </a:solidFill>
                <a:latin typeface="Trebuchet"/>
              </a:rPr>
              <a:t>3</a:t>
            </a:r>
            <a:r>
              <a:rPr lang="zh-CN" altLang="en-US" sz="4000" b="1" dirty="0">
                <a:solidFill>
                  <a:schemeClr val="tx1"/>
                </a:solidFill>
                <a:latin typeface="Trebuchet"/>
              </a:rPr>
              <a:t>、藉着幸福小组你渴慕生命被改变吗？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zh-CN" altLang="en-US" sz="4000" b="1" dirty="0">
              <a:solidFill>
                <a:schemeClr val="tx1"/>
              </a:solidFill>
              <a:latin typeface="Franklin Gothic Book"/>
              <a:ea typeface="微软雅黑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31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6582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381000" y="133350"/>
            <a:ext cx="7924800" cy="833438"/>
          </a:xfrm>
        </p:spPr>
        <p:txBody>
          <a:bodyPr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680B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lang="zh-CN" altLang="en-US" sz="4800" b="1" kern="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  一、认识耶稣一生的使命</a:t>
            </a:r>
            <a:endParaRPr lang="en-CA" sz="4800" b="1" kern="0" dirty="0">
              <a:solidFill>
                <a:srgbClr val="FF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8600" y="1200149"/>
            <a:ext cx="8839200" cy="3943351"/>
          </a:xfrm>
        </p:spPr>
        <p:txBody>
          <a:bodyPr/>
          <a:lstStyle/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4000" b="1" dirty="0">
                <a:solidFill>
                  <a:srgbClr val="FF0000"/>
                </a:solidFill>
                <a:latin typeface="Trebuchet"/>
                <a:ea typeface="微软雅黑"/>
              </a:rPr>
              <a:t>      </a:t>
            </a:r>
            <a:r>
              <a:rPr lang="zh-CN" altLang="en-US" sz="4000" b="1" dirty="0" smtClean="0">
                <a:solidFill>
                  <a:srgbClr val="FF0000"/>
                </a:solidFill>
                <a:latin typeface="Trebuchet"/>
                <a:ea typeface="微软雅黑"/>
              </a:rPr>
              <a:t> </a:t>
            </a:r>
            <a:r>
              <a:rPr lang="zh-CN" altLang="en-US" sz="4400" b="1" dirty="0" smtClean="0">
                <a:solidFill>
                  <a:srgbClr val="FF0000"/>
                </a:solidFill>
                <a:latin typeface="Trebuchet"/>
                <a:ea typeface="微软雅黑"/>
              </a:rPr>
              <a:t>他 </a:t>
            </a:r>
            <a:r>
              <a:rPr lang="zh-CN" altLang="en-US" sz="4400" b="1" dirty="0">
                <a:solidFill>
                  <a:srgbClr val="FF0000"/>
                </a:solidFill>
                <a:latin typeface="Trebuchet"/>
                <a:ea typeface="微软雅黑"/>
              </a:rPr>
              <a:t>爱 我 们 ， 用 自 己 的 血 使 我 们 脱 离 （ 有 古 卷 作 ： 洗 去 ） 罪 恶 ，   </a:t>
            </a:r>
            <a:endParaRPr lang="en-US" altLang="zh-CN" sz="4400" b="1" dirty="0" smtClean="0">
              <a:solidFill>
                <a:srgbClr val="FF0000"/>
              </a:solidFill>
              <a:latin typeface="Trebuchet"/>
              <a:ea typeface="微软雅黑"/>
            </a:endParaRP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3600" b="1" dirty="0" smtClean="0">
                <a:solidFill>
                  <a:srgbClr val="FF0000"/>
                </a:solidFill>
                <a:latin typeface="Trebuchet"/>
                <a:ea typeface="微软雅黑"/>
              </a:rPr>
              <a:t>			</a:t>
            </a:r>
            <a:r>
              <a:rPr lang="zh-CN" altLang="en-US" sz="3600" b="1" dirty="0" smtClean="0">
                <a:solidFill>
                  <a:srgbClr val="FF0000"/>
                </a:solidFill>
                <a:latin typeface="Trebuchet"/>
                <a:ea typeface="微软雅黑"/>
              </a:rPr>
              <a:t>（</a:t>
            </a:r>
            <a:r>
              <a:rPr lang="en-US" altLang="zh-CN" sz="3600" b="1" dirty="0">
                <a:solidFill>
                  <a:srgbClr val="FF0000"/>
                </a:solidFill>
                <a:latin typeface="Trebuchet"/>
                <a:ea typeface="微软雅黑"/>
              </a:rPr>
              <a:t>《</a:t>
            </a:r>
            <a:r>
              <a:rPr lang="en-US" altLang="zh-CN" sz="3600" b="1" dirty="0" err="1">
                <a:solidFill>
                  <a:srgbClr val="FF0000"/>
                </a:solidFill>
                <a:latin typeface="Trebuchet"/>
                <a:ea typeface="微软雅黑"/>
              </a:rPr>
              <a:t>启示录</a:t>
            </a:r>
            <a:r>
              <a:rPr lang="en-US" altLang="zh-CN" sz="3600" b="1" dirty="0">
                <a:solidFill>
                  <a:srgbClr val="FF0000"/>
                </a:solidFill>
                <a:latin typeface="Trebuchet"/>
                <a:ea typeface="微软雅黑"/>
              </a:rPr>
              <a:t>》</a:t>
            </a:r>
            <a:r>
              <a:rPr lang="en-CA" altLang="zh-CN" sz="3600" b="1" dirty="0">
                <a:solidFill>
                  <a:srgbClr val="FF0000"/>
                </a:solidFill>
                <a:latin typeface="Trebuchet"/>
                <a:ea typeface="微软雅黑"/>
              </a:rPr>
              <a:t>1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  <a:ea typeface="微软雅黑"/>
              </a:rPr>
              <a:t>：</a:t>
            </a:r>
            <a:r>
              <a:rPr lang="en-CA" altLang="zh-CN" sz="3600" b="1" dirty="0">
                <a:solidFill>
                  <a:srgbClr val="FF0000"/>
                </a:solidFill>
                <a:latin typeface="Trebuchet"/>
                <a:ea typeface="微软雅黑"/>
              </a:rPr>
              <a:t>5下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  <a:ea typeface="微软雅黑"/>
              </a:rPr>
              <a:t>）</a:t>
            </a: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sz="3600" b="1" dirty="0">
              <a:solidFill>
                <a:srgbClr val="FF0000"/>
              </a:solidFill>
              <a:latin typeface="Trebuchet"/>
            </a:endParaRP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endParaRPr lang="en-CA" altLang="zh-CN" sz="3600" b="1" dirty="0">
              <a:solidFill>
                <a:srgbClr val="FF0000"/>
              </a:solidFill>
              <a:latin typeface="Trebuchet"/>
            </a:endParaRP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en-CA" altLang="zh-CN" sz="3600" b="1" dirty="0">
                <a:solidFill>
                  <a:srgbClr val="FF0000"/>
                </a:solidFill>
                <a:latin typeface="Trebuchet"/>
              </a:rPr>
              <a:t>                                  </a:t>
            </a:r>
            <a:r>
              <a:rPr lang="en-CA" altLang="zh-CN" sz="3000" b="1" dirty="0">
                <a:solidFill>
                  <a:srgbClr val="FF0000"/>
                </a:solidFill>
                <a:latin typeface="Trebuchet"/>
              </a:rPr>
              <a:t> </a:t>
            </a:r>
            <a:endParaRPr lang="en-CA" altLang="zh-CN" sz="3600" b="1" dirty="0">
              <a:solidFill>
                <a:srgbClr val="FF0000"/>
              </a:solidFill>
              <a:latin typeface="Trebuchet"/>
            </a:endParaRP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                               </a:t>
            </a:r>
            <a:br>
              <a:rPr lang="zh-CN" altLang="en-US" sz="3600" b="1" dirty="0">
                <a:solidFill>
                  <a:srgbClr val="FF0000"/>
                </a:solidFill>
                <a:latin typeface="Trebuchet"/>
              </a:rPr>
            </a:br>
            <a:endParaRPr lang="zh-CN" altLang="en-US" sz="3600" b="1" dirty="0">
              <a:solidFill>
                <a:srgbClr val="FF0000"/>
              </a:solidFill>
              <a:latin typeface="Trebuchet"/>
            </a:endParaRPr>
          </a:p>
        </p:txBody>
      </p:sp>
    </p:spTree>
    <p:extLst>
      <p:ext uri="{BB962C8B-B14F-4D97-AF65-F5344CB8AC3E}">
        <p14:creationId xmlns:p14="http://schemas.microsoft.com/office/powerpoint/2010/main" val="2222762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3950"/>
            <a:ext cx="9144000" cy="3886200"/>
          </a:xfrm>
        </p:spPr>
        <p:txBody>
          <a:bodyPr/>
          <a:lstStyle/>
          <a:p>
            <a:pPr marL="803275" indent="-803275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4000" b="1" dirty="0">
                <a:solidFill>
                  <a:srgbClr val="FF0000"/>
                </a:solidFill>
                <a:latin typeface="Trebuchet"/>
                <a:ea typeface="微软雅黑" panose="020B0503020204020204" pitchFamily="34" charset="-122"/>
              </a:rPr>
              <a:t>=》</a:t>
            </a:r>
            <a:r>
              <a:rPr lang="zh-CN" altLang="en-US" sz="4000" b="1" dirty="0">
                <a:solidFill>
                  <a:schemeClr val="tx1"/>
                </a:solidFill>
                <a:latin typeface="Trebuchet"/>
              </a:rPr>
              <a:t>圣经里“去”字出现</a:t>
            </a:r>
            <a:r>
              <a:rPr lang="en-US" altLang="zh-CN" sz="4000" b="1" dirty="0">
                <a:solidFill>
                  <a:schemeClr val="tx1"/>
                </a:solidFill>
                <a:latin typeface="Trebuchet"/>
                <a:ea typeface="微软雅黑" panose="020B0503020204020204" pitchFamily="34" charset="-122"/>
              </a:rPr>
              <a:t>1500</a:t>
            </a:r>
            <a:r>
              <a:rPr lang="zh-CN" altLang="en-US" sz="4000" b="1" dirty="0">
                <a:solidFill>
                  <a:schemeClr val="tx1"/>
                </a:solidFill>
                <a:latin typeface="Trebuchet"/>
                <a:ea typeface="微软雅黑" panose="020B0503020204020204" pitchFamily="34" charset="-122"/>
              </a:rPr>
              <a:t>多次，新约</a:t>
            </a:r>
            <a:r>
              <a:rPr lang="en-US" altLang="zh-CN" sz="4000" b="1" dirty="0">
                <a:solidFill>
                  <a:schemeClr val="tx1"/>
                </a:solidFill>
                <a:latin typeface="Trebuchet"/>
                <a:ea typeface="微软雅黑" panose="020B0503020204020204" pitchFamily="34" charset="-122"/>
              </a:rPr>
              <a:t>230</a:t>
            </a:r>
            <a:r>
              <a:rPr lang="zh-CN" altLang="en-US" sz="4000" b="1" dirty="0">
                <a:solidFill>
                  <a:schemeClr val="tx1"/>
                </a:solidFill>
                <a:latin typeface="Trebuchet"/>
                <a:ea typeface="微软雅黑" panose="020B0503020204020204" pitchFamily="34" charset="-122"/>
              </a:rPr>
              <a:t>多次，其中</a:t>
            </a:r>
            <a:r>
              <a:rPr lang="en-US" altLang="zh-CN" sz="4000" b="1" dirty="0">
                <a:solidFill>
                  <a:schemeClr val="tx1"/>
                </a:solidFill>
                <a:latin typeface="Trebuchet"/>
              </a:rPr>
              <a:t>《</a:t>
            </a:r>
            <a:r>
              <a:rPr lang="zh-CN" altLang="en-US" sz="4000" b="1" dirty="0">
                <a:solidFill>
                  <a:schemeClr val="tx1"/>
                </a:solidFill>
                <a:latin typeface="Trebuchet"/>
              </a:rPr>
              <a:t>马太福音</a:t>
            </a:r>
            <a:r>
              <a:rPr lang="en-US" altLang="zh-CN" sz="4000" b="1" dirty="0">
                <a:solidFill>
                  <a:schemeClr val="tx1"/>
                </a:solidFill>
                <a:latin typeface="Trebuchet"/>
              </a:rPr>
              <a:t>》</a:t>
            </a:r>
            <a:r>
              <a:rPr lang="zh-CN" altLang="en-US" sz="4000" b="1" dirty="0">
                <a:solidFill>
                  <a:schemeClr val="tx1"/>
                </a:solidFill>
                <a:latin typeface="Trebuchet"/>
              </a:rPr>
              <a:t>有</a:t>
            </a:r>
            <a:r>
              <a:rPr lang="en-US" altLang="zh-CN" sz="4000" b="1" dirty="0">
                <a:solidFill>
                  <a:schemeClr val="tx1"/>
                </a:solidFill>
                <a:latin typeface="Trebuchet"/>
              </a:rPr>
              <a:t>50</a:t>
            </a:r>
            <a:r>
              <a:rPr lang="zh-CN" altLang="en-US" sz="4000" b="1" dirty="0">
                <a:solidFill>
                  <a:schemeClr val="tx1"/>
                </a:solidFill>
                <a:latin typeface="Trebuchet"/>
              </a:rPr>
              <a:t>多次</a:t>
            </a:r>
            <a:r>
              <a:rPr lang="zh-CN" altLang="en-US" sz="4000" b="1" dirty="0">
                <a:solidFill>
                  <a:schemeClr val="tx1"/>
                </a:solidFill>
                <a:latin typeface="Trebuchet"/>
                <a:ea typeface="微软雅黑" panose="020B0503020204020204" pitchFamily="34" charset="-122"/>
              </a:rPr>
              <a:t>。</a:t>
            </a:r>
            <a:endParaRPr lang="en-CA" altLang="zh-CN" sz="900" b="1" dirty="0">
              <a:solidFill>
                <a:schemeClr val="tx1"/>
              </a:solidFill>
              <a:latin typeface="Trebuchet"/>
              <a:ea typeface="微软雅黑" panose="020B0503020204020204" pitchFamily="34" charset="-122"/>
            </a:endParaRPr>
          </a:p>
          <a:p>
            <a:pPr marL="803275" indent="-803275">
              <a:spcBef>
                <a:spcPts val="0"/>
              </a:spcBef>
              <a:spcAft>
                <a:spcPts val="0"/>
              </a:spcAft>
              <a:buNone/>
            </a:pPr>
            <a:endParaRPr lang="en-CA" altLang="zh-CN" sz="1200" b="1" dirty="0">
              <a:solidFill>
                <a:schemeClr val="tx1"/>
              </a:solidFill>
              <a:latin typeface="Trebuchet"/>
              <a:ea typeface="微软雅黑" panose="020B0503020204020204" pitchFamily="34" charset="-122"/>
            </a:endParaRPr>
          </a:p>
          <a:p>
            <a:pPr marL="803275" indent="-803275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4000" b="1" dirty="0">
                <a:solidFill>
                  <a:srgbClr val="FF0000"/>
                </a:solidFill>
                <a:latin typeface="Trebuchet"/>
                <a:ea typeface="微软雅黑" panose="020B0503020204020204" pitchFamily="34" charset="-122"/>
              </a:rPr>
              <a:t>=》</a:t>
            </a:r>
            <a:r>
              <a:rPr lang="zh-CN" altLang="en-US" sz="4000" b="1" dirty="0">
                <a:solidFill>
                  <a:schemeClr val="tx1"/>
                </a:solidFill>
                <a:latin typeface="Trebuchet"/>
              </a:rPr>
              <a:t>主耶稣升天前，给门徒颁布一条“大使命”</a:t>
            </a:r>
            <a:r>
              <a:rPr lang="zh-CN" sz="1800" b="0" dirty="0">
                <a:effectLst/>
                <a:latin typeface="Abel" panose="02000506030000020004" pitchFamily="2" charset="0"/>
                <a:ea typeface="DengXian Light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latin typeface="Trebuchet"/>
              </a:rPr>
              <a:t>就是“你们要去使万民作我</a:t>
            </a:r>
            <a:r>
              <a:rPr lang="zh-CN" altLang="en-US" sz="4000" b="1" dirty="0" smtClean="0">
                <a:solidFill>
                  <a:schemeClr val="tx1"/>
                </a:solidFill>
                <a:latin typeface="Trebuchet"/>
              </a:rPr>
              <a:t>的门徒</a:t>
            </a:r>
            <a:r>
              <a:rPr lang="zh-CN" altLang="en-US" sz="4000" b="1" dirty="0">
                <a:solidFill>
                  <a:schemeClr val="tx1"/>
                </a:solidFill>
                <a:latin typeface="Trebuchet"/>
              </a:rPr>
              <a:t>。”</a:t>
            </a:r>
            <a:endParaRPr lang="zh-CN" altLang="en-US" sz="4000" b="1" dirty="0">
              <a:latin typeface="DengXian" panose="02010600030101010101" charset="-122"/>
              <a:ea typeface="DengXian" panose="02010600030101010101" charset="-122"/>
              <a:cs typeface="DengXian" panose="0201060003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5</a:t>
            </a:fld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8885865-D2BE-51D0-3D01-52B85A5F9F6F}"/>
              </a:ext>
            </a:extLst>
          </p:cNvPr>
          <p:cNvSpPr txBox="1"/>
          <p:nvPr/>
        </p:nvSpPr>
        <p:spPr>
          <a:xfrm>
            <a:off x="76200" y="102836"/>
            <a:ext cx="91440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4400" b="1" dirty="0">
                <a:solidFill>
                  <a:srgbClr val="FF000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endParaRPr lang="en-CA" sz="3600" b="1" dirty="0">
              <a:solidFill>
                <a:srgbClr val="FF0000"/>
              </a:solidFill>
              <a:latin typeface="Trebuche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B2EB5B9-6081-8177-8106-C4D72D7A933D}"/>
              </a:ext>
            </a:extLst>
          </p:cNvPr>
          <p:cNvSpPr txBox="1"/>
          <p:nvPr/>
        </p:nvSpPr>
        <p:spPr>
          <a:xfrm>
            <a:off x="0" y="114300"/>
            <a:ext cx="80772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680B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lang="zh-CN" altLang="en-US" sz="4800" b="1" kern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一、认识耶稣一生的使命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7924800" cy="833438"/>
          </a:xfrm>
        </p:spPr>
        <p:txBody>
          <a:bodyPr>
            <a:noAutofit/>
          </a:bodyPr>
          <a:lstStyle/>
          <a:p>
            <a:pPr algn="l"/>
            <a:r>
              <a:rPr lang="zh-CN" altLang="en-US" sz="4800" b="1" kern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     </a:t>
            </a:r>
            <a:endParaRPr lang="zh-CN" altLang="en-US" sz="48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200150"/>
            <a:ext cx="9144000" cy="3943350"/>
          </a:xfrm>
        </p:spPr>
        <p:txBody>
          <a:bodyPr/>
          <a:lstStyle/>
          <a:p>
            <a:pPr marL="803275" indent="-803275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4000" b="1" dirty="0">
                <a:solidFill>
                  <a:srgbClr val="FF0000"/>
                </a:solidFill>
                <a:latin typeface="Trebuchet"/>
                <a:ea typeface="微软雅黑" panose="020B0503020204020204" pitchFamily="34" charset="-122"/>
              </a:rPr>
              <a:t>=》</a:t>
            </a:r>
            <a:r>
              <a:rPr lang="zh-CN" altLang="en-US" sz="4000" b="1" dirty="0">
                <a:solidFill>
                  <a:schemeClr val="tx1"/>
                </a:solidFill>
                <a:latin typeface="Trebuchet"/>
                <a:ea typeface="微软雅黑" panose="020B0503020204020204" pitchFamily="34" charset="-122"/>
              </a:rPr>
              <a:t>这是主最后的命令，是历世历代重生得救的门徒要完成的使命。</a:t>
            </a:r>
            <a:endParaRPr lang="en-CA" altLang="zh-CN" sz="4000" b="1" dirty="0">
              <a:solidFill>
                <a:schemeClr val="tx1"/>
              </a:solidFill>
              <a:latin typeface="Trebuchet"/>
              <a:ea typeface="微软雅黑" panose="020B0503020204020204" pitchFamily="34" charset="-122"/>
            </a:endParaRPr>
          </a:p>
          <a:p>
            <a:pPr marL="803275" indent="-803275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4000" b="1" dirty="0">
                <a:solidFill>
                  <a:srgbClr val="FF0000"/>
                </a:solidFill>
                <a:latin typeface="Trebuchet"/>
                <a:ea typeface="微软雅黑" panose="020B0503020204020204" pitchFamily="34" charset="-122"/>
              </a:rPr>
              <a:t>=》</a:t>
            </a:r>
            <a:r>
              <a:rPr lang="zh-CN" altLang="en-US" sz="4000" b="1" dirty="0">
                <a:solidFill>
                  <a:schemeClr val="tx1"/>
                </a:solidFill>
                <a:latin typeface="Trebuchet"/>
              </a:rPr>
              <a:t>同时大使命也带着主的应许：“我就常与你们同在，直到世界的末了。”</a:t>
            </a:r>
            <a:endParaRPr lang="en-CA" altLang="zh-CN" sz="4000" b="1" dirty="0">
              <a:solidFill>
                <a:schemeClr val="tx1"/>
              </a:solidFill>
              <a:latin typeface="Trebuchet"/>
              <a:ea typeface="微软雅黑" panose="020B0503020204020204" pitchFamily="34" charset="-122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sz="3600" b="1" dirty="0">
              <a:solidFill>
                <a:schemeClr val="tx1"/>
              </a:solidFill>
              <a:latin typeface="Trebuchet"/>
              <a:ea typeface="微软雅黑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6</a:t>
            </a:fld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4F9153EC-BAAB-DA0D-C6E6-EC9D114A5624}"/>
              </a:ext>
            </a:extLst>
          </p:cNvPr>
          <p:cNvSpPr txBox="1"/>
          <p:nvPr/>
        </p:nvSpPr>
        <p:spPr>
          <a:xfrm>
            <a:off x="76200" y="139363"/>
            <a:ext cx="74676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680B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lang="zh-CN" altLang="en-US" sz="4800" b="1" kern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一、认识耶稣一生的使命</a:t>
            </a:r>
          </a:p>
        </p:txBody>
      </p:sp>
    </p:spTree>
    <p:extLst>
      <p:ext uri="{BB962C8B-B14F-4D97-AF65-F5344CB8AC3E}">
        <p14:creationId xmlns:p14="http://schemas.microsoft.com/office/powerpoint/2010/main" val="2129048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09800" y="99087"/>
            <a:ext cx="7924800" cy="833438"/>
          </a:xfrm>
        </p:spPr>
        <p:txBody>
          <a:bodyPr>
            <a:noAutofit/>
          </a:bodyPr>
          <a:lstStyle/>
          <a:p>
            <a:pPr algn="l"/>
            <a:r>
              <a:rPr lang="zh-CN" altLang="en-US" sz="4800" b="1" kern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     </a:t>
            </a:r>
            <a:endParaRPr lang="zh-CN" altLang="en-US" sz="48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3950"/>
            <a:ext cx="9144000" cy="4019550"/>
          </a:xfrm>
        </p:spPr>
        <p:txBody>
          <a:bodyPr/>
          <a:lstStyle/>
          <a:p>
            <a:pPr marL="803275" indent="-803275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4000" b="1" dirty="0">
                <a:solidFill>
                  <a:srgbClr val="FF0000"/>
                </a:solidFill>
                <a:latin typeface="Trebuchet"/>
                <a:ea typeface="微软雅黑" panose="020B0503020204020204" pitchFamily="34" charset="-122"/>
              </a:rPr>
              <a:t>=》</a:t>
            </a:r>
            <a:r>
              <a:rPr lang="zh-CN" altLang="en-US" sz="4000" b="1" dirty="0">
                <a:solidFill>
                  <a:schemeClr val="tx1"/>
                </a:solidFill>
                <a:latin typeface="Trebuchet"/>
                <a:ea typeface="微软雅黑" panose="020B0503020204020204" pitchFamily="34" charset="-122"/>
              </a:rPr>
              <a:t>耶稣来到世上不仅传拯救罪人的福音，他还传讲天国的福音，要把天国带到地上。</a:t>
            </a:r>
            <a:endParaRPr lang="en-CA" altLang="zh-CN" sz="4000" b="1" dirty="0">
              <a:solidFill>
                <a:schemeClr val="tx1"/>
              </a:solidFill>
              <a:latin typeface="Trebuchet"/>
              <a:ea typeface="微软雅黑" panose="020B0503020204020204" pitchFamily="34" charset="-122"/>
            </a:endParaRPr>
          </a:p>
          <a:p>
            <a:pPr marL="803275" indent="-803275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4000" b="1" dirty="0">
                <a:solidFill>
                  <a:srgbClr val="FF0000"/>
                </a:solidFill>
                <a:latin typeface="Trebuchet"/>
                <a:ea typeface="微软雅黑" panose="020B0503020204020204" pitchFamily="34" charset="-122"/>
              </a:rPr>
              <a:t>=》</a:t>
            </a:r>
            <a:r>
              <a:rPr lang="zh-CN" altLang="en-US" sz="4000" b="1" dirty="0">
                <a:solidFill>
                  <a:schemeClr val="tx1"/>
                </a:solidFill>
                <a:latin typeface="Trebuchet"/>
                <a:ea typeface="微软雅黑" panose="020B0503020204020204" pitchFamily="34" charset="-122"/>
              </a:rPr>
              <a:t>这也是他为福音而生，为福音而死并为福音复活的伟大使命，耶稣呼召门徒要回应这个伟大福音的使命。 </a:t>
            </a:r>
            <a:endParaRPr lang="zh-CN" altLang="en-US" sz="3600" b="1" dirty="0">
              <a:solidFill>
                <a:schemeClr val="tx1"/>
              </a:solidFill>
              <a:latin typeface="Trebuchet"/>
              <a:ea typeface="微软雅黑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7</a:t>
            </a:fld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4F9153EC-BAAB-DA0D-C6E6-EC9D114A5624}"/>
              </a:ext>
            </a:extLst>
          </p:cNvPr>
          <p:cNvSpPr txBox="1"/>
          <p:nvPr/>
        </p:nvSpPr>
        <p:spPr>
          <a:xfrm>
            <a:off x="127591" y="101528"/>
            <a:ext cx="74924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680B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lang="zh-CN" altLang="en-US" sz="4800" b="1" kern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一、认识耶稣一生的使命</a:t>
            </a:r>
          </a:p>
        </p:txBody>
      </p:sp>
    </p:spTree>
    <p:extLst>
      <p:ext uri="{BB962C8B-B14F-4D97-AF65-F5344CB8AC3E}">
        <p14:creationId xmlns:p14="http://schemas.microsoft.com/office/powerpoint/2010/main" val="2973602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7924800" cy="833438"/>
          </a:xfrm>
        </p:spPr>
        <p:txBody>
          <a:bodyPr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680B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lang="zh-CN" altLang="en-US" sz="4800" b="1" kern="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  二、领受耶稣的使命</a:t>
            </a:r>
            <a:endParaRPr lang="en-CA" sz="4800" b="1" kern="0" dirty="0">
              <a:solidFill>
                <a:srgbClr val="FF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2400" y="1123951"/>
            <a:ext cx="8686800" cy="4019550"/>
          </a:xfrm>
        </p:spPr>
        <p:txBody>
          <a:bodyPr/>
          <a:lstStyle/>
          <a:p>
            <a:pPr marL="0" indent="400050">
              <a:spcBef>
                <a:spcPts val="0"/>
              </a:spcBef>
              <a:spcAft>
                <a:spcPts val="0"/>
              </a:spcAft>
              <a:buNone/>
            </a:pPr>
            <a:r>
              <a:rPr lang="en-CA" altLang="zh-CN" sz="4400" b="1" dirty="0">
                <a:solidFill>
                  <a:srgbClr val="FF0000"/>
                </a:solidFill>
                <a:latin typeface="Trebuchet"/>
              </a:rPr>
              <a:t>   </a:t>
            </a:r>
            <a:r>
              <a:rPr lang="zh-CN" altLang="en-US" sz="4400" b="1" dirty="0">
                <a:solidFill>
                  <a:srgbClr val="FF0000"/>
                </a:solidFill>
                <a:latin typeface="Trebuchet"/>
              </a:rPr>
              <a:t>“</a:t>
            </a:r>
            <a:r>
              <a:rPr lang="zh-CN" altLang="en-US" sz="4200" b="1" dirty="0">
                <a:solidFill>
                  <a:srgbClr val="FF0000"/>
                </a:solidFill>
                <a:latin typeface="Trebuchet"/>
              </a:rPr>
              <a:t>主的灵在我身上， 因为他用膏膏我， 叫我传福音给贫穷的人； 差遣我报告： 被掳的得释放， 瞎眼的得看见， 叫那受压制的得自由， 报告神悦纳人的禧年。</a:t>
            </a:r>
            <a:endParaRPr lang="en-CA" altLang="zh-CN" sz="4200" b="1" dirty="0">
              <a:solidFill>
                <a:srgbClr val="FF0000"/>
              </a:solidFill>
              <a:latin typeface="Trebuchet"/>
            </a:endParaRP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sz="4400" b="1" dirty="0">
              <a:solidFill>
                <a:srgbClr val="FF0000"/>
              </a:solidFill>
              <a:latin typeface="Trebuchet"/>
            </a:endParaRP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sz="3600" b="1" dirty="0">
              <a:solidFill>
                <a:srgbClr val="FF0000"/>
              </a:solidFill>
              <a:latin typeface="Trebuche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8D9E91-53C4-4B6F-B0E4-0BD86C09558B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55554A"/>
                </a:solidFill>
                <a:effectLst/>
                <a:uLnTx/>
                <a:uFillTx/>
                <a:latin typeface="Franklin Gothic Book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55554A"/>
              </a:solidFill>
              <a:effectLst/>
              <a:uLnTx/>
              <a:uFillTx/>
              <a:latin typeface="Franklin Gothic Book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0780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7924800" cy="833438"/>
          </a:xfrm>
        </p:spPr>
        <p:txBody>
          <a:bodyPr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680B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lang="zh-CN" altLang="en-US" sz="4800" b="1" kern="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  二、领受耶稣的使命</a:t>
            </a:r>
            <a:endParaRPr lang="en-CA" sz="4800" b="1" kern="0" dirty="0">
              <a:solidFill>
                <a:srgbClr val="FF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6200" y="1123951"/>
            <a:ext cx="8991600" cy="4019550"/>
          </a:xfrm>
        </p:spPr>
        <p:txBody>
          <a:bodyPr/>
          <a:lstStyle/>
          <a:p>
            <a:pPr marL="0" indent="400050">
              <a:spcBef>
                <a:spcPts val="0"/>
              </a:spcBef>
              <a:spcAft>
                <a:spcPts val="0"/>
              </a:spcAft>
              <a:buNone/>
            </a:pPr>
            <a:r>
              <a:rPr lang="en-CA" altLang="zh-CN" sz="4400" b="1" dirty="0">
                <a:solidFill>
                  <a:srgbClr val="FF0000"/>
                </a:solidFill>
                <a:latin typeface="Trebuchet"/>
              </a:rPr>
              <a:t>     </a:t>
            </a:r>
            <a:r>
              <a:rPr lang="en-CA" altLang="zh-CN" sz="4400" b="1" dirty="0" smtClean="0">
                <a:solidFill>
                  <a:srgbClr val="FF0000"/>
                </a:solidFill>
                <a:latin typeface="Trebuchet"/>
              </a:rPr>
              <a:t> </a:t>
            </a:r>
            <a:r>
              <a:rPr lang="zh-CN" altLang="en-US" sz="4000" b="1" dirty="0" smtClean="0">
                <a:solidFill>
                  <a:srgbClr val="FF0000"/>
                </a:solidFill>
                <a:latin typeface="+mn-ea"/>
              </a:rPr>
              <a:t>于 </a:t>
            </a:r>
            <a:r>
              <a:rPr lang="zh-CN" altLang="en-US" sz="4000" b="1" dirty="0">
                <a:solidFill>
                  <a:srgbClr val="FF0000"/>
                </a:solidFill>
                <a:latin typeface="+mn-ea"/>
              </a:rPr>
              <a:t>是 把 书 卷 起 来 ， 交 还 执 事 ， 就 坐 下 。 会 堂 里 的 人 都 定 睛 看 他 。 耶 稣 对 他 们 说 ： 今 天 这 经 应 验 在 你 们 耳 中 了 。“</a:t>
            </a:r>
            <a:endParaRPr lang="en-CA" altLang="zh-CN" sz="4000" b="1" dirty="0">
              <a:solidFill>
                <a:srgbClr val="FF0000"/>
              </a:solidFill>
              <a:latin typeface="+mn-ea"/>
            </a:endParaRPr>
          </a:p>
          <a:p>
            <a:pPr marL="0" indent="400050">
              <a:spcBef>
                <a:spcPts val="0"/>
              </a:spcBef>
              <a:spcAft>
                <a:spcPts val="0"/>
              </a:spcAft>
              <a:buNone/>
            </a:pPr>
            <a:r>
              <a:rPr lang="en-CA" altLang="zh-CN" sz="4000" b="1" dirty="0">
                <a:solidFill>
                  <a:srgbClr val="FF0000"/>
                </a:solidFill>
                <a:latin typeface="+mn-ea"/>
              </a:rPr>
              <a:t>                  </a:t>
            </a:r>
            <a:r>
              <a:rPr lang="zh-CN" altLang="en-US" sz="3200" b="1" dirty="0">
                <a:solidFill>
                  <a:srgbClr val="FF0000"/>
                </a:solidFill>
                <a:latin typeface="Trebuchet"/>
              </a:rPr>
              <a:t>（</a:t>
            </a:r>
            <a:r>
              <a:rPr lang="en-US" altLang="zh-CN" sz="3200" b="1" dirty="0">
                <a:solidFill>
                  <a:srgbClr val="FF0000"/>
                </a:solidFill>
                <a:latin typeface="Trebuchet"/>
              </a:rPr>
              <a:t>《</a:t>
            </a:r>
            <a:r>
              <a:rPr lang="zh-CN" altLang="en-US" sz="3200" b="1" dirty="0">
                <a:solidFill>
                  <a:srgbClr val="FF0000"/>
                </a:solidFill>
                <a:latin typeface="Trebuchet"/>
              </a:rPr>
              <a:t>路加福音</a:t>
            </a:r>
            <a:r>
              <a:rPr lang="en-US" altLang="zh-CN" sz="3200" b="1" dirty="0">
                <a:solidFill>
                  <a:srgbClr val="FF0000"/>
                </a:solidFill>
                <a:latin typeface="Trebuchet"/>
              </a:rPr>
              <a:t>》4</a:t>
            </a:r>
            <a:r>
              <a:rPr lang="zh-CN" altLang="en-US" sz="3200" b="1" dirty="0">
                <a:solidFill>
                  <a:srgbClr val="FF0000"/>
                </a:solidFill>
                <a:latin typeface="Trebuchet"/>
              </a:rPr>
              <a:t>：</a:t>
            </a:r>
            <a:r>
              <a:rPr lang="en-CA" altLang="zh-CN" sz="3200" b="1" dirty="0">
                <a:solidFill>
                  <a:srgbClr val="FF0000"/>
                </a:solidFill>
                <a:latin typeface="Trebuchet"/>
              </a:rPr>
              <a:t>18-21</a:t>
            </a:r>
            <a:r>
              <a:rPr lang="zh-CN" altLang="en-US" sz="3200" b="1" dirty="0">
                <a:solidFill>
                  <a:srgbClr val="FF0000"/>
                </a:solidFill>
                <a:latin typeface="Trebuchet"/>
              </a:rPr>
              <a:t>）</a:t>
            </a:r>
          </a:p>
          <a:p>
            <a:pPr marL="0" indent="400050">
              <a:spcBef>
                <a:spcPts val="0"/>
              </a:spcBef>
              <a:spcAft>
                <a:spcPts val="0"/>
              </a:spcAft>
              <a:buNone/>
            </a:pPr>
            <a:endParaRPr lang="en-CA" altLang="zh-CN" sz="4400" b="1" dirty="0">
              <a:solidFill>
                <a:srgbClr val="FF0000"/>
              </a:solidFill>
              <a:latin typeface="+mn-ea"/>
            </a:endParaRPr>
          </a:p>
          <a:p>
            <a:pPr marL="0" indent="400050">
              <a:spcBef>
                <a:spcPts val="0"/>
              </a:spcBef>
              <a:spcAft>
                <a:spcPts val="0"/>
              </a:spcAft>
              <a:buNone/>
            </a:pPr>
            <a:r>
              <a:rPr lang="en-CA" altLang="zh-CN" sz="4400" b="1" dirty="0">
                <a:solidFill>
                  <a:srgbClr val="FF0000"/>
                </a:solidFill>
                <a:latin typeface="+mn-ea"/>
              </a:rPr>
              <a:t>                   </a:t>
            </a:r>
          </a:p>
          <a:p>
            <a:pPr marL="0" indent="400050">
              <a:spcBef>
                <a:spcPts val="0"/>
              </a:spcBef>
              <a:spcAft>
                <a:spcPts val="0"/>
              </a:spcAft>
              <a:buNone/>
            </a:pPr>
            <a:r>
              <a:rPr lang="en-CA" altLang="zh-CN" sz="4200" b="1" dirty="0">
                <a:solidFill>
                  <a:srgbClr val="FF0000"/>
                </a:solidFill>
                <a:latin typeface="Trebuchet"/>
              </a:rPr>
              <a:t>                     </a:t>
            </a:r>
            <a:endParaRPr lang="zh-CN" altLang="en-US" sz="4400" b="1" dirty="0">
              <a:solidFill>
                <a:srgbClr val="FF0000"/>
              </a:solidFill>
              <a:latin typeface="Trebuchet"/>
            </a:endParaRP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sz="3600" b="1" dirty="0">
              <a:solidFill>
                <a:srgbClr val="FF0000"/>
              </a:solidFill>
              <a:latin typeface="Trebuche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8D9E91-53C4-4B6F-B0E4-0BD86C09558B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55554A"/>
                </a:solidFill>
                <a:effectLst/>
                <a:uLnTx/>
                <a:uFillTx/>
                <a:latin typeface="Franklin Gothic Book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55554A"/>
              </a:solidFill>
              <a:effectLst/>
              <a:uLnTx/>
              <a:uFillTx/>
              <a:latin typeface="Franklin Gothic Book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606799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YTNmNGMxYmY0MzM5Nzc4ZmViMmY5YjU0NWE1ZmM3MWYifQ==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S101790490[1]">
  <a:themeElements>
    <a:clrScheme name="Decatur">
      <a:dk1>
        <a:sysClr val="windowText" lastClr="000000"/>
      </a:dk1>
      <a:lt1>
        <a:sysClr val="window" lastClr="FFFFFF"/>
      </a:lt1>
      <a:dk2>
        <a:srgbClr val="55554A"/>
      </a:dk2>
      <a:lt2>
        <a:srgbClr val="D7DAE1"/>
      </a:lt2>
      <a:accent1>
        <a:srgbClr val="F4680B"/>
      </a:accent1>
      <a:accent2>
        <a:srgbClr val="ABB19F"/>
      </a:accent2>
      <a:accent3>
        <a:srgbClr val="948774"/>
      </a:accent3>
      <a:accent4>
        <a:srgbClr val="7EB8E7"/>
      </a:accent4>
      <a:accent5>
        <a:srgbClr val="E3B651"/>
      </a:accent5>
      <a:accent6>
        <a:srgbClr val="96756C"/>
      </a:accent6>
      <a:hlink>
        <a:srgbClr val="66AACD"/>
      </a:hlink>
      <a:folHlink>
        <a:srgbClr val="809DB3"/>
      </a:folHlink>
    </a:clrScheme>
    <a:fontScheme name="Decatur">
      <a:majorFont>
        <a:latin typeface="Bodoni MT Condensed"/>
        <a:ea typeface=""/>
        <a:cs typeface=""/>
        <a:font script="Grek" typeface="Times New Roman"/>
        <a:font script="Cyrl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>
    <a:lnDef>
      <a:spPr>
        <a:ln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Decatur">
    <a:dk1>
      <a:sysClr val="windowText" lastClr="000000"/>
    </a:dk1>
    <a:lt1>
      <a:sysClr val="window" lastClr="FFFFFF"/>
    </a:lt1>
    <a:dk2>
      <a:srgbClr val="55554A"/>
    </a:dk2>
    <a:lt2>
      <a:srgbClr val="D7DAE1"/>
    </a:lt2>
    <a:accent1>
      <a:srgbClr val="F4680B"/>
    </a:accent1>
    <a:accent2>
      <a:srgbClr val="ABB19F"/>
    </a:accent2>
    <a:accent3>
      <a:srgbClr val="948774"/>
    </a:accent3>
    <a:accent4>
      <a:srgbClr val="7EB8E7"/>
    </a:accent4>
    <a:accent5>
      <a:srgbClr val="E3B651"/>
    </a:accent5>
    <a:accent6>
      <a:srgbClr val="96756C"/>
    </a:accent6>
    <a:hlink>
      <a:srgbClr val="66AACD"/>
    </a:hlink>
    <a:folHlink>
      <a:srgbClr val="809DB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714</TotalTime>
  <Words>1631</Words>
  <Application>Microsoft Office PowerPoint</Application>
  <PresentationFormat>On-screen Show (16:9)</PresentationFormat>
  <Paragraphs>143</Paragraphs>
  <Slides>31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TS101790490[1]</vt:lpstr>
      <vt:lpstr>  </vt:lpstr>
      <vt:lpstr>     一、认识耶稣一生的使命</vt:lpstr>
      <vt:lpstr>   一、认识耶稣一生的使命</vt:lpstr>
      <vt:lpstr>   一、认识耶稣一生的使命</vt:lpstr>
      <vt:lpstr>PowerPoint Presentation</vt:lpstr>
      <vt:lpstr>     </vt:lpstr>
      <vt:lpstr>     </vt:lpstr>
      <vt:lpstr>   二、领受耶稣的使命</vt:lpstr>
      <vt:lpstr>   二、领受耶稣的使命</vt:lpstr>
      <vt:lpstr>   二、领受耶稣的使命</vt:lpstr>
      <vt:lpstr>   二、领受耶稣的使命</vt:lpstr>
      <vt:lpstr>  二、领受耶稣的使命</vt:lpstr>
      <vt:lpstr>  二、领受耶稣的使命</vt:lpstr>
      <vt:lpstr>  二、领受耶稣的使命</vt:lpstr>
      <vt:lpstr>   </vt:lpstr>
      <vt:lpstr>  三、传福音是门徒一生的使命</vt:lpstr>
      <vt:lpstr>    三、传福音是门徒一生的使命</vt:lpstr>
      <vt:lpstr>三、传福音是门徒一生的使命</vt:lpstr>
      <vt:lpstr> 三、如何建立天国价值观？</vt:lpstr>
      <vt:lpstr>三、如何建立天国价值观？ </vt:lpstr>
      <vt:lpstr>三、如何建立天国价值观？ </vt:lpstr>
      <vt:lpstr>四、回应耶稣的使命</vt:lpstr>
      <vt:lpstr>四、回应耶稣的使命</vt:lpstr>
      <vt:lpstr>四、回应耶稣的使命</vt:lpstr>
      <vt:lpstr>四、回应耶稣的使命</vt:lpstr>
      <vt:lpstr>四、回应耶稣的使命</vt:lpstr>
      <vt:lpstr>四、回应耶稣的使命</vt:lpstr>
      <vt:lpstr>四、回应耶稣的使命</vt:lpstr>
      <vt:lpstr>四、回应耶稣的使命</vt:lpstr>
      <vt:lpstr>四、回应耶稣的使命</vt:lpstr>
      <vt:lpstr>思考：</vt:lpstr>
    </vt:vector>
  </TitlesOfParts>
  <Company>AGCF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Leon Yang</dc:creator>
  <cp:lastModifiedBy>Leon Yang</cp:lastModifiedBy>
  <cp:revision>285</cp:revision>
  <dcterms:created xsi:type="dcterms:W3CDTF">2021-02-28T22:09:00Z</dcterms:created>
  <dcterms:modified xsi:type="dcterms:W3CDTF">2023-10-06T16:46:32Z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2052-11.1.0.11636</vt:lpwstr>
  </property>
  <property fmtid="{D5CDD505-2E9C-101B-9397-08002B2CF9AE}" pid="3" name="ICV">
    <vt:lpwstr>27A5AAA5514E45229A0AA7650FD021B5</vt:lpwstr>
  </property>
</Properties>
</file>