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7" r:id="rId2"/>
    <p:sldId id="674" r:id="rId3"/>
    <p:sldId id="513" r:id="rId4"/>
    <p:sldId id="741" r:id="rId5"/>
    <p:sldId id="472" r:id="rId6"/>
    <p:sldId id="734" r:id="rId7"/>
    <p:sldId id="733" r:id="rId8"/>
    <p:sldId id="686" r:id="rId9"/>
    <p:sldId id="740" r:id="rId10"/>
    <p:sldId id="736" r:id="rId11"/>
    <p:sldId id="735" r:id="rId12"/>
    <p:sldId id="742" r:id="rId13"/>
    <p:sldId id="743" r:id="rId14"/>
    <p:sldId id="561" r:id="rId15"/>
    <p:sldId id="687" r:id="rId16"/>
    <p:sldId id="723" r:id="rId17"/>
    <p:sldId id="724" r:id="rId18"/>
    <p:sldId id="678" r:id="rId19"/>
    <p:sldId id="562" r:id="rId20"/>
    <p:sldId id="601" r:id="rId21"/>
    <p:sldId id="566" r:id="rId22"/>
    <p:sldId id="725" r:id="rId23"/>
    <p:sldId id="695" r:id="rId24"/>
    <p:sldId id="697" r:id="rId25"/>
    <p:sldId id="708" r:id="rId26"/>
    <p:sldId id="711" r:id="rId27"/>
    <p:sldId id="698" r:id="rId28"/>
    <p:sldId id="714" r:id="rId29"/>
    <p:sldId id="737" r:id="rId30"/>
    <p:sldId id="738" r:id="rId31"/>
    <p:sldId id="739" r:id="rId32"/>
  </p:sldIdLst>
  <p:sldSz cx="9144000" cy="5143500" type="screen16x9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7CC459-DDA7-4A2D-8A08-CEF05C6BD217}" v="17" dt="2023-10-06T16:30:42.892"/>
    <p1510:client id="{ED0291C6-4F0C-4CE8-9466-FA08FB806E3C}" v="15" dt="2023-10-06T16:29:03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3" autoAdjust="0"/>
    <p:restoredTop sz="94660"/>
  </p:normalViewPr>
  <p:slideViewPr>
    <p:cSldViewPr>
      <p:cViewPr>
        <p:scale>
          <a:sx n="110" d="100"/>
          <a:sy n="110" d="100"/>
        </p:scale>
        <p:origin x="-78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xu" userId="1985b68f1f4e5a68" providerId="LiveId" clId="{C47CC459-DDA7-4A2D-8A08-CEF05C6BD217}"/>
    <pc:docChg chg="custSel addSld delSld modSld sldOrd">
      <pc:chgData name="wei xu" userId="1985b68f1f4e5a68" providerId="LiveId" clId="{C47CC459-DDA7-4A2D-8A08-CEF05C6BD217}" dt="2023-10-06T16:30:42.885" v="474" actId="14100"/>
      <pc:docMkLst>
        <pc:docMk/>
      </pc:docMkLst>
      <pc:sldChg chg="modSp mod">
        <pc:chgData name="wei xu" userId="1985b68f1f4e5a68" providerId="LiveId" clId="{C47CC459-DDA7-4A2D-8A08-CEF05C6BD217}" dt="2023-10-06T16:21:49.863" v="471" actId="20577"/>
        <pc:sldMkLst>
          <pc:docMk/>
          <pc:sldMk cId="0" sldId="472"/>
        </pc:sldMkLst>
        <pc:spChg chg="mod">
          <ac:chgData name="wei xu" userId="1985b68f1f4e5a68" providerId="LiveId" clId="{C47CC459-DDA7-4A2D-8A08-CEF05C6BD217}" dt="2023-10-06T16:21:49.863" v="471" actId="20577"/>
          <ac:spMkLst>
            <pc:docMk/>
            <pc:sldMk cId="0" sldId="472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09:52.220" v="316" actId="21"/>
        <pc:sldMkLst>
          <pc:docMk/>
          <pc:sldMk cId="0" sldId="561"/>
        </pc:sldMkLst>
        <pc:spChg chg="mod">
          <ac:chgData name="wei xu" userId="1985b68f1f4e5a68" providerId="LiveId" clId="{C47CC459-DDA7-4A2D-8A08-CEF05C6BD217}" dt="2023-10-06T16:09:52.220" v="316" actId="21"/>
          <ac:spMkLst>
            <pc:docMk/>
            <pc:sldMk cId="0" sldId="561"/>
            <ac:spMk id="3" creationId="{00000000-0000-0000-0000-000000000000}"/>
          </ac:spMkLst>
        </pc:spChg>
      </pc:sldChg>
      <pc:sldChg chg="modSp del mod">
        <pc:chgData name="wei xu" userId="1985b68f1f4e5a68" providerId="LiveId" clId="{C47CC459-DDA7-4A2D-8A08-CEF05C6BD217}" dt="2023-10-06T16:10:59.541" v="328" actId="2696"/>
        <pc:sldMkLst>
          <pc:docMk/>
          <pc:sldMk cId="1416550053" sldId="677"/>
        </pc:sldMkLst>
        <pc:spChg chg="mod">
          <ac:chgData name="wei xu" userId="1985b68f1f4e5a68" providerId="LiveId" clId="{C47CC459-DDA7-4A2D-8A08-CEF05C6BD217}" dt="2023-10-06T16:05:57.996" v="141" actId="21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12:44.396" v="348" actId="20577"/>
        <pc:sldMkLst>
          <pc:docMk/>
          <pc:sldMk cId="218690037" sldId="678"/>
        </pc:sldMkLst>
        <pc:spChg chg="mod">
          <ac:chgData name="wei xu" userId="1985b68f1f4e5a68" providerId="LiveId" clId="{C47CC459-DDA7-4A2D-8A08-CEF05C6BD217}" dt="2023-10-06T16:12:44.396" v="348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03:56:21.574" v="23" actId="6549"/>
        <pc:sldMkLst>
          <pc:docMk/>
          <pc:sldMk cId="421078027" sldId="686"/>
        </pc:sldMkLst>
        <pc:spChg chg="mod">
          <ac:chgData name="wei xu" userId="1985b68f1f4e5a68" providerId="LiveId" clId="{C47CC459-DDA7-4A2D-8A08-CEF05C6BD217}" dt="2023-10-06T03:56:21.574" v="23" actId="6549"/>
          <ac:spMkLst>
            <pc:docMk/>
            <pc:sldMk cId="421078027" sldId="686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10:30.242" v="327" actId="20577"/>
        <pc:sldMkLst>
          <pc:docMk/>
          <pc:sldMk cId="2780128111" sldId="687"/>
        </pc:sldMkLst>
        <pc:spChg chg="mod">
          <ac:chgData name="wei xu" userId="1985b68f1f4e5a68" providerId="LiveId" clId="{C47CC459-DDA7-4A2D-8A08-CEF05C6BD217}" dt="2023-10-06T16:10:30.242" v="327" actId="20577"/>
          <ac:spMkLst>
            <pc:docMk/>
            <pc:sldMk cId="2780128111" sldId="687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13:42.123" v="355" actId="20577"/>
        <pc:sldMkLst>
          <pc:docMk/>
          <pc:sldMk cId="305233563" sldId="695"/>
        </pc:sldMkLst>
        <pc:spChg chg="mod">
          <ac:chgData name="wei xu" userId="1985b68f1f4e5a68" providerId="LiveId" clId="{C47CC459-DDA7-4A2D-8A08-CEF05C6BD217}" dt="2023-10-06T16:13:42.123" v="355" actId="20577"/>
          <ac:spMkLst>
            <pc:docMk/>
            <pc:sldMk cId="305233563" sldId="695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14:34.682" v="362" actId="108"/>
        <pc:sldMkLst>
          <pc:docMk/>
          <pc:sldMk cId="210751172" sldId="697"/>
        </pc:sldMkLst>
        <pc:spChg chg="mod">
          <ac:chgData name="wei xu" userId="1985b68f1f4e5a68" providerId="LiveId" clId="{C47CC459-DDA7-4A2D-8A08-CEF05C6BD217}" dt="2023-10-06T16:14:34.682" v="362" actId="108"/>
          <ac:spMkLst>
            <pc:docMk/>
            <pc:sldMk cId="210751172" sldId="697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15:10.425" v="364" actId="20578"/>
        <pc:sldMkLst>
          <pc:docMk/>
          <pc:sldMk cId="3959636253" sldId="698"/>
        </pc:sldMkLst>
        <pc:spChg chg="mod">
          <ac:chgData name="wei xu" userId="1985b68f1f4e5a68" providerId="LiveId" clId="{C47CC459-DDA7-4A2D-8A08-CEF05C6BD217}" dt="2023-10-06T16:15:10.425" v="364" actId="20578"/>
          <ac:spMkLst>
            <pc:docMk/>
            <pc:sldMk cId="3959636253" sldId="698"/>
            <ac:spMk id="3" creationId="{00000000-0000-0000-0000-000000000000}"/>
          </ac:spMkLst>
        </pc:spChg>
      </pc:sldChg>
      <pc:sldChg chg="modSp">
        <pc:chgData name="wei xu" userId="1985b68f1f4e5a68" providerId="LiveId" clId="{C47CC459-DDA7-4A2D-8A08-CEF05C6BD217}" dt="2023-10-06T16:13:17.156" v="350" actId="14100"/>
        <pc:sldMkLst>
          <pc:docMk/>
          <pc:sldMk cId="911517414" sldId="725"/>
        </pc:sldMkLst>
        <pc:spChg chg="mod">
          <ac:chgData name="wei xu" userId="1985b68f1f4e5a68" providerId="LiveId" clId="{C47CC459-DDA7-4A2D-8A08-CEF05C6BD217}" dt="2023-10-06T16:13:17.156" v="350" actId="14100"/>
          <ac:spMkLst>
            <pc:docMk/>
            <pc:sldMk cId="911517414" sldId="725"/>
            <ac:spMk id="3" creationId="{00000000-0000-0000-0000-000000000000}"/>
          </ac:spMkLst>
        </pc:spChg>
      </pc:sldChg>
      <pc:sldChg chg="ord">
        <pc:chgData name="wei xu" userId="1985b68f1f4e5a68" providerId="LiveId" clId="{C47CC459-DDA7-4A2D-8A08-CEF05C6BD217}" dt="2023-10-06T03:58:02.507" v="52"/>
        <pc:sldMkLst>
          <pc:docMk/>
          <pc:sldMk cId="583992775" sldId="735"/>
        </pc:sldMkLst>
      </pc:sldChg>
      <pc:sldChg chg="ord">
        <pc:chgData name="wei xu" userId="1985b68f1f4e5a68" providerId="LiveId" clId="{C47CC459-DDA7-4A2D-8A08-CEF05C6BD217}" dt="2023-10-06T04:00:01.042" v="60"/>
        <pc:sldMkLst>
          <pc:docMk/>
          <pc:sldMk cId="2118951365" sldId="736"/>
        </pc:sldMkLst>
      </pc:sldChg>
      <pc:sldChg chg="modSp mod">
        <pc:chgData name="wei xu" userId="1985b68f1f4e5a68" providerId="LiveId" clId="{C47CC459-DDA7-4A2D-8A08-CEF05C6BD217}" dt="2023-10-06T16:16:25.064" v="438" actId="20577"/>
        <pc:sldMkLst>
          <pc:docMk/>
          <pc:sldMk cId="3816616102" sldId="738"/>
        </pc:sldMkLst>
        <pc:spChg chg="mod">
          <ac:chgData name="wei xu" userId="1985b68f1f4e5a68" providerId="LiveId" clId="{C47CC459-DDA7-4A2D-8A08-CEF05C6BD217}" dt="2023-10-06T16:16:25.064" v="438" actId="20577"/>
          <ac:spMkLst>
            <pc:docMk/>
            <pc:sldMk cId="3816616102" sldId="738"/>
            <ac:spMk id="3" creationId="{00000000-0000-0000-0000-000000000000}"/>
          </ac:spMkLst>
        </pc:spChg>
      </pc:sldChg>
      <pc:sldChg chg="modSp mod">
        <pc:chgData name="wei xu" userId="1985b68f1f4e5a68" providerId="LiveId" clId="{C47CC459-DDA7-4A2D-8A08-CEF05C6BD217}" dt="2023-10-06T16:17:00.651" v="465" actId="20577"/>
        <pc:sldMkLst>
          <pc:docMk/>
          <pc:sldMk cId="3596582111" sldId="739"/>
        </pc:sldMkLst>
        <pc:spChg chg="mod">
          <ac:chgData name="wei xu" userId="1985b68f1f4e5a68" providerId="LiveId" clId="{C47CC459-DDA7-4A2D-8A08-CEF05C6BD217}" dt="2023-10-06T16:17:00.651" v="465" actId="20577"/>
          <ac:spMkLst>
            <pc:docMk/>
            <pc:sldMk cId="3596582111" sldId="739"/>
            <ac:spMk id="3" creationId="{00000000-0000-0000-0000-000000000000}"/>
          </ac:spMkLst>
        </pc:spChg>
      </pc:sldChg>
      <pc:sldChg chg="modSp add mod">
        <pc:chgData name="wei xu" userId="1985b68f1f4e5a68" providerId="LiveId" clId="{C47CC459-DDA7-4A2D-8A08-CEF05C6BD217}" dt="2023-10-06T16:00:14.634" v="132" actId="20577"/>
        <pc:sldMkLst>
          <pc:docMk/>
          <pc:sldMk cId="1306067990" sldId="740"/>
        </pc:sldMkLst>
        <pc:spChg chg="mod">
          <ac:chgData name="wei xu" userId="1985b68f1f4e5a68" providerId="LiveId" clId="{C47CC459-DDA7-4A2D-8A08-CEF05C6BD217}" dt="2023-10-06T16:00:14.634" v="132" actId="20577"/>
          <ac:spMkLst>
            <pc:docMk/>
            <pc:sldMk cId="1306067990" sldId="740"/>
            <ac:spMk id="3" creationId="{00000000-0000-0000-0000-000000000000}"/>
          </ac:spMkLst>
        </pc:spChg>
      </pc:sldChg>
      <pc:sldChg chg="modSp add mod">
        <pc:chgData name="wei xu" userId="1985b68f1f4e5a68" providerId="LiveId" clId="{C47CC459-DDA7-4A2D-8A08-CEF05C6BD217}" dt="2023-10-06T16:30:42.885" v="474" actId="14100"/>
        <pc:sldMkLst>
          <pc:docMk/>
          <pc:sldMk cId="2222762555" sldId="741"/>
        </pc:sldMkLst>
        <pc:spChg chg="mod">
          <ac:chgData name="wei xu" userId="1985b68f1f4e5a68" providerId="LiveId" clId="{C47CC459-DDA7-4A2D-8A08-CEF05C6BD217}" dt="2023-10-06T16:30:42.885" v="474" actId="14100"/>
          <ac:spMkLst>
            <pc:docMk/>
            <pc:sldMk cId="2222762555" sldId="741"/>
            <ac:spMk id="3" creationId="{00000000-0000-0000-0000-000000000000}"/>
          </ac:spMkLst>
        </pc:spChg>
      </pc:sldChg>
      <pc:sldChg chg="modSp add mod">
        <pc:chgData name="wei xu" userId="1985b68f1f4e5a68" providerId="LiveId" clId="{C47CC459-DDA7-4A2D-8A08-CEF05C6BD217}" dt="2023-10-06T16:11:35.458" v="347" actId="20577"/>
        <pc:sldMkLst>
          <pc:docMk/>
          <pc:sldMk cId="1082518274" sldId="742"/>
        </pc:sldMkLst>
        <pc:spChg chg="mod">
          <ac:chgData name="wei xu" userId="1985b68f1f4e5a68" providerId="LiveId" clId="{C47CC459-DDA7-4A2D-8A08-CEF05C6BD217}" dt="2023-10-06T16:11:35.458" v="347" actId="20577"/>
          <ac:spMkLst>
            <pc:docMk/>
            <pc:sldMk cId="1082518274" sldId="742"/>
            <ac:spMk id="3" creationId="{00000000-0000-0000-0000-000000000000}"/>
          </ac:spMkLst>
        </pc:spChg>
      </pc:sldChg>
      <pc:sldChg chg="modSp add mod">
        <pc:chgData name="wei xu" userId="1985b68f1f4e5a68" providerId="LiveId" clId="{C47CC459-DDA7-4A2D-8A08-CEF05C6BD217}" dt="2023-10-06T16:08:07.323" v="217" actId="20577"/>
        <pc:sldMkLst>
          <pc:docMk/>
          <pc:sldMk cId="2783824603" sldId="743"/>
        </pc:sldMkLst>
        <pc:spChg chg="mod">
          <ac:chgData name="wei xu" userId="1985b68f1f4e5a68" providerId="LiveId" clId="{C47CC459-DDA7-4A2D-8A08-CEF05C6BD217}" dt="2023-10-06T16:08:07.323" v="217" actId="20577"/>
          <ac:spMkLst>
            <pc:docMk/>
            <pc:sldMk cId="2783824603" sldId="743"/>
            <ac:spMk id="3" creationId="{00000000-0000-0000-0000-000000000000}"/>
          </ac:spMkLst>
        </pc:spChg>
      </pc:sldChg>
    </pc:docChg>
  </pc:docChgLst>
  <pc:docChgLst>
    <pc:chgData name="wei xu" userId="1985b68f1f4e5a68" providerId="Windows Live" clId="Web-{ED0291C6-4F0C-4CE8-9466-FA08FB806E3C}"/>
    <pc:docChg chg="modSld">
      <pc:chgData name="wei xu" userId="1985b68f1f4e5a68" providerId="Windows Live" clId="Web-{ED0291C6-4F0C-4CE8-9466-FA08FB806E3C}" dt="2023-10-06T16:29:03.393" v="14" actId="20577"/>
      <pc:docMkLst>
        <pc:docMk/>
      </pc:docMkLst>
      <pc:sldChg chg="modSp">
        <pc:chgData name="wei xu" userId="1985b68f1f4e5a68" providerId="Windows Live" clId="Web-{ED0291C6-4F0C-4CE8-9466-FA08FB806E3C}" dt="2023-10-06T16:29:03.393" v="14" actId="20577"/>
        <pc:sldMkLst>
          <pc:docMk/>
          <pc:sldMk cId="2222762555" sldId="741"/>
        </pc:sldMkLst>
        <pc:spChg chg="mod">
          <ac:chgData name="wei xu" userId="1985b68f1f4e5a68" providerId="Windows Live" clId="Web-{ED0291C6-4F0C-4CE8-9466-FA08FB806E3C}" dt="2023-10-06T16:29:03.393" v="14" actId="20577"/>
          <ac:spMkLst>
            <pc:docMk/>
            <pc:sldMk cId="2222762555" sldId="74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9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28980" indent="-28067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21410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57035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1866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4676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1592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364865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138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485FE2D-80E9-4049-9ABB-1E73CA13BE98}" type="slidenum">
              <a:rPr lang="en-US" altLang="zh-CN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fld>
            <a:endParaRPr lang="en-US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2023年10月6日星期五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2023年10月6日星期五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2023年10月6日星期五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2023年10月6日星期五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2023年10月6日星期五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2023年10月6日星期五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"/>
            <a:ext cx="7329510" cy="82723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endParaRPr lang="zh-CN" altLang="en-US" sz="8000" b="1" dirty="0">
              <a:latin typeface="+mn-ea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 b="1" kern="100" dirty="0">
                <a:solidFill>
                  <a:srgbClr val="FF0000"/>
                </a:solidFill>
                <a:latin typeface="微软雅黑"/>
                <a:ea typeface="微软雅黑"/>
              </a:rPr>
              <a:t>福音的使命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4000" b="1" kern="100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DengXian" panose="02010600030101010101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kern="100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常彦</a:t>
            </a:r>
            <a:r>
              <a:rPr lang="zh-CN" altLang="en-US" sz="40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牧师</a:t>
            </a:r>
            <a:endParaRPr lang="en-CA" sz="4000" b="1" kern="1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/>
            </a:endParaRPr>
          </a:p>
          <a:p>
            <a:pPr marL="0" indent="0" algn="ctr"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/>
                <a:ea typeface="KaiTi"/>
                <a:cs typeface="DengXian" panose="02010600030101010101" charset="-122"/>
              </a:rPr>
              <a:t>2023</a:t>
            </a:r>
            <a:r>
              <a:rPr lang="zh-CN" altLang="en-US" sz="3600" b="1" kern="100" dirty="0">
                <a:solidFill>
                  <a:srgbClr val="0070C0"/>
                </a:solidFill>
                <a:latin typeface="KaiTi"/>
                <a:ea typeface="KaiTi"/>
                <a:cs typeface="DengXian" panose="02010600030101010101" charset="-122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/>
                <a:ea typeface="KaiTi"/>
                <a:cs typeface="DengXian" panose="02010600030101010101" charset="-122"/>
              </a:rPr>
              <a:t>10</a:t>
            </a:r>
            <a:r>
              <a:rPr lang="zh-CN" altLang="en-US" sz="3600" b="1" kern="100" dirty="0">
                <a:solidFill>
                  <a:srgbClr val="0070C0"/>
                </a:solidFill>
                <a:latin typeface="KaiTi"/>
                <a:ea typeface="KaiTi"/>
                <a:cs typeface="DengXian" panose="02010600030101010101" charset="-122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/>
                <a:ea typeface="KaiTi"/>
                <a:cs typeface="DengXian" panose="02010600030101010101" charset="-122"/>
              </a:rPr>
              <a:t>8</a:t>
            </a:r>
            <a:r>
              <a:rPr lang="zh-CN" altLang="en-US" sz="3600" b="1" kern="100" dirty="0">
                <a:solidFill>
                  <a:srgbClr val="0070C0"/>
                </a:solidFill>
                <a:latin typeface="KaiTi"/>
                <a:ea typeface="KaiTi"/>
                <a:cs typeface="DengXian" panose="02010600030101010101" charset="-122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/>
              <a:ea typeface="KaiTi"/>
            </a:endParaRPr>
          </a:p>
        </p:txBody>
      </p:sp>
      <p:sp>
        <p:nvSpPr>
          <p:cNvPr id="1331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97BB94C-BF08-44BE-BC0F-BDB25EFB8975}" type="slidenum">
              <a:rPr lang="en-US" altLang="zh-CN" smtClean="0">
                <a:solidFill>
                  <a:srgbClr val="55554A"/>
                </a:solidFill>
                <a:latin typeface="Franklin Gothic Book" pitchFamily="34" charset="0"/>
              </a:rPr>
              <a:t>1</a:t>
            </a:fld>
            <a:endParaRPr lang="en-US" altLang="zh-CN">
              <a:solidFill>
                <a:srgbClr val="55554A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二、领受耶稣的使命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123951"/>
            <a:ext cx="8991600" cy="4019550"/>
          </a:xfrm>
        </p:spPr>
        <p:txBody>
          <a:bodyPr/>
          <a:lstStyle/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</a:rPr>
              <a:t>于是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耶稣开启他们的心窍，使他们能明白圣经。又对他们说：“照经上所写的，基督必受难，第三天从死人中复活，并且人要奉他的名传悔改、赦罪的道，从耶路撒冷起直传到万邦。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200" b="1" dirty="0">
                <a:solidFill>
                  <a:srgbClr val="FF0000"/>
                </a:solidFill>
                <a:latin typeface="Trebuchet"/>
              </a:rPr>
              <a:t>         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路加福音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》24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45-47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4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95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二、领受耶稣的使命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123951"/>
            <a:ext cx="89916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4200" b="1" dirty="0" smtClean="0">
                <a:solidFill>
                  <a:srgbClr val="FF0000"/>
                </a:solidFill>
                <a:latin typeface="Trebuchet"/>
              </a:rPr>
              <a:t>但</a:t>
            </a:r>
            <a:r>
              <a:rPr lang="zh-CN" altLang="en-US" sz="4200" b="1" dirty="0">
                <a:solidFill>
                  <a:srgbClr val="FF0000"/>
                </a:solidFill>
                <a:latin typeface="Trebuchet"/>
              </a:rPr>
              <a:t>圣灵降临在你们身上，你们就必得着能力；并要在耶路撒冷、犹太全地和撒玛利亚，直到地极，作我的见证。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4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99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>  二、领受耶稣的使命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门徒要领受耶稣传道的使命，首先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要更加勤读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圣经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，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通过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圣经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》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更认识主耶稣。</a:t>
            </a:r>
            <a:endParaRPr lang="en-CA" altLang="zh-CN" sz="40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主耶稣差遣门徒出去传福音，需要明白圣经。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51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>  二、领受耶稣的使命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圣经就是神的话，圣经中心就是耶稣基督，并且要门徒奉他的名传悔改、赦罪的道。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82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二、领受耶稣的使命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49"/>
            <a:ext cx="9067800" cy="394335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其次要得着圣灵的能力，因为若不是圣灵没有人认耶稣为主。</a:t>
            </a:r>
            <a:endParaRPr lang="en-CA" altLang="zh-CN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741363" indent="-741363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圣灵能力从上头而来，耶稣基督要将父所应许的圣灵降在门徒身上，他们就必得着能力。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当圣灵降在门徒身上，他们就有能力将福音传开，见证基督的死和复活。</a:t>
            </a:r>
          </a:p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他们不只用言语见证耶稣基督，更是用被改变的生命来见证主耶稣的恩典和能力。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BC50FF-FA29-D696-B71F-8529E44A6145}"/>
              </a:ext>
            </a:extLst>
          </p:cNvPr>
          <p:cNvSpPr txBox="1"/>
          <p:nvPr/>
        </p:nvSpPr>
        <p:spPr>
          <a:xfrm>
            <a:off x="304800" y="125629"/>
            <a:ext cx="6324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二、领受耶稣的使命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0128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5344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三、传福音是门徒一生的使命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耶稣对他们说：“来跟从我，我要叫你们得人如得鱼一样。”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马可福音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17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332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7650"/>
            <a:ext cx="89916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CA" altLang="zh-CN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CA" altLang="zh-CN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三、传福音是门徒一生的使命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00149"/>
            <a:ext cx="8839200" cy="3943351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</a:rPr>
              <a:t>我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却不以性命为念，也不看为宝贵，只要行完我的路程，成就我从主耶稣所领受的职事，证明　神恩惠的福音。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</a:t>
            </a:r>
            <a:endParaRPr lang="en-CA" altLang="zh-CN" sz="4000" b="1" dirty="0" smtClean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	</a:t>
            </a:r>
            <a:r>
              <a:rPr lang="en-CA" altLang="zh-CN" sz="4000" b="1" dirty="0" smtClean="0">
                <a:solidFill>
                  <a:srgbClr val="FF0000"/>
                </a:solidFill>
                <a:latin typeface="Trebuchet"/>
              </a:rPr>
              <a:t>		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20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24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335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6200" y="76255"/>
            <a:ext cx="8534400" cy="8334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三、传福音是门徒一生的使命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123950"/>
            <a:ext cx="8915400" cy="4019550"/>
          </a:xfrm>
        </p:spPr>
        <p:txBody>
          <a:bodyPr/>
          <a:lstStyle/>
          <a:p>
            <a:pPr marL="914400" lvl="0" indent="-91440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耶稣呼召门徒说：“来跟从我！我要叫你们得人如得鱼一样。”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914400" lvl="0" indent="-91440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耶稣呼召人“来”跟从他，“去” 完成主的使命，耶稣呼召门徒跟从他的终极目标就是完成大使命。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0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三、如何建立天国价值观？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803275" indent="-803275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传福音是我们一生的使命，我们活着的目的就是要效法耶稣基督完成主的大使命。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685800" y="104608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一、认识耶稣一生的使命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i="0" dirty="0">
                <a:solidFill>
                  <a:srgbClr val="FF0000"/>
                </a:solidFill>
                <a:effectLst/>
                <a:latin typeface="Trebuchet"/>
              </a:rPr>
              <a:t>        耶 稣 进 前 来 ， 对 他 们 说 ：“ 天 上 地 下 所 有 的 权 柄 都 赐 给 我 了 。所 以 ， 你 们 要 去 ， 使 万 民 作 我 的 门 徒 ， 奉 父 、 子 、 圣 灵 的 名 给 他 们 施 洗 （ 或 作 ： 给 他 们 施 洗 ， 归 於 父 、 子 、 圣 灵 的 名 ） 。</a:t>
            </a: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1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02553"/>
            <a:ext cx="7939088" cy="833438"/>
          </a:xfrm>
        </p:spPr>
        <p:txBody>
          <a:bodyPr>
            <a:norm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三、如何建立天国价值观？ 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" y="1031098"/>
            <a:ext cx="9191625" cy="3882390"/>
          </a:xfrm>
        </p:spPr>
        <p:txBody>
          <a:bodyPr/>
          <a:lstStyle/>
          <a:p>
            <a:pPr marL="803275" marR="0" indent="-803275" defTabSz="914400" latinLnBrk="0">
              <a:lnSpc>
                <a:spcPct val="107000"/>
              </a:lnSpc>
              <a:spcBef>
                <a:spcPts val="0"/>
              </a:spcBef>
              <a:buNone/>
              <a:tabLst/>
              <a:defRPr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耶稣托付的使命，是我们一生最荣耀的事，使徒保罗为我们做了极好的榜样：</a:t>
            </a:r>
            <a:endParaRPr lang="en-CA" altLang="zh-CN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803275" marR="0" indent="-803275" defTabSz="914400" latinLnBrk="0">
              <a:lnSpc>
                <a:spcPct val="107000"/>
              </a:lnSpc>
              <a:spcBef>
                <a:spcPts val="0"/>
              </a:spcBef>
              <a:buNone/>
              <a:tabLst/>
              <a:defRPr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我却不以性命为念，也不看为宝贵，只要行完我的路程，成就我从主耶稣所领受的职事，证明神恩惠的福音。</a:t>
            </a:r>
            <a:endParaRPr lang="zh-CN" altLang="en-US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三、如何建立天国价值观？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96400" cy="4019550"/>
          </a:xfrm>
        </p:spPr>
        <p:txBody>
          <a:bodyPr/>
          <a:lstStyle/>
          <a:p>
            <a:pPr marL="803275" indent="-803275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保罗不仅传讲福音，而是实际地活出福音，福音是他的生活目的，也是他的生命至宝。</a:t>
            </a: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5344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四、回应耶稣的使命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我们若果癫狂，是为神；若果谨守，是为你们。原来基督的爱激励我们。因我们想：一人既替众人死，众人就都死了； 并且他替众人死，是叫那些活着的人不再为自己活，乃为替他们死而复活的主活。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哥林多后书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》6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13-15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17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4219408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“ 没有付不起的代价，只有看不见的价值。”</a:t>
            </a: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当我们接受并经历主耶稣的大爱时，我们才能重塑三观和决定人生的优先顺序。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3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144000" cy="4019550"/>
          </a:xfrm>
        </p:spPr>
        <p:txBody>
          <a:bodyPr/>
          <a:lstStyle/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我们要看到天国福音的价值，把主耶稣的福音使命烙印在我们生命中，一生为福音而活。</a:t>
            </a:r>
            <a:endParaRPr lang="en-CA" altLang="zh-CN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藉着开跑幸福小组，激励我们积极参与传福音的伟大使命。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1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144000" cy="40195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开跑幸福小组带来生命改变</a:t>
            </a:r>
          </a:p>
          <a:p>
            <a:pPr marL="741363" indent="-7413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幸福小组是蒙福的福音策略，重要的不单单是传福音，而是在开跑幸福小组的整个过程中，所有参与者都能经历福音的大能，生命得以改变。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06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所传的福音不单单是内容，而是别人看到你生命中巨大的改变。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44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祝福幸福小组即将开跑</a:t>
            </a: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solidFill>
                  <a:schemeClr val="tx1"/>
                </a:solidFill>
                <a:latin typeface="Trebuchet"/>
              </a:rPr>
              <a:t>求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主赐给我们诸般智慧，有很多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Best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等待我们去寻找、接触和拯救。</a:t>
            </a:r>
            <a:r>
              <a:rPr lang="zh-CN" altLang="en-US" sz="4000" b="1" dirty="0">
                <a:solidFill>
                  <a:schemeClr val="tx1"/>
                </a:solidFill>
              </a:rPr>
              <a:t>从此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他们可以进入神的家中找到人生的意义和真幸福，认识我们生命的源头，就是爱我们的主耶稣。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36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5784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重塑三观进入新生态</a:t>
            </a: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犹太历新年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5784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年一开始，就让我们一同领受教会带领重塑三观，更深进入新生态。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神多么看重我们真实地回应他荣耀的呼召，去完成福音使命。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38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神拣选平凡人作伟大的事，主的门徒所作最的事就伟大是带领人认识主耶稣基督，成为主的门徒。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不要看自己不行，要相信神的选召和我们的回应。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2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81000" y="1333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一、认识耶稣一生的使命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</a:rPr>
              <a:t>凡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我 所 吩 咐 你 们 的 ， 都 教 训 他 们 遵 守 ， 我 就 常 与 你 们 同 在 ， 直 到 世 界 的 末 了 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马太福音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28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18-20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</a:t>
            </a:r>
            <a:r>
              <a:rPr lang="en-CA" altLang="zh-CN" sz="3000" b="1" dirty="0">
                <a:solidFill>
                  <a:srgbClr val="FF0000"/>
                </a:solidFill>
                <a:latin typeface="Trebuchet"/>
              </a:rPr>
              <a:t> 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  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四、回应耶稣的使命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145215"/>
            <a:ext cx="8686800" cy="40195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亲爱的弟兄姐妹，你是最棒的！</a:t>
            </a: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你不需要很厉害才开始，但你需要开始才会很厉害。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 marL="803275" indent="-8032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加油吧！亲爱的弟兄姐妹，让我们在福音真道上一同携手</a:t>
            </a:r>
            <a:r>
              <a:rPr lang="en-CA" altLang="zh-CN" sz="4000" b="1" dirty="0">
                <a:solidFill>
                  <a:schemeClr val="tx1"/>
                </a:solidFill>
                <a:latin typeface="Trebuchet"/>
              </a:rPr>
              <a:t>Go,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G</a:t>
            </a:r>
            <a:r>
              <a:rPr lang="en-CA" altLang="zh-CN" sz="4000" b="1" dirty="0" err="1">
                <a:solidFill>
                  <a:schemeClr val="tx1"/>
                </a:solidFill>
                <a:latin typeface="Trebuchet"/>
              </a:rPr>
              <a:t>o,Go</a:t>
            </a:r>
            <a:r>
              <a:rPr lang="en-CA" altLang="zh-CN" sz="4000" b="1" dirty="0">
                <a:solidFill>
                  <a:schemeClr val="tx1"/>
                </a:solidFill>
                <a:latin typeface="Trebuchet"/>
              </a:rPr>
              <a:t>!</a:t>
            </a: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16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思考：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4488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1</a:t>
            </a:r>
            <a:r>
              <a:rPr lang="zh-CN" altLang="en-US" sz="4000" b="1">
                <a:solidFill>
                  <a:schemeClr val="tx1"/>
                </a:solidFill>
                <a:latin typeface="Trebuchet"/>
              </a:rPr>
              <a:t>、我们一生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荣耀的使命是什么？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2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、幸福小组需要那两方面的建造？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3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、藉着幸福小组你渴慕生命被改变吗？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8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81000" y="1333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一、认识耶稣一生的使命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00149"/>
            <a:ext cx="8839200" cy="3943351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/>
              </a:rPr>
              <a:t>      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  <a:ea typeface="微软雅黑"/>
              </a:rPr>
              <a:t> </a:t>
            </a:r>
            <a:r>
              <a:rPr lang="zh-CN" altLang="en-US" sz="4400" b="1" dirty="0" smtClean="0">
                <a:solidFill>
                  <a:srgbClr val="FF0000"/>
                </a:solidFill>
                <a:latin typeface="Trebuchet"/>
                <a:ea typeface="微软雅黑"/>
              </a:rPr>
              <a:t>他 </a:t>
            </a:r>
            <a:r>
              <a:rPr lang="zh-CN" altLang="en-US" sz="4400" b="1" dirty="0">
                <a:solidFill>
                  <a:srgbClr val="FF0000"/>
                </a:solidFill>
                <a:latin typeface="Trebuchet"/>
                <a:ea typeface="微软雅黑"/>
              </a:rPr>
              <a:t>爱 我 们 ， 用 自 己 的 血 使 我 们 脱 离 （ 有 古 卷 作 ： 洗 去 ） 罪 恶 ，   </a:t>
            </a:r>
            <a:endParaRPr lang="en-US" altLang="zh-CN" sz="4400" b="1" dirty="0" smtClean="0">
              <a:solidFill>
                <a:srgbClr val="FF0000"/>
              </a:solidFill>
              <a:latin typeface="Trebuchet"/>
              <a:ea typeface="微软雅黑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rebuchet"/>
                <a:ea typeface="微软雅黑"/>
              </a:rPr>
              <a:t>			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  <a:ea typeface="微软雅黑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微软雅黑"/>
              </a:rPr>
              <a:t>《</a:t>
            </a:r>
            <a:r>
              <a:rPr lang="en-US" altLang="zh-CN" sz="3600" b="1" dirty="0" err="1">
                <a:solidFill>
                  <a:srgbClr val="FF0000"/>
                </a:solidFill>
                <a:latin typeface="Trebuchet"/>
                <a:ea typeface="微软雅黑"/>
              </a:rPr>
              <a:t>启示录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微软雅黑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  <a:ea typeface="微软雅黑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ea typeface="微软雅黑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  <a:ea typeface="微软雅黑"/>
              </a:rPr>
              <a:t>5下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ea typeface="微软雅黑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</a:t>
            </a:r>
            <a:r>
              <a:rPr lang="en-CA" altLang="zh-CN" sz="3000" b="1" dirty="0">
                <a:solidFill>
                  <a:srgbClr val="FF0000"/>
                </a:solidFill>
                <a:latin typeface="Trebuchet"/>
              </a:rPr>
              <a:t> 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  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</p:spTree>
    <p:extLst>
      <p:ext uri="{BB962C8B-B14F-4D97-AF65-F5344CB8AC3E}">
        <p14:creationId xmlns:p14="http://schemas.microsoft.com/office/powerpoint/2010/main" val="222276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3886200"/>
          </a:xfrm>
        </p:spPr>
        <p:txBody>
          <a:bodyPr/>
          <a:lstStyle/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圣经里“去”字出现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1500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多次，新约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230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多次，其中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马太福音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有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</a:rPr>
              <a:t>50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多次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。</a:t>
            </a:r>
            <a:endParaRPr lang="en-CA" altLang="zh-CN" sz="9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2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主耶稣升天前，给门徒颁布一条“大使命”</a:t>
            </a:r>
            <a:r>
              <a:rPr lang="zh-CN" sz="1800" b="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就是“你们要去使万民作我</a:t>
            </a:r>
            <a:r>
              <a:rPr lang="zh-CN" altLang="en-US" sz="4000" b="1" dirty="0" smtClean="0">
                <a:solidFill>
                  <a:schemeClr val="tx1"/>
                </a:solidFill>
                <a:latin typeface="Trebuchet"/>
              </a:rPr>
              <a:t>的门徒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。”</a:t>
            </a:r>
            <a:endParaRPr lang="zh-CN" altLang="en-US" sz="4000" b="1" dirty="0"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CA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2EB5B9-6081-8177-8106-C4D72D7A933D}"/>
              </a:ext>
            </a:extLst>
          </p:cNvPr>
          <p:cNvSpPr txBox="1"/>
          <p:nvPr/>
        </p:nvSpPr>
        <p:spPr>
          <a:xfrm>
            <a:off x="0" y="114300"/>
            <a:ext cx="8077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一、认识耶稣一生的使命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803275" indent="-8032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这是主最后的命令，是历世历代重生得救的门徒要完成的使命。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803275" indent="-8032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同时大使命也带着主的应许：“我就常与你们同在，直到世界的末了。”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F9153EC-BAAB-DA0D-C6E6-EC9D114A5624}"/>
              </a:ext>
            </a:extLst>
          </p:cNvPr>
          <p:cNvSpPr txBox="1"/>
          <p:nvPr/>
        </p:nvSpPr>
        <p:spPr>
          <a:xfrm>
            <a:off x="76200" y="139363"/>
            <a:ext cx="7467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一、认识耶稣一生的使命</a:t>
            </a:r>
          </a:p>
        </p:txBody>
      </p:sp>
    </p:spTree>
    <p:extLst>
      <p:ext uri="{BB962C8B-B14F-4D97-AF65-F5344CB8AC3E}">
        <p14:creationId xmlns:p14="http://schemas.microsoft.com/office/powerpoint/2010/main" val="212904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09800" y="99087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耶稣来到世上不仅传拯救罪人的福音，他还传讲天国的福音，要把天国带到地上。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803275" indent="-8032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这也是他为福音而生，为福音而死并为福音复活的伟大使命，耶稣呼召门徒要回应这个伟大福音的使命。 </a:t>
            </a: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F9153EC-BAAB-DA0D-C6E6-EC9D114A5624}"/>
              </a:ext>
            </a:extLst>
          </p:cNvPr>
          <p:cNvSpPr txBox="1"/>
          <p:nvPr/>
        </p:nvSpPr>
        <p:spPr>
          <a:xfrm>
            <a:off x="127591" y="101528"/>
            <a:ext cx="7492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一、认识耶稣一生的使命</a:t>
            </a:r>
          </a:p>
        </p:txBody>
      </p:sp>
    </p:spTree>
    <p:extLst>
      <p:ext uri="{BB962C8B-B14F-4D97-AF65-F5344CB8AC3E}">
        <p14:creationId xmlns:p14="http://schemas.microsoft.com/office/powerpoint/2010/main" val="297360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二、领受耶稣的使命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123951"/>
            <a:ext cx="8686800" cy="4019550"/>
          </a:xfrm>
        </p:spPr>
        <p:txBody>
          <a:bodyPr/>
          <a:lstStyle/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Trebuchet"/>
              </a:rPr>
              <a:t>   </a:t>
            </a:r>
            <a:r>
              <a:rPr lang="zh-CN" altLang="en-US" sz="4400" b="1" dirty="0">
                <a:solidFill>
                  <a:srgbClr val="FF0000"/>
                </a:solidFill>
                <a:latin typeface="Trebuchet"/>
              </a:rPr>
              <a:t>“</a:t>
            </a:r>
            <a:r>
              <a:rPr lang="zh-CN" altLang="en-US" sz="4200" b="1" dirty="0">
                <a:solidFill>
                  <a:srgbClr val="FF0000"/>
                </a:solidFill>
                <a:latin typeface="Trebuchet"/>
              </a:rPr>
              <a:t>主的灵在我身上， 因为他用膏膏我， 叫我传福音给贫穷的人； 差遣我报告： 被掳的得释放， 瞎眼的得看见， 叫那受压制的得自由， 报告神悦纳人的禧年。</a:t>
            </a:r>
            <a:endParaRPr lang="en-CA" altLang="zh-CN" sz="42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4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二、领受耶稣的使命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123951"/>
            <a:ext cx="8991600" cy="4019550"/>
          </a:xfrm>
        </p:spPr>
        <p:txBody>
          <a:bodyPr/>
          <a:lstStyle/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en-CA" altLang="zh-CN" sz="4400" b="1" dirty="0" smtClean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于 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是 把 书 卷 起 来 ， 交 还 执 事 ， 就 坐 下 。 会 堂 里 的 人 都 定 睛 看 他 。 耶 稣 对 他 们 说 ： 今 天 这 经 应 验 在 你 们 耳 中 了 。“</a:t>
            </a:r>
            <a:endParaRPr lang="en-CA" altLang="zh-CN" sz="4000" b="1" dirty="0">
              <a:solidFill>
                <a:srgbClr val="FF0000"/>
              </a:solidFill>
              <a:latin typeface="+mn-ea"/>
            </a:endParaRPr>
          </a:p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+mn-ea"/>
              </a:rPr>
              <a:t>                  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路加福音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》4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18-21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4400" b="1" dirty="0">
              <a:solidFill>
                <a:srgbClr val="FF0000"/>
              </a:solidFill>
              <a:latin typeface="+mn-ea"/>
            </a:endParaRPr>
          </a:p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+mn-ea"/>
              </a:rPr>
              <a:t>                   </a:t>
            </a:r>
          </a:p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200" b="1" dirty="0">
                <a:solidFill>
                  <a:srgbClr val="FF0000"/>
                </a:solidFill>
                <a:latin typeface="Trebuchet"/>
              </a:rPr>
              <a:t>                     </a:t>
            </a:r>
            <a:endParaRPr lang="zh-CN" altLang="en-US" sz="44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0679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1631</Words>
  <Application>Microsoft Office PowerPoint</Application>
  <PresentationFormat>On-screen Show (16:9)</PresentationFormat>
  <Paragraphs>143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TS101790490[1]</vt:lpstr>
      <vt:lpstr>  </vt:lpstr>
      <vt:lpstr>     一、认识耶稣一生的使命</vt:lpstr>
      <vt:lpstr>   一、认识耶稣一生的使命</vt:lpstr>
      <vt:lpstr>   一、认识耶稣一生的使命</vt:lpstr>
      <vt:lpstr>PowerPoint Presentation</vt:lpstr>
      <vt:lpstr>     </vt:lpstr>
      <vt:lpstr>     </vt:lpstr>
      <vt:lpstr>   二、领受耶稣的使命</vt:lpstr>
      <vt:lpstr>   二、领受耶稣的使命</vt:lpstr>
      <vt:lpstr>   二、领受耶稣的使命</vt:lpstr>
      <vt:lpstr>   二、领受耶稣的使命</vt:lpstr>
      <vt:lpstr>  二、领受耶稣的使命</vt:lpstr>
      <vt:lpstr>  二、领受耶稣的使命</vt:lpstr>
      <vt:lpstr>  二、领受耶稣的使命</vt:lpstr>
      <vt:lpstr>   </vt:lpstr>
      <vt:lpstr>  三、传福音是门徒一生的使命</vt:lpstr>
      <vt:lpstr>    三、传福音是门徒一生的使命</vt:lpstr>
      <vt:lpstr>三、传福音是门徒一生的使命</vt:lpstr>
      <vt:lpstr> 三、如何建立天国价值观？</vt:lpstr>
      <vt:lpstr>三、如何建立天国价值观？ </vt:lpstr>
      <vt:lpstr>三、如何建立天国价值观？ </vt:lpstr>
      <vt:lpstr>四、回应耶稣的使命</vt:lpstr>
      <vt:lpstr>四、回应耶稣的使命</vt:lpstr>
      <vt:lpstr>四、回应耶稣的使命</vt:lpstr>
      <vt:lpstr>四、回应耶稣的使命</vt:lpstr>
      <vt:lpstr>四、回应耶稣的使命</vt:lpstr>
      <vt:lpstr>四、回应耶稣的使命</vt:lpstr>
      <vt:lpstr>四、回应耶稣的使命</vt:lpstr>
      <vt:lpstr>四、回应耶稣的使命</vt:lpstr>
      <vt:lpstr>四、回应耶稣的使命</vt:lpstr>
      <vt:lpstr>思考：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Leon Yang</dc:creator>
  <cp:lastModifiedBy>Leon Yang</cp:lastModifiedBy>
  <cp:revision>285</cp:revision>
  <dcterms:created xsi:type="dcterms:W3CDTF">2021-02-28T22:09:00Z</dcterms:created>
  <dcterms:modified xsi:type="dcterms:W3CDTF">2023-10-06T16:46:32Z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27A5AAA5514E45229A0AA7650FD021B5</vt:lpwstr>
  </property>
</Properties>
</file>