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4" r:id="rId1"/>
    <p:sldMasterId id="2147483655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7010400" cy="9296400"/>
  <p:embeddedFontLst>
    <p:embeddedFont>
      <p:font typeface="Libre Franklin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DengXian" panose="02010600030101010101" pitchFamily="2" charset="-122"/>
      <p:regular r:id="rId22"/>
      <p:bold r:id="rId23"/>
    </p:embeddedFont>
    <p:embeddedFont>
      <p:font typeface="FangSong" panose="02010609060101010101" pitchFamily="49" charset="-122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000000"/>
          </p15:clr>
        </p15:guide>
        <p15:guide id="2" pos="3840" userDrawn="1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000000"/>
          </p15:clr>
        </p15:guide>
        <p15:guide id="2" pos="2208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4EC45-5221-4917-96A5-968E0AAC9A53}" v="1" dt="2023-09-10T21:14:46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677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CF CA" userId="b980ee22cbae3751" providerId="Windows Live" clId="Web-{0BC4EC45-5221-4917-96A5-968E0AAC9A53}"/>
    <pc:docChg chg="mod modSld modMainMaster setSldSz">
      <pc:chgData name="AGCF CA" userId="b980ee22cbae3751" providerId="Windows Live" clId="Web-{0BC4EC45-5221-4917-96A5-968E0AAC9A53}" dt="2023-09-10T21:14:46.719" v="0"/>
      <pc:docMkLst>
        <pc:docMk/>
      </pc:docMkLst>
      <pc:sldChg chg="modSp">
        <pc:chgData name="AGCF CA" userId="b980ee22cbae3751" providerId="Windows Live" clId="Web-{0BC4EC45-5221-4917-96A5-968E0AAC9A53}" dt="2023-09-10T21:14:46.719" v="0"/>
        <pc:sldMkLst>
          <pc:docMk/>
          <pc:sldMk cId="0" sldId="256"/>
        </pc:sldMkLst>
        <pc:spChg chg="mod">
          <ac:chgData name="AGCF CA" userId="b980ee22cbae3751" providerId="Windows Live" clId="Web-{0BC4EC45-5221-4917-96A5-968E0AAC9A53}" dt="2023-09-10T21:14:46.719" v="0"/>
          <ac:spMkLst>
            <pc:docMk/>
            <pc:sldMk cId="0" sldId="256"/>
            <ac:spMk id="75" creationId="{00000000-0000-0000-0000-000000000000}"/>
          </ac:spMkLst>
        </pc:spChg>
        <pc:spChg chg="mod">
          <ac:chgData name="AGCF CA" userId="b980ee22cbae3751" providerId="Windows Live" clId="Web-{0BC4EC45-5221-4917-96A5-968E0AAC9A53}" dt="2023-09-10T21:14:46.719" v="0"/>
          <ac:spMkLst>
            <pc:docMk/>
            <pc:sldMk cId="0" sldId="256"/>
            <ac:spMk id="76" creationId="{00000000-0000-0000-0000-000000000000}"/>
          </ac:spMkLst>
        </pc:spChg>
      </pc:sldChg>
      <pc:sldChg chg="modSp">
        <pc:chgData name="AGCF CA" userId="b980ee22cbae3751" providerId="Windows Live" clId="Web-{0BC4EC45-5221-4917-96A5-968E0AAC9A53}" dt="2023-09-10T21:14:46.719" v="0"/>
        <pc:sldMkLst>
          <pc:docMk/>
          <pc:sldMk cId="0" sldId="257"/>
        </pc:sldMkLst>
        <pc:spChg chg="mod">
          <ac:chgData name="AGCF CA" userId="b980ee22cbae3751" providerId="Windows Live" clId="Web-{0BC4EC45-5221-4917-96A5-968E0AAC9A53}" dt="2023-09-10T21:14:46.719" v="0"/>
          <ac:spMkLst>
            <pc:docMk/>
            <pc:sldMk cId="0" sldId="257"/>
            <ac:spMk id="82" creationId="{00000000-0000-0000-0000-000000000000}"/>
          </ac:spMkLst>
        </pc:spChg>
        <pc:spChg chg="mod">
          <ac:chgData name="AGCF CA" userId="b980ee22cbae3751" providerId="Windows Live" clId="Web-{0BC4EC45-5221-4917-96A5-968E0AAC9A53}" dt="2023-09-10T21:14:46.719" v="0"/>
          <ac:spMkLst>
            <pc:docMk/>
            <pc:sldMk cId="0" sldId="257"/>
            <ac:spMk id="83" creationId="{00000000-0000-0000-0000-000000000000}"/>
          </ac:spMkLst>
        </pc:spChg>
      </pc:sldChg>
      <pc:sldChg chg="modSp">
        <pc:chgData name="AGCF CA" userId="b980ee22cbae3751" providerId="Windows Live" clId="Web-{0BC4EC45-5221-4917-96A5-968E0AAC9A53}" dt="2023-09-10T21:14:46.719" v="0"/>
        <pc:sldMkLst>
          <pc:docMk/>
          <pc:sldMk cId="0" sldId="258"/>
        </pc:sldMkLst>
        <pc:spChg chg="mod">
          <ac:chgData name="AGCF CA" userId="b980ee22cbae3751" providerId="Windows Live" clId="Web-{0BC4EC45-5221-4917-96A5-968E0AAC9A53}" dt="2023-09-10T21:14:46.719" v="0"/>
          <ac:spMkLst>
            <pc:docMk/>
            <pc:sldMk cId="0" sldId="258"/>
            <ac:spMk id="89" creationId="{00000000-0000-0000-0000-000000000000}"/>
          </ac:spMkLst>
        </pc:spChg>
        <pc:spChg chg="mod">
          <ac:chgData name="AGCF CA" userId="b980ee22cbae3751" providerId="Windows Live" clId="Web-{0BC4EC45-5221-4917-96A5-968E0AAC9A53}" dt="2023-09-10T21:14:46.719" v="0"/>
          <ac:spMkLst>
            <pc:docMk/>
            <pc:sldMk cId="0" sldId="258"/>
            <ac:spMk id="90" creationId="{00000000-0000-0000-0000-000000000000}"/>
          </ac:spMkLst>
        </pc:spChg>
      </pc:sldChg>
      <pc:sldChg chg="modSp">
        <pc:chgData name="AGCF CA" userId="b980ee22cbae3751" providerId="Windows Live" clId="Web-{0BC4EC45-5221-4917-96A5-968E0AAC9A53}" dt="2023-09-10T21:14:46.719" v="0"/>
        <pc:sldMkLst>
          <pc:docMk/>
          <pc:sldMk cId="0" sldId="259"/>
        </pc:sldMkLst>
        <pc:spChg chg="mod">
          <ac:chgData name="AGCF CA" userId="b980ee22cbae3751" providerId="Windows Live" clId="Web-{0BC4EC45-5221-4917-96A5-968E0AAC9A53}" dt="2023-09-10T21:14:46.719" v="0"/>
          <ac:spMkLst>
            <pc:docMk/>
            <pc:sldMk cId="0" sldId="259"/>
            <ac:spMk id="96" creationId="{00000000-0000-0000-0000-000000000000}"/>
          </ac:spMkLst>
        </pc:spChg>
        <pc:spChg chg="mod">
          <ac:chgData name="AGCF CA" userId="b980ee22cbae3751" providerId="Windows Live" clId="Web-{0BC4EC45-5221-4917-96A5-968E0AAC9A53}" dt="2023-09-10T21:14:46.719" v="0"/>
          <ac:spMkLst>
            <pc:docMk/>
            <pc:sldMk cId="0" sldId="259"/>
            <ac:spMk id="97" creationId="{00000000-0000-0000-0000-000000000000}"/>
          </ac:spMkLst>
        </pc:spChg>
      </pc:sldChg>
      <pc:sldChg chg="modSp">
        <pc:chgData name="AGCF CA" userId="b980ee22cbae3751" providerId="Windows Live" clId="Web-{0BC4EC45-5221-4917-96A5-968E0AAC9A53}" dt="2023-09-10T21:14:46.719" v="0"/>
        <pc:sldMkLst>
          <pc:docMk/>
          <pc:sldMk cId="0" sldId="260"/>
        </pc:sldMkLst>
        <pc:spChg chg="mod">
          <ac:chgData name="AGCF CA" userId="b980ee22cbae3751" providerId="Windows Live" clId="Web-{0BC4EC45-5221-4917-96A5-968E0AAC9A53}" dt="2023-09-10T21:14:46.719" v="0"/>
          <ac:spMkLst>
            <pc:docMk/>
            <pc:sldMk cId="0" sldId="260"/>
            <ac:spMk id="103" creationId="{00000000-0000-0000-0000-000000000000}"/>
          </ac:spMkLst>
        </pc:spChg>
        <pc:spChg chg="mod">
          <ac:chgData name="AGCF CA" userId="b980ee22cbae3751" providerId="Windows Live" clId="Web-{0BC4EC45-5221-4917-96A5-968E0AAC9A53}" dt="2023-09-10T21:14:46.719" v="0"/>
          <ac:spMkLst>
            <pc:docMk/>
            <pc:sldMk cId="0" sldId="260"/>
            <ac:spMk id="104" creationId="{00000000-0000-0000-0000-000000000000}"/>
          </ac:spMkLst>
        </pc:spChg>
        <pc:spChg chg="mod">
          <ac:chgData name="AGCF CA" userId="b980ee22cbae3751" providerId="Windows Live" clId="Web-{0BC4EC45-5221-4917-96A5-968E0AAC9A53}" dt="2023-09-10T21:14:46.719" v="0"/>
          <ac:spMkLst>
            <pc:docMk/>
            <pc:sldMk cId="0" sldId="260"/>
            <ac:spMk id="105" creationId="{00000000-0000-0000-0000-000000000000}"/>
          </ac:spMkLst>
        </pc:spChg>
        <pc:picChg chg="mod">
          <ac:chgData name="AGCF CA" userId="b980ee22cbae3751" providerId="Windows Live" clId="Web-{0BC4EC45-5221-4917-96A5-968E0AAC9A53}" dt="2023-09-10T21:14:46.719" v="0"/>
          <ac:picMkLst>
            <pc:docMk/>
            <pc:sldMk cId="0" sldId="260"/>
            <ac:picMk id="106" creationId="{00000000-0000-0000-0000-000000000000}"/>
          </ac:picMkLst>
        </pc:picChg>
      </pc:sldChg>
      <pc:sldChg chg="modSp">
        <pc:chgData name="AGCF CA" userId="b980ee22cbae3751" providerId="Windows Live" clId="Web-{0BC4EC45-5221-4917-96A5-968E0AAC9A53}" dt="2023-09-10T21:14:46.719" v="0"/>
        <pc:sldMkLst>
          <pc:docMk/>
          <pc:sldMk cId="0" sldId="261"/>
        </pc:sldMkLst>
        <pc:spChg chg="mod">
          <ac:chgData name="AGCF CA" userId="b980ee22cbae3751" providerId="Windows Live" clId="Web-{0BC4EC45-5221-4917-96A5-968E0AAC9A53}" dt="2023-09-10T21:14:46.719" v="0"/>
          <ac:spMkLst>
            <pc:docMk/>
            <pc:sldMk cId="0" sldId="261"/>
            <ac:spMk id="112" creationId="{00000000-0000-0000-0000-000000000000}"/>
          </ac:spMkLst>
        </pc:spChg>
        <pc:spChg chg="mod">
          <ac:chgData name="AGCF CA" userId="b980ee22cbae3751" providerId="Windows Live" clId="Web-{0BC4EC45-5221-4917-96A5-968E0AAC9A53}" dt="2023-09-10T21:14:46.719" v="0"/>
          <ac:spMkLst>
            <pc:docMk/>
            <pc:sldMk cId="0" sldId="261"/>
            <ac:spMk id="113" creationId="{00000000-0000-0000-0000-000000000000}"/>
          </ac:spMkLst>
        </pc:spChg>
      </pc:sldChg>
      <pc:sldChg chg="modSp">
        <pc:chgData name="AGCF CA" userId="b980ee22cbae3751" providerId="Windows Live" clId="Web-{0BC4EC45-5221-4917-96A5-968E0AAC9A53}" dt="2023-09-10T21:14:46.719" v="0"/>
        <pc:sldMkLst>
          <pc:docMk/>
          <pc:sldMk cId="0" sldId="262"/>
        </pc:sldMkLst>
        <pc:spChg chg="mod">
          <ac:chgData name="AGCF CA" userId="b980ee22cbae3751" providerId="Windows Live" clId="Web-{0BC4EC45-5221-4917-96A5-968E0AAC9A53}" dt="2023-09-10T21:14:46.719" v="0"/>
          <ac:spMkLst>
            <pc:docMk/>
            <pc:sldMk cId="0" sldId="262"/>
            <ac:spMk id="119" creationId="{00000000-0000-0000-0000-000000000000}"/>
          </ac:spMkLst>
        </pc:spChg>
        <pc:spChg chg="mod">
          <ac:chgData name="AGCF CA" userId="b980ee22cbae3751" providerId="Windows Live" clId="Web-{0BC4EC45-5221-4917-96A5-968E0AAC9A53}" dt="2023-09-10T21:14:46.719" v="0"/>
          <ac:spMkLst>
            <pc:docMk/>
            <pc:sldMk cId="0" sldId="262"/>
            <ac:spMk id="120" creationId="{00000000-0000-0000-0000-000000000000}"/>
          </ac:spMkLst>
        </pc:spChg>
      </pc:sldChg>
      <pc:sldChg chg="modSp">
        <pc:chgData name="AGCF CA" userId="b980ee22cbae3751" providerId="Windows Live" clId="Web-{0BC4EC45-5221-4917-96A5-968E0AAC9A53}" dt="2023-09-10T21:14:46.719" v="0"/>
        <pc:sldMkLst>
          <pc:docMk/>
          <pc:sldMk cId="0" sldId="263"/>
        </pc:sldMkLst>
        <pc:spChg chg="mod">
          <ac:chgData name="AGCF CA" userId="b980ee22cbae3751" providerId="Windows Live" clId="Web-{0BC4EC45-5221-4917-96A5-968E0AAC9A53}" dt="2023-09-10T21:14:46.719" v="0"/>
          <ac:spMkLst>
            <pc:docMk/>
            <pc:sldMk cId="0" sldId="263"/>
            <ac:spMk id="126" creationId="{00000000-0000-0000-0000-000000000000}"/>
          </ac:spMkLst>
        </pc:spChg>
        <pc:spChg chg="mod">
          <ac:chgData name="AGCF CA" userId="b980ee22cbae3751" providerId="Windows Live" clId="Web-{0BC4EC45-5221-4917-96A5-968E0AAC9A53}" dt="2023-09-10T21:14:46.719" v="0"/>
          <ac:spMkLst>
            <pc:docMk/>
            <pc:sldMk cId="0" sldId="263"/>
            <ac:spMk id="127" creationId="{00000000-0000-0000-0000-000000000000}"/>
          </ac:spMkLst>
        </pc:spChg>
      </pc:sldChg>
      <pc:sldChg chg="modSp">
        <pc:chgData name="AGCF CA" userId="b980ee22cbae3751" providerId="Windows Live" clId="Web-{0BC4EC45-5221-4917-96A5-968E0AAC9A53}" dt="2023-09-10T21:14:46.719" v="0"/>
        <pc:sldMkLst>
          <pc:docMk/>
          <pc:sldMk cId="0" sldId="264"/>
        </pc:sldMkLst>
        <pc:spChg chg="mod">
          <ac:chgData name="AGCF CA" userId="b980ee22cbae3751" providerId="Windows Live" clId="Web-{0BC4EC45-5221-4917-96A5-968E0AAC9A53}" dt="2023-09-10T21:14:46.719" v="0"/>
          <ac:spMkLst>
            <pc:docMk/>
            <pc:sldMk cId="0" sldId="264"/>
            <ac:spMk id="133" creationId="{00000000-0000-0000-0000-000000000000}"/>
          </ac:spMkLst>
        </pc:spChg>
        <pc:spChg chg="mod">
          <ac:chgData name="AGCF CA" userId="b980ee22cbae3751" providerId="Windows Live" clId="Web-{0BC4EC45-5221-4917-96A5-968E0AAC9A53}" dt="2023-09-10T21:14:46.719" v="0"/>
          <ac:spMkLst>
            <pc:docMk/>
            <pc:sldMk cId="0" sldId="264"/>
            <ac:spMk id="134" creationId="{00000000-0000-0000-0000-000000000000}"/>
          </ac:spMkLst>
        </pc:spChg>
      </pc:sldChg>
      <pc:sldChg chg="modSp">
        <pc:chgData name="AGCF CA" userId="b980ee22cbae3751" providerId="Windows Live" clId="Web-{0BC4EC45-5221-4917-96A5-968E0AAC9A53}" dt="2023-09-10T21:14:46.719" v="0"/>
        <pc:sldMkLst>
          <pc:docMk/>
          <pc:sldMk cId="0" sldId="265"/>
        </pc:sldMkLst>
        <pc:spChg chg="mod">
          <ac:chgData name="AGCF CA" userId="b980ee22cbae3751" providerId="Windows Live" clId="Web-{0BC4EC45-5221-4917-96A5-968E0AAC9A53}" dt="2023-09-10T21:14:46.719" v="0"/>
          <ac:spMkLst>
            <pc:docMk/>
            <pc:sldMk cId="0" sldId="265"/>
            <ac:spMk id="140" creationId="{00000000-0000-0000-0000-000000000000}"/>
          </ac:spMkLst>
        </pc:spChg>
        <pc:spChg chg="mod">
          <ac:chgData name="AGCF CA" userId="b980ee22cbae3751" providerId="Windows Live" clId="Web-{0BC4EC45-5221-4917-96A5-968E0AAC9A53}" dt="2023-09-10T21:14:46.719" v="0"/>
          <ac:spMkLst>
            <pc:docMk/>
            <pc:sldMk cId="0" sldId="265"/>
            <ac:spMk id="141" creationId="{00000000-0000-0000-0000-000000000000}"/>
          </ac:spMkLst>
        </pc:spChg>
      </pc:sldChg>
      <pc:sldMasterChg chg="modSp modSldLayout">
        <pc:chgData name="AGCF CA" userId="b980ee22cbae3751" providerId="Windows Live" clId="Web-{0BC4EC45-5221-4917-96A5-968E0AAC9A53}" dt="2023-09-10T21:14:46.719" v="0"/>
        <pc:sldMasterMkLst>
          <pc:docMk/>
          <pc:sldMasterMk cId="0" sldId="2147483654"/>
        </pc:sldMasterMkLst>
        <pc:spChg chg="mod">
          <ac:chgData name="AGCF CA" userId="b980ee22cbae3751" providerId="Windows Live" clId="Web-{0BC4EC45-5221-4917-96A5-968E0AAC9A53}" dt="2023-09-10T21:14:46.719" v="0"/>
          <ac:spMkLst>
            <pc:docMk/>
            <pc:sldMasterMk cId="0" sldId="2147483654"/>
            <ac:spMk id="10" creationId="{00000000-0000-0000-0000-000000000000}"/>
          </ac:spMkLst>
        </pc:spChg>
        <pc:spChg chg="mod">
          <ac:chgData name="AGCF CA" userId="b980ee22cbae3751" providerId="Windows Live" clId="Web-{0BC4EC45-5221-4917-96A5-968E0AAC9A53}" dt="2023-09-10T21:14:46.719" v="0"/>
          <ac:spMkLst>
            <pc:docMk/>
            <pc:sldMasterMk cId="0" sldId="2147483654"/>
            <ac:spMk id="11" creationId="{00000000-0000-0000-0000-000000000000}"/>
          </ac:spMkLst>
        </pc:spChg>
        <pc:spChg chg="mod">
          <ac:chgData name="AGCF CA" userId="b980ee22cbae3751" providerId="Windows Live" clId="Web-{0BC4EC45-5221-4917-96A5-968E0AAC9A53}" dt="2023-09-10T21:14:46.719" v="0"/>
          <ac:spMkLst>
            <pc:docMk/>
            <pc:sldMasterMk cId="0" sldId="2147483654"/>
            <ac:spMk id="12" creationId="{00000000-0000-0000-0000-000000000000}"/>
          </ac:spMkLst>
        </pc:spChg>
        <pc:spChg chg="mod">
          <ac:chgData name="AGCF CA" userId="b980ee22cbae3751" providerId="Windows Live" clId="Web-{0BC4EC45-5221-4917-96A5-968E0AAC9A53}" dt="2023-09-10T21:14:46.719" v="0"/>
          <ac:spMkLst>
            <pc:docMk/>
            <pc:sldMasterMk cId="0" sldId="2147483654"/>
            <ac:spMk id="13" creationId="{00000000-0000-0000-0000-000000000000}"/>
          </ac:spMkLst>
        </pc:spChg>
        <pc:spChg chg="mod">
          <ac:chgData name="AGCF CA" userId="b980ee22cbae3751" providerId="Windows Live" clId="Web-{0BC4EC45-5221-4917-96A5-968E0AAC9A53}" dt="2023-09-10T21:14:46.719" v="0"/>
          <ac:spMkLst>
            <pc:docMk/>
            <pc:sldMasterMk cId="0" sldId="2147483654"/>
            <ac:spMk id="14" creationId="{00000000-0000-0000-0000-000000000000}"/>
          </ac:spMkLst>
        </pc:spChg>
        <pc:spChg chg="mod">
          <ac:chgData name="AGCF CA" userId="b980ee22cbae3751" providerId="Windows Live" clId="Web-{0BC4EC45-5221-4917-96A5-968E0AAC9A53}" dt="2023-09-10T21:14:46.719" v="0"/>
          <ac:spMkLst>
            <pc:docMk/>
            <pc:sldMasterMk cId="0" sldId="2147483654"/>
            <ac:spMk id="16" creationId="{00000000-0000-0000-0000-000000000000}"/>
          </ac:spMkLst>
        </pc:spChg>
        <pc:spChg chg="mod">
          <ac:chgData name="AGCF CA" userId="b980ee22cbae3751" providerId="Windows Live" clId="Web-{0BC4EC45-5221-4917-96A5-968E0AAC9A53}" dt="2023-09-10T21:14:46.719" v="0"/>
          <ac:spMkLst>
            <pc:docMk/>
            <pc:sldMasterMk cId="0" sldId="2147483654"/>
            <ac:spMk id="17" creationId="{00000000-0000-0000-0000-000000000000}"/>
          </ac:spMkLst>
        </pc:spChg>
        <pc:spChg chg="mod">
          <ac:chgData name="AGCF CA" userId="b980ee22cbae3751" providerId="Windows Live" clId="Web-{0BC4EC45-5221-4917-96A5-968E0AAC9A53}" dt="2023-09-10T21:14:46.719" v="0"/>
          <ac:spMkLst>
            <pc:docMk/>
            <pc:sldMasterMk cId="0" sldId="2147483654"/>
            <ac:spMk id="18" creationId="{00000000-0000-0000-0000-000000000000}"/>
          </ac:spMkLst>
        </pc:spChg>
        <pc:spChg chg="mod">
          <ac:chgData name="AGCF CA" userId="b980ee22cbae3751" providerId="Windows Live" clId="Web-{0BC4EC45-5221-4917-96A5-968E0AAC9A53}" dt="2023-09-10T21:14:46.719" v="0"/>
          <ac:spMkLst>
            <pc:docMk/>
            <pc:sldMasterMk cId="0" sldId="2147483654"/>
            <ac:spMk id="19" creationId="{00000000-0000-0000-0000-000000000000}"/>
          </ac:spMkLst>
        </pc:spChg>
        <pc:spChg chg="mod">
          <ac:chgData name="AGCF CA" userId="b980ee22cbae3751" providerId="Windows Live" clId="Web-{0BC4EC45-5221-4917-96A5-968E0AAC9A53}" dt="2023-09-10T21:14:46.719" v="0"/>
          <ac:spMkLst>
            <pc:docMk/>
            <pc:sldMasterMk cId="0" sldId="2147483654"/>
            <ac:spMk id="20" creationId="{00000000-0000-0000-0000-000000000000}"/>
          </ac:spMkLst>
        </pc:spChg>
        <pc:picChg chg="mod">
          <ac:chgData name="AGCF CA" userId="b980ee22cbae3751" providerId="Windows Live" clId="Web-{0BC4EC45-5221-4917-96A5-968E0AAC9A53}" dt="2023-09-10T21:14:46.719" v="0"/>
          <ac:picMkLst>
            <pc:docMk/>
            <pc:sldMasterMk cId="0" sldId="2147483654"/>
            <ac:picMk id="15" creationId="{00000000-0000-0000-0000-000000000000}"/>
          </ac:picMkLst>
        </pc:picChg>
        <pc:sldLayoutChg chg="modSp">
          <pc:chgData name="AGCF CA" userId="b980ee22cbae3751" providerId="Windows Live" clId="Web-{0BC4EC45-5221-4917-96A5-968E0AAC9A53}" dt="2023-09-10T21:14:46.719" v="0"/>
          <pc:sldLayoutMkLst>
            <pc:docMk/>
            <pc:sldMasterMk cId="0" sldId="2147483654"/>
            <pc:sldLayoutMk cId="0" sldId="2147483648"/>
          </pc:sldLayoutMkLst>
          <pc:spChg chg="mod">
            <ac:chgData name="AGCF CA" userId="b980ee22cbae3751" providerId="Windows Live" clId="Web-{0BC4EC45-5221-4917-96A5-968E0AAC9A53}" dt="2023-09-10T21:14:46.719" v="0"/>
            <ac:spMkLst>
              <pc:docMk/>
              <pc:sldMasterMk cId="0" sldId="2147483654"/>
              <pc:sldLayoutMk cId="0" sldId="2147483648"/>
              <ac:spMk id="22" creationId="{00000000-0000-0000-0000-000000000000}"/>
            </ac:spMkLst>
          </pc:spChg>
          <pc:spChg chg="mod">
            <ac:chgData name="AGCF CA" userId="b980ee22cbae3751" providerId="Windows Live" clId="Web-{0BC4EC45-5221-4917-96A5-968E0AAC9A53}" dt="2023-09-10T21:14:46.719" v="0"/>
            <ac:spMkLst>
              <pc:docMk/>
              <pc:sldMasterMk cId="0" sldId="2147483654"/>
              <pc:sldLayoutMk cId="0" sldId="2147483648"/>
              <ac:spMk id="23" creationId="{00000000-0000-0000-0000-000000000000}"/>
            </ac:spMkLst>
          </pc:spChg>
          <pc:spChg chg="mod">
            <ac:chgData name="AGCF CA" userId="b980ee22cbae3751" providerId="Windows Live" clId="Web-{0BC4EC45-5221-4917-96A5-968E0AAC9A53}" dt="2023-09-10T21:14:46.719" v="0"/>
            <ac:spMkLst>
              <pc:docMk/>
              <pc:sldMasterMk cId="0" sldId="2147483654"/>
              <pc:sldLayoutMk cId="0" sldId="2147483648"/>
              <ac:spMk id="24" creationId="{00000000-0000-0000-0000-000000000000}"/>
            </ac:spMkLst>
          </pc:spChg>
          <pc:spChg chg="mod">
            <ac:chgData name="AGCF CA" userId="b980ee22cbae3751" providerId="Windows Live" clId="Web-{0BC4EC45-5221-4917-96A5-968E0AAC9A53}" dt="2023-09-10T21:14:46.719" v="0"/>
            <ac:spMkLst>
              <pc:docMk/>
              <pc:sldMasterMk cId="0" sldId="2147483654"/>
              <pc:sldLayoutMk cId="0" sldId="2147483648"/>
              <ac:spMk id="25" creationId="{00000000-0000-0000-0000-000000000000}"/>
            </ac:spMkLst>
          </pc:spChg>
          <pc:spChg chg="mod">
            <ac:chgData name="AGCF CA" userId="b980ee22cbae3751" providerId="Windows Live" clId="Web-{0BC4EC45-5221-4917-96A5-968E0AAC9A53}" dt="2023-09-10T21:14:46.719" v="0"/>
            <ac:spMkLst>
              <pc:docMk/>
              <pc:sldMasterMk cId="0" sldId="2147483654"/>
              <pc:sldLayoutMk cId="0" sldId="2147483648"/>
              <ac:spMk id="26" creationId="{00000000-0000-0000-0000-000000000000}"/>
            </ac:spMkLst>
          </pc:spChg>
        </pc:sldLayoutChg>
      </pc:sldMasterChg>
      <pc:sldMasterChg chg="modSp modSldLayout">
        <pc:chgData name="AGCF CA" userId="b980ee22cbae3751" providerId="Windows Live" clId="Web-{0BC4EC45-5221-4917-96A5-968E0AAC9A53}" dt="2023-09-10T21:14:46.719" v="0"/>
        <pc:sldMasterMkLst>
          <pc:docMk/>
          <pc:sldMasterMk cId="0" sldId="2147483655"/>
        </pc:sldMasterMkLst>
        <pc:spChg chg="mod">
          <ac:chgData name="AGCF CA" userId="b980ee22cbae3751" providerId="Windows Live" clId="Web-{0BC4EC45-5221-4917-96A5-968E0AAC9A53}" dt="2023-09-10T21:14:46.719" v="0"/>
          <ac:spMkLst>
            <pc:docMk/>
            <pc:sldMasterMk cId="0" sldId="2147483655"/>
            <ac:spMk id="28" creationId="{00000000-0000-0000-0000-000000000000}"/>
          </ac:spMkLst>
        </pc:spChg>
        <pc:spChg chg="mod">
          <ac:chgData name="AGCF CA" userId="b980ee22cbae3751" providerId="Windows Live" clId="Web-{0BC4EC45-5221-4917-96A5-968E0AAC9A53}" dt="2023-09-10T21:14:46.719" v="0"/>
          <ac:spMkLst>
            <pc:docMk/>
            <pc:sldMasterMk cId="0" sldId="2147483655"/>
            <ac:spMk id="29" creationId="{00000000-0000-0000-0000-000000000000}"/>
          </ac:spMkLst>
        </pc:spChg>
        <pc:spChg chg="mod">
          <ac:chgData name="AGCF CA" userId="b980ee22cbae3751" providerId="Windows Live" clId="Web-{0BC4EC45-5221-4917-96A5-968E0AAC9A53}" dt="2023-09-10T21:14:46.719" v="0"/>
          <ac:spMkLst>
            <pc:docMk/>
            <pc:sldMasterMk cId="0" sldId="2147483655"/>
            <ac:spMk id="30" creationId="{00000000-0000-0000-0000-000000000000}"/>
          </ac:spMkLst>
        </pc:spChg>
        <pc:spChg chg="mod">
          <ac:chgData name="AGCF CA" userId="b980ee22cbae3751" providerId="Windows Live" clId="Web-{0BC4EC45-5221-4917-96A5-968E0AAC9A53}" dt="2023-09-10T21:14:46.719" v="0"/>
          <ac:spMkLst>
            <pc:docMk/>
            <pc:sldMasterMk cId="0" sldId="2147483655"/>
            <ac:spMk id="31" creationId="{00000000-0000-0000-0000-000000000000}"/>
          </ac:spMkLst>
        </pc:spChg>
        <pc:spChg chg="mod">
          <ac:chgData name="AGCF CA" userId="b980ee22cbae3751" providerId="Windows Live" clId="Web-{0BC4EC45-5221-4917-96A5-968E0AAC9A53}" dt="2023-09-10T21:14:46.719" v="0"/>
          <ac:spMkLst>
            <pc:docMk/>
            <pc:sldMasterMk cId="0" sldId="2147483655"/>
            <ac:spMk id="32" creationId="{00000000-0000-0000-0000-000000000000}"/>
          </ac:spMkLst>
        </pc:spChg>
        <pc:spChg chg="mod">
          <ac:chgData name="AGCF CA" userId="b980ee22cbae3751" providerId="Windows Live" clId="Web-{0BC4EC45-5221-4917-96A5-968E0AAC9A53}" dt="2023-09-10T21:14:46.719" v="0"/>
          <ac:spMkLst>
            <pc:docMk/>
            <pc:sldMasterMk cId="0" sldId="2147483655"/>
            <ac:spMk id="33" creationId="{00000000-0000-0000-0000-000000000000}"/>
          </ac:spMkLst>
        </pc:spChg>
        <pc:spChg chg="mod">
          <ac:chgData name="AGCF CA" userId="b980ee22cbae3751" providerId="Windows Live" clId="Web-{0BC4EC45-5221-4917-96A5-968E0AAC9A53}" dt="2023-09-10T21:14:46.719" v="0"/>
          <ac:spMkLst>
            <pc:docMk/>
            <pc:sldMasterMk cId="0" sldId="2147483655"/>
            <ac:spMk id="34" creationId="{00000000-0000-0000-0000-000000000000}"/>
          </ac:spMkLst>
        </pc:spChg>
        <pc:spChg chg="mod">
          <ac:chgData name="AGCF CA" userId="b980ee22cbae3751" providerId="Windows Live" clId="Web-{0BC4EC45-5221-4917-96A5-968E0AAC9A53}" dt="2023-09-10T21:14:46.719" v="0"/>
          <ac:spMkLst>
            <pc:docMk/>
            <pc:sldMasterMk cId="0" sldId="2147483655"/>
            <ac:spMk id="35" creationId="{00000000-0000-0000-0000-000000000000}"/>
          </ac:spMkLst>
        </pc:spChg>
        <pc:picChg chg="mod">
          <ac:chgData name="AGCF CA" userId="b980ee22cbae3751" providerId="Windows Live" clId="Web-{0BC4EC45-5221-4917-96A5-968E0AAC9A53}" dt="2023-09-10T21:14:46.719" v="0"/>
          <ac:picMkLst>
            <pc:docMk/>
            <pc:sldMasterMk cId="0" sldId="2147483655"/>
            <ac:picMk id="36" creationId="{00000000-0000-0000-0000-000000000000}"/>
          </ac:picMkLst>
        </pc:picChg>
        <pc:sldLayoutChg chg="modSp">
          <pc:chgData name="AGCF CA" userId="b980ee22cbae3751" providerId="Windows Live" clId="Web-{0BC4EC45-5221-4917-96A5-968E0AAC9A53}" dt="2023-09-10T21:14:46.719" v="0"/>
          <pc:sldLayoutMkLst>
            <pc:docMk/>
            <pc:sldMasterMk cId="0" sldId="2147483655"/>
            <pc:sldLayoutMk cId="0" sldId="2147483649"/>
          </pc:sldLayoutMkLst>
          <pc:spChg chg="mod">
            <ac:chgData name="AGCF CA" userId="b980ee22cbae3751" providerId="Windows Live" clId="Web-{0BC4EC45-5221-4917-96A5-968E0AAC9A53}" dt="2023-09-10T21:14:46.719" v="0"/>
            <ac:spMkLst>
              <pc:docMk/>
              <pc:sldMasterMk cId="0" sldId="2147483655"/>
              <pc:sldLayoutMk cId="0" sldId="2147483649"/>
              <ac:spMk id="38" creationId="{00000000-0000-0000-0000-000000000000}"/>
            </ac:spMkLst>
          </pc:spChg>
          <pc:spChg chg="mod">
            <ac:chgData name="AGCF CA" userId="b980ee22cbae3751" providerId="Windows Live" clId="Web-{0BC4EC45-5221-4917-96A5-968E0AAC9A53}" dt="2023-09-10T21:14:46.719" v="0"/>
            <ac:spMkLst>
              <pc:docMk/>
              <pc:sldMasterMk cId="0" sldId="2147483655"/>
              <pc:sldLayoutMk cId="0" sldId="2147483649"/>
              <ac:spMk id="39" creationId="{00000000-0000-0000-0000-000000000000}"/>
            </ac:spMkLst>
          </pc:spChg>
          <pc:spChg chg="mod">
            <ac:chgData name="AGCF CA" userId="b980ee22cbae3751" providerId="Windows Live" clId="Web-{0BC4EC45-5221-4917-96A5-968E0AAC9A53}" dt="2023-09-10T21:14:46.719" v="0"/>
            <ac:spMkLst>
              <pc:docMk/>
              <pc:sldMasterMk cId="0" sldId="2147483655"/>
              <pc:sldLayoutMk cId="0" sldId="2147483649"/>
              <ac:spMk id="40" creationId="{00000000-0000-0000-0000-000000000000}"/>
            </ac:spMkLst>
          </pc:spChg>
          <pc:spChg chg="mod">
            <ac:chgData name="AGCF CA" userId="b980ee22cbae3751" providerId="Windows Live" clId="Web-{0BC4EC45-5221-4917-96A5-968E0AAC9A53}" dt="2023-09-10T21:14:46.719" v="0"/>
            <ac:spMkLst>
              <pc:docMk/>
              <pc:sldMasterMk cId="0" sldId="2147483655"/>
              <pc:sldLayoutMk cId="0" sldId="2147483649"/>
              <ac:spMk id="41" creationId="{00000000-0000-0000-0000-000000000000}"/>
            </ac:spMkLst>
          </pc:spChg>
          <pc:spChg chg="mod">
            <ac:chgData name="AGCF CA" userId="b980ee22cbae3751" providerId="Windows Live" clId="Web-{0BC4EC45-5221-4917-96A5-968E0AAC9A53}" dt="2023-09-10T21:14:46.719" v="0"/>
            <ac:spMkLst>
              <pc:docMk/>
              <pc:sldMasterMk cId="0" sldId="2147483655"/>
              <pc:sldLayoutMk cId="0" sldId="2147483649"/>
              <ac:spMk id="42" creationId="{00000000-0000-0000-0000-000000000000}"/>
            </ac:spMkLst>
          </pc:spChg>
        </pc:sldLayoutChg>
        <pc:sldLayoutChg chg="modSp">
          <pc:chgData name="AGCF CA" userId="b980ee22cbae3751" providerId="Windows Live" clId="Web-{0BC4EC45-5221-4917-96A5-968E0AAC9A53}" dt="2023-09-10T21:14:46.719" v="0"/>
          <pc:sldLayoutMkLst>
            <pc:docMk/>
            <pc:sldMasterMk cId="0" sldId="2147483655"/>
            <pc:sldLayoutMk cId="0" sldId="2147483650"/>
          </pc:sldLayoutMkLst>
          <pc:spChg chg="mod">
            <ac:chgData name="AGCF CA" userId="b980ee22cbae3751" providerId="Windows Live" clId="Web-{0BC4EC45-5221-4917-96A5-968E0AAC9A53}" dt="2023-09-10T21:14:46.719" v="0"/>
            <ac:spMkLst>
              <pc:docMk/>
              <pc:sldMasterMk cId="0" sldId="2147483655"/>
              <pc:sldLayoutMk cId="0" sldId="2147483650"/>
              <ac:spMk id="44" creationId="{00000000-0000-0000-0000-000000000000}"/>
            </ac:spMkLst>
          </pc:spChg>
          <pc:spChg chg="mod">
            <ac:chgData name="AGCF CA" userId="b980ee22cbae3751" providerId="Windows Live" clId="Web-{0BC4EC45-5221-4917-96A5-968E0AAC9A53}" dt="2023-09-10T21:14:46.719" v="0"/>
            <ac:spMkLst>
              <pc:docMk/>
              <pc:sldMasterMk cId="0" sldId="2147483655"/>
              <pc:sldLayoutMk cId="0" sldId="2147483650"/>
              <ac:spMk id="45" creationId="{00000000-0000-0000-0000-000000000000}"/>
            </ac:spMkLst>
          </pc:spChg>
          <pc:spChg chg="mod">
            <ac:chgData name="AGCF CA" userId="b980ee22cbae3751" providerId="Windows Live" clId="Web-{0BC4EC45-5221-4917-96A5-968E0AAC9A53}" dt="2023-09-10T21:14:46.719" v="0"/>
            <ac:spMkLst>
              <pc:docMk/>
              <pc:sldMasterMk cId="0" sldId="2147483655"/>
              <pc:sldLayoutMk cId="0" sldId="2147483650"/>
              <ac:spMk id="46" creationId="{00000000-0000-0000-0000-000000000000}"/>
            </ac:spMkLst>
          </pc:spChg>
          <pc:spChg chg="mod">
            <ac:chgData name="AGCF CA" userId="b980ee22cbae3751" providerId="Windows Live" clId="Web-{0BC4EC45-5221-4917-96A5-968E0AAC9A53}" dt="2023-09-10T21:14:46.719" v="0"/>
            <ac:spMkLst>
              <pc:docMk/>
              <pc:sldMasterMk cId="0" sldId="2147483655"/>
              <pc:sldLayoutMk cId="0" sldId="2147483650"/>
              <ac:spMk id="47" creationId="{00000000-0000-0000-0000-000000000000}"/>
            </ac:spMkLst>
          </pc:spChg>
        </pc:sldLayoutChg>
        <pc:sldLayoutChg chg="modSp">
          <pc:chgData name="AGCF CA" userId="b980ee22cbae3751" providerId="Windows Live" clId="Web-{0BC4EC45-5221-4917-96A5-968E0AAC9A53}" dt="2023-09-10T21:14:46.719" v="0"/>
          <pc:sldLayoutMkLst>
            <pc:docMk/>
            <pc:sldMasterMk cId="0" sldId="2147483655"/>
            <pc:sldLayoutMk cId="0" sldId="2147483651"/>
          </pc:sldLayoutMkLst>
          <pc:spChg chg="mod">
            <ac:chgData name="AGCF CA" userId="b980ee22cbae3751" providerId="Windows Live" clId="Web-{0BC4EC45-5221-4917-96A5-968E0AAC9A53}" dt="2023-09-10T21:14:46.719" v="0"/>
            <ac:spMkLst>
              <pc:docMk/>
              <pc:sldMasterMk cId="0" sldId="2147483655"/>
              <pc:sldLayoutMk cId="0" sldId="2147483651"/>
              <ac:spMk id="49" creationId="{00000000-0000-0000-0000-000000000000}"/>
            </ac:spMkLst>
          </pc:spChg>
          <pc:spChg chg="mod">
            <ac:chgData name="AGCF CA" userId="b980ee22cbae3751" providerId="Windows Live" clId="Web-{0BC4EC45-5221-4917-96A5-968E0AAC9A53}" dt="2023-09-10T21:14:46.719" v="0"/>
            <ac:spMkLst>
              <pc:docMk/>
              <pc:sldMasterMk cId="0" sldId="2147483655"/>
              <pc:sldLayoutMk cId="0" sldId="2147483651"/>
              <ac:spMk id="50" creationId="{00000000-0000-0000-0000-000000000000}"/>
            </ac:spMkLst>
          </pc:spChg>
          <pc:spChg chg="mod">
            <ac:chgData name="AGCF CA" userId="b980ee22cbae3751" providerId="Windows Live" clId="Web-{0BC4EC45-5221-4917-96A5-968E0AAC9A53}" dt="2023-09-10T21:14:46.719" v="0"/>
            <ac:spMkLst>
              <pc:docMk/>
              <pc:sldMasterMk cId="0" sldId="2147483655"/>
              <pc:sldLayoutMk cId="0" sldId="2147483651"/>
              <ac:spMk id="51" creationId="{00000000-0000-0000-0000-000000000000}"/>
            </ac:spMkLst>
          </pc:spChg>
          <pc:spChg chg="mod">
            <ac:chgData name="AGCF CA" userId="b980ee22cbae3751" providerId="Windows Live" clId="Web-{0BC4EC45-5221-4917-96A5-968E0AAC9A53}" dt="2023-09-10T21:14:46.719" v="0"/>
            <ac:spMkLst>
              <pc:docMk/>
              <pc:sldMasterMk cId="0" sldId="2147483655"/>
              <pc:sldLayoutMk cId="0" sldId="2147483651"/>
              <ac:spMk id="52" creationId="{00000000-0000-0000-0000-000000000000}"/>
            </ac:spMkLst>
          </pc:spChg>
          <pc:spChg chg="mod">
            <ac:chgData name="AGCF CA" userId="b980ee22cbae3751" providerId="Windows Live" clId="Web-{0BC4EC45-5221-4917-96A5-968E0AAC9A53}" dt="2023-09-10T21:14:46.719" v="0"/>
            <ac:spMkLst>
              <pc:docMk/>
              <pc:sldMasterMk cId="0" sldId="2147483655"/>
              <pc:sldLayoutMk cId="0" sldId="2147483651"/>
              <ac:spMk id="53" creationId="{00000000-0000-0000-0000-000000000000}"/>
            </ac:spMkLst>
          </pc:spChg>
        </pc:sldLayoutChg>
        <pc:sldLayoutChg chg="modSp">
          <pc:chgData name="AGCF CA" userId="b980ee22cbae3751" providerId="Windows Live" clId="Web-{0BC4EC45-5221-4917-96A5-968E0AAC9A53}" dt="2023-09-10T21:14:46.719" v="0"/>
          <pc:sldLayoutMkLst>
            <pc:docMk/>
            <pc:sldMasterMk cId="0" sldId="2147483655"/>
            <pc:sldLayoutMk cId="0" sldId="2147483652"/>
          </pc:sldLayoutMkLst>
          <pc:spChg chg="mod">
            <ac:chgData name="AGCF CA" userId="b980ee22cbae3751" providerId="Windows Live" clId="Web-{0BC4EC45-5221-4917-96A5-968E0AAC9A53}" dt="2023-09-10T21:14:46.719" v="0"/>
            <ac:spMkLst>
              <pc:docMk/>
              <pc:sldMasterMk cId="0" sldId="2147483655"/>
              <pc:sldLayoutMk cId="0" sldId="2147483652"/>
              <ac:spMk id="55" creationId="{00000000-0000-0000-0000-000000000000}"/>
            </ac:spMkLst>
          </pc:spChg>
          <pc:spChg chg="mod">
            <ac:chgData name="AGCF CA" userId="b980ee22cbae3751" providerId="Windows Live" clId="Web-{0BC4EC45-5221-4917-96A5-968E0AAC9A53}" dt="2023-09-10T21:14:46.719" v="0"/>
            <ac:spMkLst>
              <pc:docMk/>
              <pc:sldMasterMk cId="0" sldId="2147483655"/>
              <pc:sldLayoutMk cId="0" sldId="2147483652"/>
              <ac:spMk id="56" creationId="{00000000-0000-0000-0000-000000000000}"/>
            </ac:spMkLst>
          </pc:spChg>
          <pc:spChg chg="mod">
            <ac:chgData name="AGCF CA" userId="b980ee22cbae3751" providerId="Windows Live" clId="Web-{0BC4EC45-5221-4917-96A5-968E0AAC9A53}" dt="2023-09-10T21:14:46.719" v="0"/>
            <ac:spMkLst>
              <pc:docMk/>
              <pc:sldMasterMk cId="0" sldId="2147483655"/>
              <pc:sldLayoutMk cId="0" sldId="2147483652"/>
              <ac:spMk id="57" creationId="{00000000-0000-0000-0000-000000000000}"/>
            </ac:spMkLst>
          </pc:spChg>
          <pc:spChg chg="mod">
            <ac:chgData name="AGCF CA" userId="b980ee22cbae3751" providerId="Windows Live" clId="Web-{0BC4EC45-5221-4917-96A5-968E0AAC9A53}" dt="2023-09-10T21:14:46.719" v="0"/>
            <ac:spMkLst>
              <pc:docMk/>
              <pc:sldMasterMk cId="0" sldId="2147483655"/>
              <pc:sldLayoutMk cId="0" sldId="2147483652"/>
              <ac:spMk id="58" creationId="{00000000-0000-0000-0000-000000000000}"/>
            </ac:spMkLst>
          </pc:spChg>
          <pc:spChg chg="mod">
            <ac:chgData name="AGCF CA" userId="b980ee22cbae3751" providerId="Windows Live" clId="Web-{0BC4EC45-5221-4917-96A5-968E0AAC9A53}" dt="2023-09-10T21:14:46.719" v="0"/>
            <ac:spMkLst>
              <pc:docMk/>
              <pc:sldMasterMk cId="0" sldId="2147483655"/>
              <pc:sldLayoutMk cId="0" sldId="2147483652"/>
              <ac:spMk id="59" creationId="{00000000-0000-0000-0000-000000000000}"/>
            </ac:spMkLst>
          </pc:spChg>
          <pc:spChg chg="mod">
            <ac:chgData name="AGCF CA" userId="b980ee22cbae3751" providerId="Windows Live" clId="Web-{0BC4EC45-5221-4917-96A5-968E0AAC9A53}" dt="2023-09-10T21:14:46.719" v="0"/>
            <ac:spMkLst>
              <pc:docMk/>
              <pc:sldMasterMk cId="0" sldId="2147483655"/>
              <pc:sldLayoutMk cId="0" sldId="2147483652"/>
              <ac:spMk id="60" creationId="{00000000-0000-0000-0000-000000000000}"/>
            </ac:spMkLst>
          </pc:spChg>
          <pc:spChg chg="mod">
            <ac:chgData name="AGCF CA" userId="b980ee22cbae3751" providerId="Windows Live" clId="Web-{0BC4EC45-5221-4917-96A5-968E0AAC9A53}" dt="2023-09-10T21:14:46.719" v="0"/>
            <ac:spMkLst>
              <pc:docMk/>
              <pc:sldMasterMk cId="0" sldId="2147483655"/>
              <pc:sldLayoutMk cId="0" sldId="2147483652"/>
              <ac:spMk id="61" creationId="{00000000-0000-0000-0000-000000000000}"/>
            </ac:spMkLst>
          </pc:spChg>
          <pc:spChg chg="mod">
            <ac:chgData name="AGCF CA" userId="b980ee22cbae3751" providerId="Windows Live" clId="Web-{0BC4EC45-5221-4917-96A5-968E0AAC9A53}" dt="2023-09-10T21:14:46.719" v="0"/>
            <ac:spMkLst>
              <pc:docMk/>
              <pc:sldMasterMk cId="0" sldId="2147483655"/>
              <pc:sldLayoutMk cId="0" sldId="2147483652"/>
              <ac:spMk id="62" creationId="{00000000-0000-0000-0000-000000000000}"/>
            </ac:spMkLst>
          </pc:spChg>
        </pc:sldLayoutChg>
        <pc:sldLayoutChg chg="modSp">
          <pc:chgData name="AGCF CA" userId="b980ee22cbae3751" providerId="Windows Live" clId="Web-{0BC4EC45-5221-4917-96A5-968E0AAC9A53}" dt="2023-09-10T21:14:46.719" v="0"/>
          <pc:sldLayoutMkLst>
            <pc:docMk/>
            <pc:sldMasterMk cId="0" sldId="2147483655"/>
            <pc:sldLayoutMk cId="0" sldId="2147483653"/>
          </pc:sldLayoutMkLst>
          <pc:spChg chg="mod">
            <ac:chgData name="AGCF CA" userId="b980ee22cbae3751" providerId="Windows Live" clId="Web-{0BC4EC45-5221-4917-96A5-968E0AAC9A53}" dt="2023-09-10T21:14:46.719" v="0"/>
            <ac:spMkLst>
              <pc:docMk/>
              <pc:sldMasterMk cId="0" sldId="2147483655"/>
              <pc:sldLayoutMk cId="0" sldId="2147483653"/>
              <ac:spMk id="64" creationId="{00000000-0000-0000-0000-000000000000}"/>
            </ac:spMkLst>
          </pc:spChg>
          <pc:spChg chg="mod">
            <ac:chgData name="AGCF CA" userId="b980ee22cbae3751" providerId="Windows Live" clId="Web-{0BC4EC45-5221-4917-96A5-968E0AAC9A53}" dt="2023-09-10T21:14:46.719" v="0"/>
            <ac:spMkLst>
              <pc:docMk/>
              <pc:sldMasterMk cId="0" sldId="2147483655"/>
              <pc:sldLayoutMk cId="0" sldId="2147483653"/>
              <ac:spMk id="65" creationId="{00000000-0000-0000-0000-000000000000}"/>
            </ac:spMkLst>
          </pc:spChg>
          <pc:spChg chg="mod">
            <ac:chgData name="AGCF CA" userId="b980ee22cbae3751" providerId="Windows Live" clId="Web-{0BC4EC45-5221-4917-96A5-968E0AAC9A53}" dt="2023-09-10T21:14:46.719" v="0"/>
            <ac:spMkLst>
              <pc:docMk/>
              <pc:sldMasterMk cId="0" sldId="2147483655"/>
              <pc:sldLayoutMk cId="0" sldId="2147483653"/>
              <ac:spMk id="66" creationId="{00000000-0000-0000-0000-000000000000}"/>
            </ac:spMkLst>
          </pc:spChg>
          <pc:spChg chg="mod">
            <ac:chgData name="AGCF CA" userId="b980ee22cbae3751" providerId="Windows Live" clId="Web-{0BC4EC45-5221-4917-96A5-968E0AAC9A53}" dt="2023-09-10T21:14:46.719" v="0"/>
            <ac:spMkLst>
              <pc:docMk/>
              <pc:sldMasterMk cId="0" sldId="2147483655"/>
              <pc:sldLayoutMk cId="0" sldId="2147483653"/>
              <ac:spMk id="67" creationId="{00000000-0000-0000-0000-000000000000}"/>
            </ac:spMkLst>
          </pc:spChg>
          <pc:spChg chg="mod">
            <ac:chgData name="AGCF CA" userId="b980ee22cbae3751" providerId="Windows Live" clId="Web-{0BC4EC45-5221-4917-96A5-968E0AAC9A53}" dt="2023-09-10T21:14:46.719" v="0"/>
            <ac:spMkLst>
              <pc:docMk/>
              <pc:sldMasterMk cId="0" sldId="2147483655"/>
              <pc:sldLayoutMk cId="0" sldId="2147483653"/>
              <ac:spMk id="68" creationId="{00000000-0000-0000-0000-000000000000}"/>
            </ac:spMkLst>
          </pc:spChg>
          <pc:spChg chg="mod">
            <ac:chgData name="AGCF CA" userId="b980ee22cbae3751" providerId="Windows Live" clId="Web-{0BC4EC45-5221-4917-96A5-968E0AAC9A53}" dt="2023-09-10T21:14:46.719" v="0"/>
            <ac:spMkLst>
              <pc:docMk/>
              <pc:sldMasterMk cId="0" sldId="2147483655"/>
              <pc:sldLayoutMk cId="0" sldId="2147483653"/>
              <ac:spMk id="69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2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10063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316fc483e9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7" name="Google Shape;137;g2316fc483e9_0_518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2316fc483e9_0_518:notes"/>
          <p:cNvSpPr txBox="1"/>
          <p:nvPr/>
        </p:nvSpPr>
        <p:spPr>
          <a:xfrm>
            <a:off x="3970337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103bd7597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79" name="Google Shape;79;g2103bd75978_0_2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g2103bd75978_0_20:notes"/>
          <p:cNvSpPr txBox="1"/>
          <p:nvPr/>
        </p:nvSpPr>
        <p:spPr>
          <a:xfrm>
            <a:off x="3970337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296630d6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6" name="Google Shape;86;g2296630d6b6_0_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2296630d6b6_0_0:notes"/>
          <p:cNvSpPr txBox="1"/>
          <p:nvPr/>
        </p:nvSpPr>
        <p:spPr>
          <a:xfrm>
            <a:off x="3970337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4270ea7cb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3" name="Google Shape;93;g24270ea7cb5_0_7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24270ea7cb5_0_7:notes"/>
          <p:cNvSpPr txBox="1"/>
          <p:nvPr/>
        </p:nvSpPr>
        <p:spPr>
          <a:xfrm>
            <a:off x="3970337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4281eef63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4281eef639_0_13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24281eef639_0_13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/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4270ea7cb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09" name="Google Shape;109;g24270ea7cb5_0_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24270ea7cb5_0_1:notes"/>
          <p:cNvSpPr txBox="1"/>
          <p:nvPr/>
        </p:nvSpPr>
        <p:spPr>
          <a:xfrm>
            <a:off x="3970337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4281eef6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16" name="Google Shape;116;g24281eef639_0_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24281eef639_0_0:notes"/>
          <p:cNvSpPr txBox="1"/>
          <p:nvPr/>
        </p:nvSpPr>
        <p:spPr>
          <a:xfrm>
            <a:off x="3970337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43add7862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3" name="Google Shape;123;g243add78622_0_13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243add78622_0_13:notes"/>
          <p:cNvSpPr txBox="1"/>
          <p:nvPr/>
        </p:nvSpPr>
        <p:spPr>
          <a:xfrm>
            <a:off x="3970337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43add7862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0" name="Google Shape;130;g243add78622_0_6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243add78622_0_61:notes"/>
          <p:cNvSpPr txBox="1"/>
          <p:nvPr/>
        </p:nvSpPr>
        <p:spPr>
          <a:xfrm>
            <a:off x="3970337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title"/>
          </p:nvPr>
        </p:nvSpPr>
        <p:spPr>
          <a:xfrm>
            <a:off x="304799" y="2819400"/>
            <a:ext cx="1158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Libre Franklin"/>
              <a:buNone/>
              <a:defRPr sz="60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1"/>
          </p:nvPr>
        </p:nvSpPr>
        <p:spPr>
          <a:xfrm>
            <a:off x="761999" y="4800600"/>
            <a:ext cx="106680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7721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5278967" y="4389438"/>
            <a:ext cx="16213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609601" y="182562"/>
            <a:ext cx="9772649" cy="111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⮚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609601" y="182562"/>
            <a:ext cx="9772649" cy="111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609601" y="182562"/>
            <a:ext cx="9772649" cy="111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2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◆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609601" y="182562"/>
            <a:ext cx="9772649" cy="111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⮚"/>
              <a:defRPr sz="24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⮚"/>
              <a:defRPr sz="24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609601" y="182562"/>
            <a:ext cx="9772649" cy="111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Char char="⮚"/>
              <a:defRPr sz="28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o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Char char="⮚"/>
              <a:defRPr sz="28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o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0A3A8"/>
            </a:gs>
            <a:gs pos="47500">
              <a:srgbClr val="D0D3D9"/>
            </a:gs>
            <a:gs pos="58499">
              <a:srgbClr val="D2D5DA"/>
            </a:gs>
            <a:gs pos="100000">
              <a:srgbClr val="A0A3A8"/>
            </a:gs>
          </a:gsLst>
          <a:lin ang="36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0" y="2544762"/>
            <a:ext cx="12192000" cy="32559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0" y="2667001"/>
            <a:ext cx="12192000" cy="274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0" y="5478463"/>
            <a:ext cx="12192000" cy="236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6426200" y="4260851"/>
            <a:ext cx="16256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ibre Franklin"/>
              <a:buNone/>
            </a:pPr>
            <a:r>
              <a:rPr lang="zh-CN" sz="32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🙢</a:t>
            </a:r>
            <a:endParaRPr sz="1400"/>
          </a:p>
        </p:txBody>
      </p:sp>
      <p:sp>
        <p:nvSpPr>
          <p:cNvPr id="14" name="Google Shape;14;p1"/>
          <p:cNvSpPr txBox="1"/>
          <p:nvPr/>
        </p:nvSpPr>
        <p:spPr>
          <a:xfrm>
            <a:off x="4197349" y="4260851"/>
            <a:ext cx="16256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ibre Franklin"/>
              <a:buNone/>
            </a:pPr>
            <a:r>
              <a:rPr lang="zh-CN" sz="32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🙠</a:t>
            </a:r>
            <a:endParaRPr sz="1400"/>
          </a:p>
        </p:txBody>
      </p:sp>
      <p:pic>
        <p:nvPicPr>
          <p:cNvPr id="15" name="Google Shape;15;p1" descr="AGCF_Logo150透明背景1深色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8749" y="785812"/>
            <a:ext cx="1524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>
            <a:spLocks noGrp="1"/>
          </p:cNvSpPr>
          <p:nvPr>
            <p:ph type="title"/>
          </p:nvPr>
        </p:nvSpPr>
        <p:spPr>
          <a:xfrm>
            <a:off x="609601" y="182562"/>
            <a:ext cx="9772649" cy="111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🙡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Char char="o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ftr" idx="11"/>
          </p:nvPr>
        </p:nvSpPr>
        <p:spPr>
          <a:xfrm>
            <a:off x="7721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sldNum" idx="12"/>
          </p:nvPr>
        </p:nvSpPr>
        <p:spPr>
          <a:xfrm>
            <a:off x="5278967" y="4389438"/>
            <a:ext cx="16213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/>
        </p:nvSpPr>
        <p:spPr>
          <a:xfrm>
            <a:off x="0" y="100012"/>
            <a:ext cx="12192000" cy="1454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" name="Google Shape;29;p3"/>
          <p:cNvSpPr txBox="1"/>
          <p:nvPr/>
        </p:nvSpPr>
        <p:spPr>
          <a:xfrm>
            <a:off x="0" y="168275"/>
            <a:ext cx="12192000" cy="1154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609601" y="182562"/>
            <a:ext cx="9772649" cy="111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🙡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Char char="o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 txBox="1"/>
          <p:nvPr/>
        </p:nvSpPr>
        <p:spPr>
          <a:xfrm>
            <a:off x="0" y="1368426"/>
            <a:ext cx="12192000" cy="149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6" name="Google Shape;36;p3" descr="AGCF_Logo150透明背景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77500" y="285750"/>
            <a:ext cx="1174749" cy="8810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>
            <a:spLocks noGrp="1"/>
          </p:cNvSpPr>
          <p:nvPr>
            <p:ph type="title" idx="4294967295"/>
          </p:nvPr>
        </p:nvSpPr>
        <p:spPr>
          <a:xfrm>
            <a:off x="1752600" y="2655950"/>
            <a:ext cx="8686800" cy="16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Libre Franklin"/>
              <a:buNone/>
            </a:pPr>
            <a:r>
              <a:rPr lang="zh-CN" sz="5500" b="1"/>
              <a:t>赎罪日的救恩预表及其应验</a:t>
            </a:r>
            <a:endParaRPr sz="5500"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Libre Franklin"/>
              <a:buNone/>
            </a:pPr>
            <a:r>
              <a:rPr lang="zh-CN" sz="3000" b="1">
                <a:solidFill>
                  <a:schemeClr val="lt1"/>
                </a:solidFill>
              </a:rPr>
              <a:t>（</a:t>
            </a:r>
            <a:r>
              <a:rPr lang="zh-CN" sz="3000" b="1">
                <a:solidFill>
                  <a:schemeClr val="lt1"/>
                </a:solidFill>
                <a:latin typeface="DengXian"/>
                <a:ea typeface="DengXian"/>
                <a:cs typeface="DengXian"/>
                <a:sym typeface="DengXian"/>
              </a:rPr>
              <a:t>利二十三26-28</a:t>
            </a:r>
            <a:r>
              <a:rPr lang="zh-CN" sz="3000" b="1">
                <a:solidFill>
                  <a:schemeClr val="lt1"/>
                </a:solidFill>
              </a:rPr>
              <a:t>）</a:t>
            </a:r>
            <a:endParaRPr sz="3000" b="1">
              <a:solidFill>
                <a:schemeClr val="lt1"/>
              </a:solidFill>
            </a:endParaRPr>
          </a:p>
        </p:txBody>
      </p:sp>
      <p:sp>
        <p:nvSpPr>
          <p:cNvPr id="76" name="Google Shape;76;p9"/>
          <p:cNvSpPr txBox="1"/>
          <p:nvPr/>
        </p:nvSpPr>
        <p:spPr>
          <a:xfrm>
            <a:off x="1981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zh-CN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  <a:endParaRPr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title" idx="4294967295"/>
          </p:nvPr>
        </p:nvSpPr>
        <p:spPr>
          <a:xfrm>
            <a:off x="1524000" y="182875"/>
            <a:ext cx="7786800" cy="11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6165"/>
              <a:buFont typeface="Libre Franklin"/>
              <a:buNone/>
            </a:pPr>
            <a:r>
              <a:rPr lang="zh-CN" sz="6650" b="1"/>
              <a:t>结语</a:t>
            </a:r>
            <a:r>
              <a:rPr lang="zh-CN" sz="6650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</a:t>
            </a:r>
            <a:r>
              <a:rPr lang="zh-CN" sz="6700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</a:t>
            </a:r>
            <a:r>
              <a:rPr lang="zh-CN" sz="4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/>
            </a:r>
            <a:br>
              <a:rPr lang="zh-CN" sz="4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44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1"/>
          </p:nvPr>
        </p:nvSpPr>
        <p:spPr>
          <a:xfrm>
            <a:off x="152400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今天学习赎罪日的意义：</a:t>
            </a:r>
            <a:endParaRPr sz="3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rabicPeriod"/>
            </a:pPr>
            <a:r>
              <a:rPr lang="zh-CN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恢复耶和华节期的意义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rabicPeriod"/>
            </a:pPr>
            <a:r>
              <a:rPr lang="zh-CN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赎罪日认罪与平常认罪（年，月，周，时时）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rabicPeriod"/>
            </a:pPr>
            <a:r>
              <a:rPr lang="zh-CN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建议各舰区组今年赎罪日（9月25日，周一：周日晚上即开始）集结一起为自己，家庭，小组，教会，福音，国家及世界认罪悔改，至少个人做一下遇见神特会的认罪清单。（注：9月16日新年吹角节，如果不能安排在25日赎罪日当天，也可以安排在16日-25日称为严肃会10天）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到时发文件《赎罪日祷告词》《麦基洗得等次祭司的祝福》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9600" b="1" baseline="30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title" idx="4294967295"/>
          </p:nvPr>
        </p:nvSpPr>
        <p:spPr>
          <a:xfrm>
            <a:off x="1524000" y="182875"/>
            <a:ext cx="7786800" cy="11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8"/>
              <a:buFont typeface="Libre Franklin"/>
              <a:buNone/>
            </a:pPr>
            <a:r>
              <a:rPr lang="zh-CN" sz="5300" b="1"/>
              <a:t> </a:t>
            </a:r>
            <a:r>
              <a:rPr lang="zh-CN" sz="6650" b="1"/>
              <a:t>经文</a:t>
            </a:r>
            <a:r>
              <a:rPr lang="zh-CN" sz="6650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zh-CN" sz="5555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</a:t>
            </a:r>
            <a:r>
              <a:rPr lang="zh-CN" sz="6700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</a:t>
            </a:r>
            <a:r>
              <a:rPr lang="zh-CN" sz="4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/>
            </a:r>
            <a:br>
              <a:rPr lang="zh-CN" sz="4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44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152400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 b="1">
                <a:solidFill>
                  <a:schemeClr val="dk1"/>
                </a:solidFill>
                <a:latin typeface="FangSong"/>
                <a:ea typeface="FangSong"/>
                <a:cs typeface="FangSong"/>
                <a:sym typeface="FangSong"/>
              </a:rPr>
              <a:t>“耶和华晓喻摩西说：‘七月初十是赎罪日，你们要守为圣会，并要刻苦己心，也要将火祭献给耶和华。当这日，什么工都不可作，因为是赎罪日，要在耶和华你们的神面前赎罪。”</a:t>
            </a:r>
            <a:endParaRPr sz="4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7145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2900" b="1" i="0" u="none">
              <a:solidFill>
                <a:srgbClr val="C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idx="4294967295"/>
          </p:nvPr>
        </p:nvSpPr>
        <p:spPr>
          <a:xfrm>
            <a:off x="1524000" y="182875"/>
            <a:ext cx="7786800" cy="11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8"/>
              <a:buFont typeface="Libre Franklin"/>
              <a:buNone/>
            </a:pPr>
            <a:r>
              <a:rPr lang="zh-CN" sz="5300" b="1"/>
              <a:t> </a:t>
            </a:r>
            <a:r>
              <a:rPr lang="zh-CN" sz="4111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一. 旧约的赎罪日、大祭司与赎罪祭</a:t>
            </a:r>
            <a:r>
              <a:rPr lang="zh-CN" sz="4111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zh-CN" sz="4111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 </a:t>
            </a:r>
            <a:r>
              <a:rPr lang="zh-CN" sz="4111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/>
            </a:r>
            <a:br>
              <a:rPr lang="zh-CN" sz="4111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4111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1"/>
          </p:nvPr>
        </p:nvSpPr>
        <p:spPr>
          <a:xfrm>
            <a:off x="152400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（一）赎罪日</a:t>
            </a:r>
            <a:endParaRPr sz="4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chemeClr val="dk1"/>
                </a:solidFill>
                <a:latin typeface="DengXian"/>
                <a:ea typeface="DengXian"/>
                <a:cs typeface="DengXian"/>
                <a:sym typeface="DengXian"/>
              </a:rPr>
              <a:t>赎罪日是三个秋季的耶和华节期的第二个；它是接在犹太新年吹角节之后的第10天开始，为期一天；赎罪日之后是为期8天的住棚节。赎罪日是以色列人最重大的日子，是所有耶和华的节期中最神圣的日子，因为这日最能充分把赎罪的意义表现出来。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0" b="1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7145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>
            <a:spLocks noGrp="1"/>
          </p:cNvSpPr>
          <p:nvPr>
            <p:ph type="title" idx="4294967295"/>
          </p:nvPr>
        </p:nvSpPr>
        <p:spPr>
          <a:xfrm>
            <a:off x="1524000" y="182875"/>
            <a:ext cx="7786800" cy="11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8"/>
              <a:buFont typeface="Libre Franklin"/>
              <a:buNone/>
            </a:pPr>
            <a:r>
              <a:rPr lang="zh-CN" sz="5300" b="1"/>
              <a:t> </a:t>
            </a:r>
            <a:r>
              <a:rPr lang="zh-CN" sz="4111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一. 旧约的赎罪日、大祭司与赎罪祭</a:t>
            </a:r>
            <a:r>
              <a:rPr lang="zh-CN" sz="4111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zh-CN" sz="4111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 </a:t>
            </a:r>
            <a:r>
              <a:rPr lang="zh-CN" sz="4111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/>
            </a:r>
            <a:br>
              <a:rPr lang="zh-CN" sz="4111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4111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1"/>
          </p:nvPr>
        </p:nvSpPr>
        <p:spPr>
          <a:xfrm>
            <a:off x="152400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（二）大祭司</a:t>
            </a:r>
            <a:endParaRPr sz="4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AutoNum type="arabicPeriod"/>
            </a:pPr>
            <a:r>
              <a:rPr lang="zh-C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大祭司的洗濯和穿着：</a:t>
            </a:r>
            <a:r>
              <a:rPr lang="zh-CN" sz="3000" b="1">
                <a:solidFill>
                  <a:schemeClr val="dk1"/>
                </a:solidFill>
                <a:latin typeface="FangSong"/>
                <a:ea typeface="FangSong"/>
                <a:cs typeface="FangSong"/>
                <a:sym typeface="FangSong"/>
              </a:rPr>
              <a:t>（利16：4）</a:t>
            </a:r>
            <a:endParaRPr sz="3000" b="1">
              <a:solidFill>
                <a:schemeClr val="dk1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marL="457200" marR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chemeClr val="dk1"/>
                </a:solidFill>
                <a:latin typeface="FangSong"/>
                <a:ea typeface="FangSong"/>
                <a:cs typeface="FangSong"/>
                <a:sym typeface="FangSong"/>
              </a:rPr>
              <a:t>（见下页，不穿外袍意味着挪去神的遮盖）</a:t>
            </a:r>
            <a:endParaRPr sz="3000" b="1">
              <a:solidFill>
                <a:schemeClr val="dk1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marL="457200" marR="0" lvl="0" indent="-4191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AutoNum type="arabicPeriod"/>
            </a:pPr>
            <a:r>
              <a:rPr lang="zh-C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大祭司的献祭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7145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r>
              <a:rPr lang="zh-C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1）为自己和本家献一只公牛犊和公绵羊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7145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r>
              <a:rPr lang="zh-C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2）为以色列百姓献两只公山羊(详解见下面赎罪祭说明)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>
            <a:spLocks noGrp="1"/>
          </p:cNvSpPr>
          <p:nvPr>
            <p:ph type="title"/>
          </p:nvPr>
        </p:nvSpPr>
        <p:spPr>
          <a:xfrm>
            <a:off x="1981200" y="182562"/>
            <a:ext cx="7329600" cy="1111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b="1"/>
              <a:t>大祭司的袍子</a:t>
            </a:r>
            <a:endParaRPr sz="4800" b="1"/>
          </a:p>
        </p:txBody>
      </p:sp>
      <p:sp>
        <p:nvSpPr>
          <p:cNvPr id="104" name="Google Shape;104;p13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alt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Libre Franklin"/>
                <a:buNone/>
              </a:pPr>
              <a:t>5</a:t>
            </a:fld>
            <a:endParaRPr/>
          </a:p>
        </p:txBody>
      </p:sp>
      <p:pic>
        <p:nvPicPr>
          <p:cNvPr id="106" name="Google Shape;10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200" y="1600200"/>
            <a:ext cx="8229600" cy="45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 idx="4294967295"/>
          </p:nvPr>
        </p:nvSpPr>
        <p:spPr>
          <a:xfrm>
            <a:off x="1524000" y="182875"/>
            <a:ext cx="7786800" cy="11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8"/>
              <a:buFont typeface="Libre Franklin"/>
              <a:buNone/>
            </a:pPr>
            <a:r>
              <a:rPr lang="zh-CN" sz="5300" b="1"/>
              <a:t> </a:t>
            </a:r>
            <a:r>
              <a:rPr lang="zh-CN" sz="4111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一. 旧约的赎罪日、大祭司与赎罪祭</a:t>
            </a:r>
            <a:r>
              <a:rPr lang="zh-CN" sz="4111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zh-CN" sz="4111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 </a:t>
            </a:r>
            <a:r>
              <a:rPr lang="zh-CN" sz="4111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/>
            </a:r>
            <a:br>
              <a:rPr lang="zh-CN" sz="4111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4111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1524000" y="1441175"/>
            <a:ext cx="9144000" cy="5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（三）赎罪祭</a:t>
            </a:r>
            <a:endParaRPr sz="3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3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两只公山羊作为赎罪祭</a:t>
            </a:r>
            <a:r>
              <a:rPr lang="zh-CN" sz="29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zh-CN" sz="2900">
                <a:solidFill>
                  <a:srgbClr val="FF0000"/>
                </a:solidFill>
                <a:latin typeface="DengXian"/>
                <a:ea typeface="DengXian"/>
                <a:cs typeface="DengXian"/>
                <a:sym typeface="DengXian"/>
              </a:rPr>
              <a:t>利十六7-10)</a:t>
            </a:r>
            <a:endParaRPr sz="29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也要把两只公山羊安置在会幕门口、耶和华面前。为那两只羊拈阄，一阄归与耶和华，一阄归与阿撒泻勒。亚伦要把那拈阄归与耶和华的羊，献为赎罪祭；但那拈阄归与阿撒泻勒的羊，要活着安置在耶和华面前，用以赎罪，打发人送到旷野去，归与阿撒泻勒。”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7145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title" idx="4294967295"/>
          </p:nvPr>
        </p:nvSpPr>
        <p:spPr>
          <a:xfrm>
            <a:off x="1524000" y="182875"/>
            <a:ext cx="7786800" cy="11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8"/>
              <a:buFont typeface="Libre Franklin"/>
              <a:buNone/>
            </a:pPr>
            <a:r>
              <a:rPr lang="zh-CN" sz="5300" b="1"/>
              <a:t> </a:t>
            </a:r>
            <a:r>
              <a:rPr lang="zh-CN" sz="4111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一. 旧约的赎罪日、大祭司与赎罪祭</a:t>
            </a:r>
            <a:r>
              <a:rPr lang="zh-CN" sz="4111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zh-CN" sz="4111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 </a:t>
            </a:r>
            <a:r>
              <a:rPr lang="zh-CN" sz="4111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/>
            </a:r>
            <a:br>
              <a:rPr lang="zh-CN" sz="4111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4111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1524000" y="1562100"/>
            <a:ext cx="9144000" cy="513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300" b="1" dirty="0">
                <a:solidFill>
                  <a:schemeClr val="dk1"/>
                </a:solidFill>
                <a:latin typeface="DengXian"/>
                <a:ea typeface="DengXian"/>
                <a:cs typeface="DengXian"/>
                <a:sym typeface="DengXian"/>
              </a:rPr>
              <a:t>这两只羊的救赎功用是不同的：</a:t>
            </a:r>
            <a:endParaRPr sz="3300" b="1" dirty="0">
              <a:solidFill>
                <a:schemeClr val="dk1"/>
              </a:solidFill>
              <a:latin typeface="DengXian"/>
              <a:ea typeface="DengXian"/>
              <a:cs typeface="DengXian"/>
              <a:sym typeface="DengXian"/>
            </a:endParaRPr>
          </a:p>
          <a:p>
            <a:pPr marL="457200" lvl="0" indent="-419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ngXian"/>
              <a:buAutoNum type="arabicParenR"/>
            </a:pPr>
            <a:r>
              <a:rPr lang="zh-CN" sz="3000" dirty="0">
                <a:solidFill>
                  <a:schemeClr val="dk1"/>
                </a:solidFill>
                <a:latin typeface="DengXian"/>
                <a:ea typeface="DengXian"/>
                <a:cs typeface="DengXian"/>
                <a:sym typeface="DengXian"/>
              </a:rPr>
              <a:t>一只归与耶和华（for the Lord），是献为赎罪祭（sacrifice for a sin offering)-罪得赦免，替代性；</a:t>
            </a:r>
            <a:endParaRPr sz="3000" dirty="0">
              <a:solidFill>
                <a:schemeClr val="dk1"/>
              </a:solidFill>
              <a:latin typeface="DengXian"/>
              <a:ea typeface="DengXian"/>
              <a:cs typeface="DengXian"/>
              <a:sym typeface="DengXian"/>
            </a:endParaRPr>
          </a:p>
          <a:p>
            <a:pPr marL="457200" lvl="0" indent="-419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ngXian"/>
              <a:buAutoNum type="arabicParenR"/>
            </a:pPr>
            <a:r>
              <a:rPr lang="zh-CN" sz="3000" dirty="0">
                <a:solidFill>
                  <a:schemeClr val="dk1"/>
                </a:solidFill>
                <a:latin typeface="DengXian"/>
                <a:ea typeface="DengXian"/>
                <a:cs typeface="DengXian"/>
                <a:sym typeface="DengXian"/>
              </a:rPr>
              <a:t>另一只归与阿撒泻勒（for the azazel-离去的山羊，意思罪被带走），是用来赎罪的(be used for making atonement)-罪得清除或洗净，包括性。</a:t>
            </a:r>
            <a:endParaRPr sz="3000" dirty="0">
              <a:solidFill>
                <a:schemeClr val="dk1"/>
              </a:solidFill>
              <a:latin typeface="DengXian"/>
              <a:ea typeface="DengXian"/>
              <a:cs typeface="DengXian"/>
              <a:sym typeface="DengXian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DengXian"/>
              <a:ea typeface="DengXian"/>
              <a:cs typeface="DengXian"/>
              <a:sym typeface="DengXi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（四）但旧约献祭是有限的--因为有限的祭司和有瑕疵的祭物（参希伯来书）</a:t>
            </a:r>
            <a:endParaRPr sz="3900" dirty="0">
              <a:solidFill>
                <a:schemeClr val="dk1"/>
              </a:solidFill>
              <a:latin typeface="DengXian"/>
              <a:ea typeface="DengXian"/>
              <a:cs typeface="DengXian"/>
              <a:sym typeface="DengXi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dirty="0">
              <a:solidFill>
                <a:schemeClr val="dk1"/>
              </a:solidFill>
              <a:latin typeface="DengXian"/>
              <a:ea typeface="DengXian"/>
              <a:cs typeface="DengXian"/>
              <a:sym typeface="DengXi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7145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body" idx="1"/>
          </p:nvPr>
        </p:nvSpPr>
        <p:spPr>
          <a:xfrm>
            <a:off x="1524000" y="1523775"/>
            <a:ext cx="91440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</a:pPr>
            <a:endParaRPr sz="3911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</a:pPr>
            <a:r>
              <a:rPr lang="zh-CN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（参希伯来书）</a:t>
            </a:r>
            <a:endParaRPr sz="3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</a:pPr>
            <a:r>
              <a:rPr lang="zh-CN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（一）基督是完美的大祭司</a:t>
            </a:r>
            <a:endParaRPr sz="4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（二）基督是无暇无疵的祭牲</a:t>
            </a:r>
            <a:endParaRPr sz="4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（三）基督献祭的大能功效</a:t>
            </a:r>
            <a:endParaRPr sz="4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300" b="1">
              <a:solidFill>
                <a:schemeClr val="accent1"/>
              </a:solidFill>
              <a:latin typeface="DengXian"/>
              <a:ea typeface="DengXian"/>
              <a:cs typeface="DengXian"/>
              <a:sym typeface="DengXi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300" b="1">
                <a:solidFill>
                  <a:schemeClr val="accent1"/>
                </a:solidFill>
                <a:latin typeface="DengXian"/>
                <a:ea typeface="DengXian"/>
                <a:cs typeface="DengXian"/>
                <a:sym typeface="DengXian"/>
              </a:rPr>
              <a:t>耶稣身为大祭司，为神的儿子，永远为大祭司。</a:t>
            </a:r>
            <a:endParaRPr sz="27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7145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6"/>
          <p:cNvSpPr txBox="1">
            <a:spLocks noGrp="1"/>
          </p:cNvSpPr>
          <p:nvPr>
            <p:ph type="title" idx="4294967295"/>
          </p:nvPr>
        </p:nvSpPr>
        <p:spPr>
          <a:xfrm>
            <a:off x="1524000" y="182875"/>
            <a:ext cx="7786800" cy="11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5039"/>
              <a:buFont typeface="Libre Franklin"/>
              <a:buNone/>
            </a:pPr>
            <a:r>
              <a:rPr lang="zh-CN" sz="4188" b="1"/>
              <a:t> </a:t>
            </a:r>
            <a:r>
              <a:rPr lang="zh-CN" sz="5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二. 基督完美的献祭</a:t>
            </a:r>
            <a:r>
              <a:rPr lang="zh-CN" sz="53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zh-CN" sz="5300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</a:t>
            </a:r>
            <a:r>
              <a:rPr lang="zh-CN" sz="4111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</a:t>
            </a:r>
            <a:r>
              <a:rPr lang="zh-CN" sz="4111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/>
            </a:r>
            <a:br>
              <a:rPr lang="zh-CN" sz="4111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4111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title" idx="4294967295"/>
          </p:nvPr>
        </p:nvSpPr>
        <p:spPr>
          <a:xfrm>
            <a:off x="1524000" y="182875"/>
            <a:ext cx="7786800" cy="11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8"/>
              <a:buFont typeface="Libre Franklin"/>
              <a:buNone/>
            </a:pPr>
            <a:r>
              <a:rPr lang="zh-CN" sz="5300" b="1"/>
              <a:t> </a:t>
            </a:r>
            <a:r>
              <a:rPr lang="zh-CN" sz="5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三. 以色列全家归主</a:t>
            </a:r>
            <a:r>
              <a:rPr lang="zh-CN" sz="4444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zh-CN" sz="4444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zh-CN" sz="4000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zh-CN" sz="4111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</a:t>
            </a:r>
            <a:r>
              <a:rPr lang="zh-CN" sz="4111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/>
            </a:r>
            <a:br>
              <a:rPr lang="zh-CN" sz="4111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4111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>
            <a:off x="152400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 b="1">
                <a:solidFill>
                  <a:srgbClr val="000000"/>
                </a:solidFill>
                <a:latin typeface="DengXian"/>
                <a:ea typeface="DengXian"/>
                <a:cs typeface="DengXian"/>
                <a:sym typeface="DengXian"/>
              </a:rPr>
              <a:t>在救恩的预表上，赎罪日不仅预表基督第一次来为世人赎罪（见希伯来书七~十章），而且预表祂第二次来使以色列全家得救。（见约珥书二15-17，30-32）</a:t>
            </a:r>
            <a:endParaRPr sz="3600" b="1">
              <a:solidFill>
                <a:srgbClr val="000000"/>
              </a:solidFill>
              <a:latin typeface="DengXian"/>
              <a:ea typeface="DengXian"/>
              <a:cs typeface="DengXian"/>
              <a:sym typeface="DengXi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0000"/>
              </a:solidFill>
              <a:latin typeface="DengXian"/>
              <a:ea typeface="DengXian"/>
              <a:cs typeface="DengXian"/>
              <a:sym typeface="DengXi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TS101790490[1]">
  <a:themeElements>
    <a:clrScheme name="Decatur">
      <a:dk1>
        <a:srgbClr val="000000"/>
      </a:dk1>
      <a:lt1>
        <a:srgbClr val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S101790490[1]">
  <a:themeElements>
    <a:clrScheme name="Decatur">
      <a:dk1>
        <a:srgbClr val="000000"/>
      </a:dk1>
      <a:lt1>
        <a:srgbClr val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749</Words>
  <Application>Microsoft Office PowerPoint</Application>
  <PresentationFormat>Custom</PresentationFormat>
  <Paragraphs>69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Noto Sans Symbols</vt:lpstr>
      <vt:lpstr>Libre Franklin</vt:lpstr>
      <vt:lpstr>Courier New</vt:lpstr>
      <vt:lpstr>Calibri</vt:lpstr>
      <vt:lpstr>DengXian</vt:lpstr>
      <vt:lpstr>FangSong</vt:lpstr>
      <vt:lpstr>2_TS101790490[1]</vt:lpstr>
      <vt:lpstr>TS101790490[1]</vt:lpstr>
      <vt:lpstr>赎罪日的救恩预表及其应验 （利二十三26-28）</vt:lpstr>
      <vt:lpstr>  经文              </vt:lpstr>
      <vt:lpstr>  一. 旧约的赎罪日、大祭司与赎罪祭             </vt:lpstr>
      <vt:lpstr>  一. 旧约的赎罪日、大祭司与赎罪祭             </vt:lpstr>
      <vt:lpstr>大祭司的袍子</vt:lpstr>
      <vt:lpstr>  一. 旧约的赎罪日、大祭司与赎罪祭             </vt:lpstr>
      <vt:lpstr>  一. 旧约的赎罪日、大祭司与赎罪祭             </vt:lpstr>
      <vt:lpstr>  二. 基督完美的献祭             </vt:lpstr>
      <vt:lpstr>  三. 以色列全家归主             </vt:lpstr>
      <vt:lpstr> 结语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赎罪日的救恩预表及其应验 （利二十三26-28）</dc:title>
  <cp:lastModifiedBy>Leon Yang</cp:lastModifiedBy>
  <cp:revision>2</cp:revision>
  <dcterms:modified xsi:type="dcterms:W3CDTF">2023-09-11T17:19:57Z</dcterms:modified>
</cp:coreProperties>
</file>