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7" r:id="rId2"/>
    <p:sldId id="674" r:id="rId3"/>
    <p:sldId id="513" r:id="rId4"/>
    <p:sldId id="472" r:id="rId5"/>
    <p:sldId id="557" r:id="rId6"/>
    <p:sldId id="686" r:id="rId7"/>
    <p:sldId id="688" r:id="rId8"/>
    <p:sldId id="717" r:id="rId9"/>
    <p:sldId id="719" r:id="rId10"/>
    <p:sldId id="728" r:id="rId11"/>
    <p:sldId id="729" r:id="rId12"/>
    <p:sldId id="730" r:id="rId13"/>
    <p:sldId id="722" r:id="rId14"/>
    <p:sldId id="677" r:id="rId15"/>
    <p:sldId id="561" r:id="rId16"/>
    <p:sldId id="687" r:id="rId17"/>
    <p:sldId id="723" r:id="rId18"/>
    <p:sldId id="724" r:id="rId19"/>
    <p:sldId id="725" r:id="rId20"/>
    <p:sldId id="727" r:id="rId21"/>
    <p:sldId id="678" r:id="rId22"/>
    <p:sldId id="562" r:id="rId23"/>
    <p:sldId id="601" r:id="rId24"/>
    <p:sldId id="566" r:id="rId25"/>
    <p:sldId id="695" r:id="rId26"/>
    <p:sldId id="697" r:id="rId27"/>
    <p:sldId id="708" r:id="rId28"/>
    <p:sldId id="711" r:id="rId29"/>
    <p:sldId id="698" r:id="rId30"/>
    <p:sldId id="714" r:id="rId31"/>
  </p:sldIdLst>
  <p:sldSz cx="9144000" cy="5143500" type="screen16x9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E27D01-C343-4750-95AE-634B375B5970}" v="20" dt="2023-08-19T00:59:17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4660"/>
  </p:normalViewPr>
  <p:slideViewPr>
    <p:cSldViewPr>
      <p:cViewPr>
        <p:scale>
          <a:sx n="115" d="100"/>
          <a:sy n="115" d="100"/>
        </p:scale>
        <p:origin x="-638" y="38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xu" userId="1985b68f1f4e5a68" providerId="LiveId" clId="{8CE27D01-C343-4750-95AE-634B375B5970}"/>
    <pc:docChg chg="undo custSel addSld delSld modSld sldOrd">
      <pc:chgData name="wei xu" userId="1985b68f1f4e5a68" providerId="LiveId" clId="{8CE27D01-C343-4750-95AE-634B375B5970}" dt="2023-08-19T14:06:56.823" v="3012" actId="6549"/>
      <pc:docMkLst>
        <pc:docMk/>
      </pc:docMkLst>
      <pc:sldChg chg="delSp modSp mod">
        <pc:chgData name="wei xu" userId="1985b68f1f4e5a68" providerId="LiveId" clId="{8CE27D01-C343-4750-95AE-634B375B5970}" dt="2023-08-19T13:40:12.295" v="2818" actId="20577"/>
        <pc:sldMkLst>
          <pc:docMk/>
          <pc:sldMk cId="0" sldId="257"/>
        </pc:sldMkLst>
        <pc:spChg chg="del mod">
          <ac:chgData name="wei xu" userId="1985b68f1f4e5a68" providerId="LiveId" clId="{8CE27D01-C343-4750-95AE-634B375B5970}" dt="2023-08-18T01:31:11.507" v="22" actId="21"/>
          <ac:spMkLst>
            <pc:docMk/>
            <pc:sldMk cId="0" sldId="257"/>
            <ac:spMk id="2" creationId="{9B6A99F8-D070-D12A-10E4-C32A2EDD342E}"/>
          </ac:spMkLst>
        </pc:spChg>
        <pc:spChg chg="mod">
          <ac:chgData name="wei xu" userId="1985b68f1f4e5a68" providerId="LiveId" clId="{8CE27D01-C343-4750-95AE-634B375B5970}" dt="2023-08-19T13:40:12.295" v="2818" actId="20577"/>
          <ac:spMkLst>
            <pc:docMk/>
            <pc:sldMk cId="0" sldId="257"/>
            <ac:spMk id="13316" creationId="{00000000-0000-0000-0000-000000000000}"/>
          </ac:spMkLst>
        </pc:spChg>
      </pc:sldChg>
      <pc:sldChg chg="modSp mod ord">
        <pc:chgData name="wei xu" userId="1985b68f1f4e5a68" providerId="LiveId" clId="{8CE27D01-C343-4750-95AE-634B375B5970}" dt="2023-08-19T13:41:46.846" v="2850" actId="20577"/>
        <pc:sldMkLst>
          <pc:docMk/>
          <pc:sldMk cId="0" sldId="472"/>
        </pc:sldMkLst>
        <pc:spChg chg="mod">
          <ac:chgData name="wei xu" userId="1985b68f1f4e5a68" providerId="LiveId" clId="{8CE27D01-C343-4750-95AE-634B375B5970}" dt="2023-08-19T13:41:46.846" v="2850" actId="20577"/>
          <ac:spMkLst>
            <pc:docMk/>
            <pc:sldMk cId="0" sldId="472"/>
            <ac:spMk id="3" creationId="{00000000-0000-0000-0000-000000000000}"/>
          </ac:spMkLst>
        </pc:spChg>
        <pc:spChg chg="mod">
          <ac:chgData name="wei xu" userId="1985b68f1f4e5a68" providerId="LiveId" clId="{8CE27D01-C343-4750-95AE-634B375B5970}" dt="2023-08-18T01:32:51.497" v="62" actId="1076"/>
          <ac:spMkLst>
            <pc:docMk/>
            <pc:sldMk cId="0" sldId="472"/>
            <ac:spMk id="7" creationId="{6B2EB5B9-6081-8177-8106-C4D72D7A933D}"/>
          </ac:spMkLst>
        </pc:spChg>
      </pc:sldChg>
      <pc:sldChg chg="delSp modSp mod">
        <pc:chgData name="wei xu" userId="1985b68f1f4e5a68" providerId="LiveId" clId="{8CE27D01-C343-4750-95AE-634B375B5970}" dt="2023-08-19T00:59:48.884" v="2711" actId="255"/>
        <pc:sldMkLst>
          <pc:docMk/>
          <pc:sldMk cId="0" sldId="513"/>
        </pc:sldMkLst>
        <pc:spChg chg="mod">
          <ac:chgData name="wei xu" userId="1985b68f1f4e5a68" providerId="LiveId" clId="{8CE27D01-C343-4750-95AE-634B375B5970}" dt="2023-08-18T03:14:10.026" v="2065" actId="1076"/>
          <ac:spMkLst>
            <pc:docMk/>
            <pc:sldMk cId="0" sldId="513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59:48.884" v="2711" actId="255"/>
          <ac:spMkLst>
            <pc:docMk/>
            <pc:sldMk cId="0" sldId="513"/>
            <ac:spMk id="3" creationId="{00000000-0000-0000-0000-000000000000}"/>
          </ac:spMkLst>
        </pc:spChg>
        <pc:spChg chg="del mod">
          <ac:chgData name="wei xu" userId="1985b68f1f4e5a68" providerId="LiveId" clId="{8CE27D01-C343-4750-95AE-634B375B5970}" dt="2023-08-19T00:11:09.633" v="2337" actId="21"/>
          <ac:spMkLst>
            <pc:docMk/>
            <pc:sldMk cId="0" sldId="513"/>
            <ac:spMk id="4" creationId="{00000000-0000-0000-0000-000000000000}"/>
          </ac:spMkLst>
        </pc:spChg>
      </pc:sldChg>
      <pc:sldChg chg="addSp modSp mod ord">
        <pc:chgData name="wei xu" userId="1985b68f1f4e5a68" providerId="LiveId" clId="{8CE27D01-C343-4750-95AE-634B375B5970}" dt="2023-08-19T13:43:32.867" v="2997"/>
        <pc:sldMkLst>
          <pc:docMk/>
          <pc:sldMk cId="0" sldId="557"/>
        </pc:sldMkLst>
        <pc:spChg chg="mod">
          <ac:chgData name="wei xu" userId="1985b68f1f4e5a68" providerId="LiveId" clId="{8CE27D01-C343-4750-95AE-634B375B5970}" dt="2023-08-18T01:41:33.944" v="142" actId="20577"/>
          <ac:spMkLst>
            <pc:docMk/>
            <pc:sldMk cId="0" sldId="557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13:43:32.867" v="2997"/>
          <ac:spMkLst>
            <pc:docMk/>
            <pc:sldMk cId="0" sldId="557"/>
            <ac:spMk id="3" creationId="{00000000-0000-0000-0000-000000000000}"/>
          </ac:spMkLst>
        </pc:spChg>
        <pc:spChg chg="add mod">
          <ac:chgData name="wei xu" userId="1985b68f1f4e5a68" providerId="LiveId" clId="{8CE27D01-C343-4750-95AE-634B375B5970}" dt="2023-08-18T01:42:18.249" v="148" actId="1076"/>
          <ac:spMkLst>
            <pc:docMk/>
            <pc:sldMk cId="0" sldId="557"/>
            <ac:spMk id="6" creationId="{4F9153EC-BAAB-DA0D-C6E6-EC9D114A5624}"/>
          </ac:spMkLst>
        </pc:spChg>
      </pc:sldChg>
      <pc:sldChg chg="del">
        <pc:chgData name="wei xu" userId="1985b68f1f4e5a68" providerId="LiveId" clId="{8CE27D01-C343-4750-95AE-634B375B5970}" dt="2023-08-18T03:16:30.933" v="2101" actId="2696"/>
        <pc:sldMkLst>
          <pc:docMk/>
          <pc:sldMk cId="0" sldId="559"/>
        </pc:sldMkLst>
      </pc:sldChg>
      <pc:sldChg chg="del">
        <pc:chgData name="wei xu" userId="1985b68f1f4e5a68" providerId="LiveId" clId="{8CE27D01-C343-4750-95AE-634B375B5970}" dt="2023-08-18T03:16:51.064" v="2104" actId="2696"/>
        <pc:sldMkLst>
          <pc:docMk/>
          <pc:sldMk cId="0" sldId="560"/>
        </pc:sldMkLst>
      </pc:sldChg>
      <pc:sldChg chg="modSp mod ord">
        <pc:chgData name="wei xu" userId="1985b68f1f4e5a68" providerId="LiveId" clId="{8CE27D01-C343-4750-95AE-634B375B5970}" dt="2023-08-19T01:02:05.627" v="2719" actId="255"/>
        <pc:sldMkLst>
          <pc:docMk/>
          <pc:sldMk cId="0" sldId="561"/>
        </pc:sldMkLst>
        <pc:spChg chg="mod">
          <ac:chgData name="wei xu" userId="1985b68f1f4e5a68" providerId="LiveId" clId="{8CE27D01-C343-4750-95AE-634B375B5970}" dt="2023-08-18T01:42:57.638" v="160" actId="20577"/>
          <ac:spMkLst>
            <pc:docMk/>
            <pc:sldMk cId="0" sldId="561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1:02:05.627" v="2719" actId="255"/>
          <ac:spMkLst>
            <pc:docMk/>
            <pc:sldMk cId="0" sldId="561"/>
            <ac:spMk id="3" creationId="{00000000-0000-0000-0000-000000000000}"/>
          </ac:spMkLst>
        </pc:spChg>
      </pc:sldChg>
      <pc:sldChg chg="modSp mod ord">
        <pc:chgData name="wei xu" userId="1985b68f1f4e5a68" providerId="LiveId" clId="{8CE27D01-C343-4750-95AE-634B375B5970}" dt="2023-08-19T01:04:09.659" v="2726" actId="6549"/>
        <pc:sldMkLst>
          <pc:docMk/>
          <pc:sldMk cId="0" sldId="562"/>
        </pc:sldMkLst>
        <pc:spChg chg="mod">
          <ac:chgData name="wei xu" userId="1985b68f1f4e5a68" providerId="LiveId" clId="{8CE27D01-C343-4750-95AE-634B375B5970}" dt="2023-08-18T01:56:27.110" v="314" actId="20577"/>
          <ac:spMkLst>
            <pc:docMk/>
            <pc:sldMk cId="0" sldId="562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1:04:09.659" v="2726" actId="6549"/>
          <ac:spMkLst>
            <pc:docMk/>
            <pc:sldMk cId="0" sldId="562"/>
            <ac:spMk id="3" creationId="{00000000-0000-0000-0000-000000000000}"/>
          </ac:spMkLst>
        </pc:spChg>
      </pc:sldChg>
      <pc:sldChg chg="modSp mod">
        <pc:chgData name="wei xu" userId="1985b68f1f4e5a68" providerId="LiveId" clId="{8CE27D01-C343-4750-95AE-634B375B5970}" dt="2023-08-19T14:06:45.254" v="3010" actId="6549"/>
        <pc:sldMkLst>
          <pc:docMk/>
          <pc:sldMk cId="0" sldId="566"/>
        </pc:sldMkLst>
        <pc:spChg chg="mod">
          <ac:chgData name="wei xu" userId="1985b68f1f4e5a68" providerId="LiveId" clId="{8CE27D01-C343-4750-95AE-634B375B5970}" dt="2023-08-19T14:06:45.254" v="3010" actId="6549"/>
          <ac:spMkLst>
            <pc:docMk/>
            <pc:sldMk cId="0" sldId="566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1:05:23.980" v="2755" actId="6549"/>
          <ac:spMkLst>
            <pc:docMk/>
            <pc:sldMk cId="0" sldId="566"/>
            <ac:spMk id="3" creationId="{00000000-0000-0000-0000-000000000000}"/>
          </ac:spMkLst>
        </pc:spChg>
      </pc:sldChg>
      <pc:sldChg chg="modSp mod">
        <pc:chgData name="wei xu" userId="1985b68f1f4e5a68" providerId="LiveId" clId="{8CE27D01-C343-4750-95AE-634B375B5970}" dt="2023-08-19T01:04:43.247" v="2729" actId="108"/>
        <pc:sldMkLst>
          <pc:docMk/>
          <pc:sldMk cId="0" sldId="601"/>
        </pc:sldMkLst>
        <pc:spChg chg="mod">
          <ac:chgData name="wei xu" userId="1985b68f1f4e5a68" providerId="LiveId" clId="{8CE27D01-C343-4750-95AE-634B375B5970}" dt="2023-08-18T01:58:39.588" v="326"/>
          <ac:spMkLst>
            <pc:docMk/>
            <pc:sldMk cId="0" sldId="601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1:04:43.247" v="2729" actId="108"/>
          <ac:spMkLst>
            <pc:docMk/>
            <pc:sldMk cId="0" sldId="601"/>
            <ac:spMk id="3" creationId="{00000000-0000-0000-0000-000000000000}"/>
          </ac:spMkLst>
        </pc:spChg>
      </pc:sldChg>
      <pc:sldChg chg="del">
        <pc:chgData name="wei xu" userId="1985b68f1f4e5a68" providerId="LiveId" clId="{8CE27D01-C343-4750-95AE-634B375B5970}" dt="2023-08-18T03:17:47.955" v="2108" actId="2696"/>
        <pc:sldMkLst>
          <pc:docMk/>
          <pc:sldMk cId="0" sldId="602"/>
        </pc:sldMkLst>
      </pc:sldChg>
      <pc:sldChg chg="modSp mod">
        <pc:chgData name="wei xu" userId="1985b68f1f4e5a68" providerId="LiveId" clId="{8CE27D01-C343-4750-95AE-634B375B5970}" dt="2023-08-19T00:01:30.486" v="2310" actId="1076"/>
        <pc:sldMkLst>
          <pc:docMk/>
          <pc:sldMk cId="3375110166" sldId="674"/>
        </pc:sldMkLst>
        <pc:spChg chg="mod">
          <ac:chgData name="wei xu" userId="1985b68f1f4e5a68" providerId="LiveId" clId="{8CE27D01-C343-4750-95AE-634B375B5970}" dt="2023-08-19T00:01:30.486" v="2310" actId="1076"/>
          <ac:spMkLst>
            <pc:docMk/>
            <pc:sldMk cId="3375110166" sldId="674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01:16.568" v="2309" actId="20577"/>
          <ac:spMkLst>
            <pc:docMk/>
            <pc:sldMk cId="3375110166" sldId="674"/>
            <ac:spMk id="3" creationId="{00000000-0000-0000-0000-000000000000}"/>
          </ac:spMkLst>
        </pc:spChg>
      </pc:sldChg>
      <pc:sldChg chg="modSp mod ord">
        <pc:chgData name="wei xu" userId="1985b68f1f4e5a68" providerId="LiveId" clId="{8CE27D01-C343-4750-95AE-634B375B5970}" dt="2023-08-19T00:32:26.532" v="2509" actId="20577"/>
        <pc:sldMkLst>
          <pc:docMk/>
          <pc:sldMk cId="1416550053" sldId="677"/>
        </pc:sldMkLst>
        <pc:spChg chg="mod">
          <ac:chgData name="wei xu" userId="1985b68f1f4e5a68" providerId="LiveId" clId="{8CE27D01-C343-4750-95AE-634B375B5970}" dt="2023-08-18T01:39:51.210" v="126" actId="6549"/>
          <ac:spMkLst>
            <pc:docMk/>
            <pc:sldMk cId="1416550053" sldId="677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32:26.532" v="2509" actId="20577"/>
          <ac:spMkLst>
            <pc:docMk/>
            <pc:sldMk cId="1416550053" sldId="677"/>
            <ac:spMk id="3" creationId="{00000000-0000-0000-0000-000000000000}"/>
          </ac:spMkLst>
        </pc:spChg>
      </pc:sldChg>
      <pc:sldChg chg="modSp mod">
        <pc:chgData name="wei xu" userId="1985b68f1f4e5a68" providerId="LiveId" clId="{8CE27D01-C343-4750-95AE-634B375B5970}" dt="2023-08-19T01:03:42.894" v="2722" actId="6549"/>
        <pc:sldMkLst>
          <pc:docMk/>
          <pc:sldMk cId="218690037" sldId="678"/>
        </pc:sldMkLst>
        <pc:spChg chg="mod">
          <ac:chgData name="wei xu" userId="1985b68f1f4e5a68" providerId="LiveId" clId="{8CE27D01-C343-4750-95AE-634B375B5970}" dt="2023-08-18T01:50:46.739" v="240" actId="6549"/>
          <ac:spMkLst>
            <pc:docMk/>
            <pc:sldMk cId="218690037" sldId="678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1:03:42.894" v="2722" actId="6549"/>
          <ac:spMkLst>
            <pc:docMk/>
            <pc:sldMk cId="218690037" sldId="678"/>
            <ac:spMk id="3" creationId="{00000000-0000-0000-0000-000000000000}"/>
          </ac:spMkLst>
        </pc:spChg>
      </pc:sldChg>
      <pc:sldChg chg="del">
        <pc:chgData name="wei xu" userId="1985b68f1f4e5a68" providerId="LiveId" clId="{8CE27D01-C343-4750-95AE-634B375B5970}" dt="2023-08-18T03:18:40.953" v="2115" actId="2696"/>
        <pc:sldMkLst>
          <pc:docMk/>
          <pc:sldMk cId="324935040" sldId="680"/>
        </pc:sldMkLst>
      </pc:sldChg>
      <pc:sldChg chg="modSp del mod">
        <pc:chgData name="wei xu" userId="1985b68f1f4e5a68" providerId="LiveId" clId="{8CE27D01-C343-4750-95AE-634B375B5970}" dt="2023-08-18T03:18:22.266" v="2112" actId="2696"/>
        <pc:sldMkLst>
          <pc:docMk/>
          <pc:sldMk cId="4123483381" sldId="681"/>
        </pc:sldMkLst>
        <pc:spChg chg="mod">
          <ac:chgData name="wei xu" userId="1985b68f1f4e5a68" providerId="LiveId" clId="{8CE27D01-C343-4750-95AE-634B375B5970}" dt="2023-08-18T01:59:33.975" v="339" actId="6549"/>
          <ac:spMkLst>
            <pc:docMk/>
            <pc:sldMk cId="4123483381" sldId="681"/>
            <ac:spMk id="2" creationId="{F7097CA4-F193-450A-6B00-02CCA5468C58}"/>
          </ac:spMkLst>
        </pc:spChg>
      </pc:sldChg>
      <pc:sldChg chg="modSp del mod">
        <pc:chgData name="wei xu" userId="1985b68f1f4e5a68" providerId="LiveId" clId="{8CE27D01-C343-4750-95AE-634B375B5970}" dt="2023-08-18T03:18:32.725" v="2114" actId="2696"/>
        <pc:sldMkLst>
          <pc:docMk/>
          <pc:sldMk cId="1303359935" sldId="682"/>
        </pc:sldMkLst>
        <pc:spChg chg="mod">
          <ac:chgData name="wei xu" userId="1985b68f1f4e5a68" providerId="LiveId" clId="{8CE27D01-C343-4750-95AE-634B375B5970}" dt="2023-08-18T01:59:56.006" v="342"/>
          <ac:spMkLst>
            <pc:docMk/>
            <pc:sldMk cId="1303359935" sldId="682"/>
            <ac:spMk id="2" creationId="{A05E3298-97D4-7A76-A47A-D2F207953723}"/>
          </ac:spMkLst>
        </pc:spChg>
      </pc:sldChg>
      <pc:sldChg chg="modSp del mod ord">
        <pc:chgData name="wei xu" userId="1985b68f1f4e5a68" providerId="LiveId" clId="{8CE27D01-C343-4750-95AE-634B375B5970}" dt="2023-08-19T00:11:51.683" v="2346" actId="2696"/>
        <pc:sldMkLst>
          <pc:docMk/>
          <pc:sldMk cId="2247457578" sldId="683"/>
        </pc:sldMkLst>
        <pc:spChg chg="mod">
          <ac:chgData name="wei xu" userId="1985b68f1f4e5a68" providerId="LiveId" clId="{8CE27D01-C343-4750-95AE-634B375B5970}" dt="2023-08-18T03:14:01.144" v="2063"/>
          <ac:spMkLst>
            <pc:docMk/>
            <pc:sldMk cId="2247457578" sldId="683"/>
            <ac:spMk id="2" creationId="{00000000-0000-0000-0000-000000000000}"/>
          </ac:spMkLst>
        </pc:spChg>
      </pc:sldChg>
      <pc:sldChg chg="modSp mod">
        <pc:chgData name="wei xu" userId="1985b68f1f4e5a68" providerId="LiveId" clId="{8CE27D01-C343-4750-95AE-634B375B5970}" dt="2023-08-19T00:20:36.581" v="2416" actId="20577"/>
        <pc:sldMkLst>
          <pc:docMk/>
          <pc:sldMk cId="421078027" sldId="686"/>
        </pc:sldMkLst>
        <pc:spChg chg="mod">
          <ac:chgData name="wei xu" userId="1985b68f1f4e5a68" providerId="LiveId" clId="{8CE27D01-C343-4750-95AE-634B375B5970}" dt="2023-08-18T02:31:39.259" v="565"/>
          <ac:spMkLst>
            <pc:docMk/>
            <pc:sldMk cId="421078027" sldId="686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20:36.581" v="2416" actId="20577"/>
          <ac:spMkLst>
            <pc:docMk/>
            <pc:sldMk cId="421078027" sldId="686"/>
            <ac:spMk id="3" creationId="{00000000-0000-0000-0000-000000000000}"/>
          </ac:spMkLst>
        </pc:spChg>
      </pc:sldChg>
      <pc:sldChg chg="addSp modSp mod">
        <pc:chgData name="wei xu" userId="1985b68f1f4e5a68" providerId="LiveId" clId="{8CE27D01-C343-4750-95AE-634B375B5970}" dt="2023-08-19T00:33:20.669" v="2511" actId="255"/>
        <pc:sldMkLst>
          <pc:docMk/>
          <pc:sldMk cId="2780128111" sldId="687"/>
        </pc:sldMkLst>
        <pc:spChg chg="mod">
          <ac:chgData name="wei xu" userId="1985b68f1f4e5a68" providerId="LiveId" clId="{8CE27D01-C343-4750-95AE-634B375B5970}" dt="2023-08-18T01:47:24.508" v="202" actId="20578"/>
          <ac:spMkLst>
            <pc:docMk/>
            <pc:sldMk cId="2780128111" sldId="687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33:20.669" v="2511" actId="255"/>
          <ac:spMkLst>
            <pc:docMk/>
            <pc:sldMk cId="2780128111" sldId="687"/>
            <ac:spMk id="3" creationId="{00000000-0000-0000-0000-000000000000}"/>
          </ac:spMkLst>
        </pc:spChg>
        <pc:spChg chg="add mod">
          <ac:chgData name="wei xu" userId="1985b68f1f4e5a68" providerId="LiveId" clId="{8CE27D01-C343-4750-95AE-634B375B5970}" dt="2023-08-18T01:47:35.958" v="203" actId="1076"/>
          <ac:spMkLst>
            <pc:docMk/>
            <pc:sldMk cId="2780128111" sldId="687"/>
            <ac:spMk id="6" creationId="{10BC50FF-FA29-D696-B71F-8529E44A6145}"/>
          </ac:spMkLst>
        </pc:spChg>
      </pc:sldChg>
      <pc:sldChg chg="modSp mod">
        <pc:chgData name="wei xu" userId="1985b68f1f4e5a68" providerId="LiveId" clId="{8CE27D01-C343-4750-95AE-634B375B5970}" dt="2023-08-18T02:31:44.818" v="566"/>
        <pc:sldMkLst>
          <pc:docMk/>
          <pc:sldMk cId="692481225" sldId="688"/>
        </pc:sldMkLst>
        <pc:spChg chg="mod">
          <ac:chgData name="wei xu" userId="1985b68f1f4e5a68" providerId="LiveId" clId="{8CE27D01-C343-4750-95AE-634B375B5970}" dt="2023-08-18T02:31:44.818" v="566"/>
          <ac:spMkLst>
            <pc:docMk/>
            <pc:sldMk cId="692481225" sldId="688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8T02:27:08.320" v="562" actId="20577"/>
          <ac:spMkLst>
            <pc:docMk/>
            <pc:sldMk cId="692481225" sldId="688"/>
            <ac:spMk id="3" creationId="{00000000-0000-0000-0000-000000000000}"/>
          </ac:spMkLst>
        </pc:spChg>
      </pc:sldChg>
      <pc:sldChg chg="del">
        <pc:chgData name="wei xu" userId="1985b68f1f4e5a68" providerId="LiveId" clId="{8CE27D01-C343-4750-95AE-634B375B5970}" dt="2023-08-18T03:16:36.995" v="2102" actId="2696"/>
        <pc:sldMkLst>
          <pc:docMk/>
          <pc:sldMk cId="2985397163" sldId="689"/>
        </pc:sldMkLst>
      </pc:sldChg>
      <pc:sldChg chg="del">
        <pc:chgData name="wei xu" userId="1985b68f1f4e5a68" providerId="LiveId" clId="{8CE27D01-C343-4750-95AE-634B375B5970}" dt="2023-08-18T03:16:44.830" v="2103" actId="2696"/>
        <pc:sldMkLst>
          <pc:docMk/>
          <pc:sldMk cId="4004525184" sldId="690"/>
        </pc:sldMkLst>
      </pc:sldChg>
      <pc:sldChg chg="modSp del mod">
        <pc:chgData name="wei xu" userId="1985b68f1f4e5a68" providerId="LiveId" clId="{8CE27D01-C343-4750-95AE-634B375B5970}" dt="2023-08-18T03:18:29.445" v="2113" actId="2696"/>
        <pc:sldMkLst>
          <pc:docMk/>
          <pc:sldMk cId="1281308821" sldId="691"/>
        </pc:sldMkLst>
        <pc:spChg chg="mod">
          <ac:chgData name="wei xu" userId="1985b68f1f4e5a68" providerId="LiveId" clId="{8CE27D01-C343-4750-95AE-634B375B5970}" dt="2023-08-18T01:59:48.597" v="341" actId="27636"/>
          <ac:spMkLst>
            <pc:docMk/>
            <pc:sldMk cId="1281308821" sldId="691"/>
            <ac:spMk id="2" creationId="{00000000-0000-0000-0000-000000000000}"/>
          </ac:spMkLst>
        </pc:spChg>
      </pc:sldChg>
      <pc:sldChg chg="del">
        <pc:chgData name="wei xu" userId="1985b68f1f4e5a68" providerId="LiveId" clId="{8CE27D01-C343-4750-95AE-634B375B5970}" dt="2023-08-18T02:03:01.487" v="366" actId="2696"/>
        <pc:sldMkLst>
          <pc:docMk/>
          <pc:sldMk cId="403132808" sldId="692"/>
        </pc:sldMkLst>
      </pc:sldChg>
      <pc:sldChg chg="modSp mod">
        <pc:chgData name="wei xu" userId="1985b68f1f4e5a68" providerId="LiveId" clId="{8CE27D01-C343-4750-95AE-634B375B5970}" dt="2023-08-19T14:06:50.150" v="3011" actId="6549"/>
        <pc:sldMkLst>
          <pc:docMk/>
          <pc:sldMk cId="305233563" sldId="695"/>
        </pc:sldMkLst>
        <pc:spChg chg="mod">
          <ac:chgData name="wei xu" userId="1985b68f1f4e5a68" providerId="LiveId" clId="{8CE27D01-C343-4750-95AE-634B375B5970}" dt="2023-08-19T14:06:50.150" v="3011" actId="6549"/>
          <ac:spMkLst>
            <pc:docMk/>
            <pc:sldMk cId="305233563" sldId="695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1:05:44.466" v="2759" actId="20577"/>
          <ac:spMkLst>
            <pc:docMk/>
            <pc:sldMk cId="305233563" sldId="695"/>
            <ac:spMk id="3" creationId="{00000000-0000-0000-0000-000000000000}"/>
          </ac:spMkLst>
        </pc:spChg>
      </pc:sldChg>
      <pc:sldChg chg="del">
        <pc:chgData name="wei xu" userId="1985b68f1f4e5a68" providerId="LiveId" clId="{8CE27D01-C343-4750-95AE-634B375B5970}" dt="2023-08-18T02:02:34.082" v="363" actId="2696"/>
        <pc:sldMkLst>
          <pc:docMk/>
          <pc:sldMk cId="180806488" sldId="696"/>
        </pc:sldMkLst>
      </pc:sldChg>
      <pc:sldChg chg="modSp mod">
        <pc:chgData name="wei xu" userId="1985b68f1f4e5a68" providerId="LiveId" clId="{8CE27D01-C343-4750-95AE-634B375B5970}" dt="2023-08-19T14:06:56.823" v="3012" actId="6549"/>
        <pc:sldMkLst>
          <pc:docMk/>
          <pc:sldMk cId="210751172" sldId="697"/>
        </pc:sldMkLst>
        <pc:spChg chg="mod">
          <ac:chgData name="wei xu" userId="1985b68f1f4e5a68" providerId="LiveId" clId="{8CE27D01-C343-4750-95AE-634B375B5970}" dt="2023-08-19T14:06:56.823" v="3012" actId="6549"/>
          <ac:spMkLst>
            <pc:docMk/>
            <pc:sldMk cId="210751172" sldId="697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1:06:50.771" v="2816" actId="20577"/>
          <ac:spMkLst>
            <pc:docMk/>
            <pc:sldMk cId="210751172" sldId="697"/>
            <ac:spMk id="3" creationId="{00000000-0000-0000-0000-000000000000}"/>
          </ac:spMkLst>
        </pc:spChg>
      </pc:sldChg>
      <pc:sldChg chg="modSp mod">
        <pc:chgData name="wei xu" userId="1985b68f1f4e5a68" providerId="LiveId" clId="{8CE27D01-C343-4750-95AE-634B375B5970}" dt="2023-08-18T02:11:48.598" v="444" actId="6549"/>
        <pc:sldMkLst>
          <pc:docMk/>
          <pc:sldMk cId="3959636253" sldId="698"/>
        </pc:sldMkLst>
        <pc:spChg chg="mod">
          <ac:chgData name="wei xu" userId="1985b68f1f4e5a68" providerId="LiveId" clId="{8CE27D01-C343-4750-95AE-634B375B5970}" dt="2023-08-18T02:10:26.468" v="433"/>
          <ac:spMkLst>
            <pc:docMk/>
            <pc:sldMk cId="3959636253" sldId="698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8T02:11:48.598" v="444" actId="6549"/>
          <ac:spMkLst>
            <pc:docMk/>
            <pc:sldMk cId="3959636253" sldId="698"/>
            <ac:spMk id="3" creationId="{00000000-0000-0000-0000-000000000000}"/>
          </ac:spMkLst>
        </pc:spChg>
      </pc:sldChg>
      <pc:sldChg chg="del">
        <pc:chgData name="wei xu" userId="1985b68f1f4e5a68" providerId="LiveId" clId="{8CE27D01-C343-4750-95AE-634B375B5970}" dt="2023-08-18T03:19:45.614" v="2145" actId="2696"/>
        <pc:sldMkLst>
          <pc:docMk/>
          <pc:sldMk cId="2471265485" sldId="700"/>
        </pc:sldMkLst>
      </pc:sldChg>
      <pc:sldChg chg="modSp del mod">
        <pc:chgData name="wei xu" userId="1985b68f1f4e5a68" providerId="LiveId" clId="{8CE27D01-C343-4750-95AE-634B375B5970}" dt="2023-08-18T03:20:07.708" v="2146" actId="2696"/>
        <pc:sldMkLst>
          <pc:docMk/>
          <pc:sldMk cId="511814094" sldId="701"/>
        </pc:sldMkLst>
        <pc:spChg chg="mod">
          <ac:chgData name="wei xu" userId="1985b68f1f4e5a68" providerId="LiveId" clId="{8CE27D01-C343-4750-95AE-634B375B5970}" dt="2023-08-18T02:06:21.485" v="386"/>
          <ac:spMkLst>
            <pc:docMk/>
            <pc:sldMk cId="511814094" sldId="701"/>
            <ac:spMk id="2" creationId="{A05E3298-97D4-7A76-A47A-D2F207953723}"/>
          </ac:spMkLst>
        </pc:spChg>
      </pc:sldChg>
      <pc:sldChg chg="del">
        <pc:chgData name="wei xu" userId="1985b68f1f4e5a68" providerId="LiveId" clId="{8CE27D01-C343-4750-95AE-634B375B5970}" dt="2023-08-18T03:22:38.024" v="2176" actId="2696"/>
        <pc:sldMkLst>
          <pc:docMk/>
          <pc:sldMk cId="1309555127" sldId="702"/>
        </pc:sldMkLst>
      </pc:sldChg>
      <pc:sldChg chg="del">
        <pc:chgData name="wei xu" userId="1985b68f1f4e5a68" providerId="LiveId" clId="{8CE27D01-C343-4750-95AE-634B375B5970}" dt="2023-08-18T03:22:35" v="2175" actId="2696"/>
        <pc:sldMkLst>
          <pc:docMk/>
          <pc:sldMk cId="2406967130" sldId="704"/>
        </pc:sldMkLst>
      </pc:sldChg>
      <pc:sldChg chg="del">
        <pc:chgData name="wei xu" userId="1985b68f1f4e5a68" providerId="LiveId" clId="{8CE27D01-C343-4750-95AE-634B375B5970}" dt="2023-08-18T03:20:53.977" v="2154" actId="2696"/>
        <pc:sldMkLst>
          <pc:docMk/>
          <pc:sldMk cId="2917550865" sldId="705"/>
        </pc:sldMkLst>
      </pc:sldChg>
      <pc:sldChg chg="modSp del mod">
        <pc:chgData name="wei xu" userId="1985b68f1f4e5a68" providerId="LiveId" clId="{8CE27D01-C343-4750-95AE-634B375B5970}" dt="2023-08-18T03:20:14.181" v="2147" actId="2696"/>
        <pc:sldMkLst>
          <pc:docMk/>
          <pc:sldMk cId="838904424" sldId="706"/>
        </pc:sldMkLst>
        <pc:spChg chg="mod">
          <ac:chgData name="wei xu" userId="1985b68f1f4e5a68" providerId="LiveId" clId="{8CE27D01-C343-4750-95AE-634B375B5970}" dt="2023-08-18T02:06:27.140" v="387"/>
          <ac:spMkLst>
            <pc:docMk/>
            <pc:sldMk cId="838904424" sldId="706"/>
            <ac:spMk id="2" creationId="{A05E3298-97D4-7A76-A47A-D2F207953723}"/>
          </ac:spMkLst>
        </pc:spChg>
      </pc:sldChg>
      <pc:sldChg chg="modSp mod">
        <pc:chgData name="wei xu" userId="1985b68f1f4e5a68" providerId="LiveId" clId="{8CE27D01-C343-4750-95AE-634B375B5970}" dt="2023-08-18T03:20:39.214" v="2151" actId="5793"/>
        <pc:sldMkLst>
          <pc:docMk/>
          <pc:sldMk cId="3662206346" sldId="708"/>
        </pc:sldMkLst>
        <pc:spChg chg="mod">
          <ac:chgData name="wei xu" userId="1985b68f1f4e5a68" providerId="LiveId" clId="{8CE27D01-C343-4750-95AE-634B375B5970}" dt="2023-08-18T02:06:12.019" v="385"/>
          <ac:spMkLst>
            <pc:docMk/>
            <pc:sldMk cId="3662206346" sldId="708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8T03:20:39.214" v="2151" actId="5793"/>
          <ac:spMkLst>
            <pc:docMk/>
            <pc:sldMk cId="3662206346" sldId="708"/>
            <ac:spMk id="3" creationId="{00000000-0000-0000-0000-000000000000}"/>
          </ac:spMkLst>
        </pc:spChg>
      </pc:sldChg>
      <pc:sldChg chg="del">
        <pc:chgData name="wei xu" userId="1985b68f1f4e5a68" providerId="LiveId" clId="{8CE27D01-C343-4750-95AE-634B375B5970}" dt="2023-08-18T03:21:01.777" v="2156" actId="2696"/>
        <pc:sldMkLst>
          <pc:docMk/>
          <pc:sldMk cId="2769596219" sldId="709"/>
        </pc:sldMkLst>
      </pc:sldChg>
      <pc:sldChg chg="modSp del mod ord">
        <pc:chgData name="wei xu" userId="1985b68f1f4e5a68" providerId="LiveId" clId="{8CE27D01-C343-4750-95AE-634B375B5970}" dt="2023-08-18T03:20:44.877" v="2152" actId="2696"/>
        <pc:sldMkLst>
          <pc:docMk/>
          <pc:sldMk cId="2030272386" sldId="710"/>
        </pc:sldMkLst>
        <pc:spChg chg="mod">
          <ac:chgData name="wei xu" userId="1985b68f1f4e5a68" providerId="LiveId" clId="{8CE27D01-C343-4750-95AE-634B375B5970}" dt="2023-08-18T02:07:32.790" v="399"/>
          <ac:spMkLst>
            <pc:docMk/>
            <pc:sldMk cId="2030272386" sldId="710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8T03:20:31.050" v="2148" actId="21"/>
          <ac:spMkLst>
            <pc:docMk/>
            <pc:sldMk cId="2030272386" sldId="710"/>
            <ac:spMk id="3" creationId="{00000000-0000-0000-0000-000000000000}"/>
          </ac:spMkLst>
        </pc:spChg>
      </pc:sldChg>
      <pc:sldChg chg="modSp mod">
        <pc:chgData name="wei xu" userId="1985b68f1f4e5a68" providerId="LiveId" clId="{8CE27D01-C343-4750-95AE-634B375B5970}" dt="2023-08-18T03:21:31.436" v="2169" actId="948"/>
        <pc:sldMkLst>
          <pc:docMk/>
          <pc:sldMk cId="2602344615" sldId="711"/>
        </pc:sldMkLst>
        <pc:spChg chg="mod">
          <ac:chgData name="wei xu" userId="1985b68f1f4e5a68" providerId="LiveId" clId="{8CE27D01-C343-4750-95AE-634B375B5970}" dt="2023-08-18T02:08:35.452" v="416" actId="1076"/>
          <ac:spMkLst>
            <pc:docMk/>
            <pc:sldMk cId="2602344615" sldId="711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8T03:21:31.436" v="2169" actId="948"/>
          <ac:spMkLst>
            <pc:docMk/>
            <pc:sldMk cId="2602344615" sldId="711"/>
            <ac:spMk id="3" creationId="{00000000-0000-0000-0000-000000000000}"/>
          </ac:spMkLst>
        </pc:spChg>
      </pc:sldChg>
      <pc:sldChg chg="del">
        <pc:chgData name="wei xu" userId="1985b68f1f4e5a68" providerId="LiveId" clId="{8CE27D01-C343-4750-95AE-634B375B5970}" dt="2023-08-18T03:18:45.605" v="2116" actId="2696"/>
        <pc:sldMkLst>
          <pc:docMk/>
          <pc:sldMk cId="3735714964" sldId="712"/>
        </pc:sldMkLst>
      </pc:sldChg>
      <pc:sldChg chg="add del">
        <pc:chgData name="wei xu" userId="1985b68f1f4e5a68" providerId="LiveId" clId="{8CE27D01-C343-4750-95AE-634B375B5970}" dt="2023-08-18T03:22:58.330" v="2177" actId="2696"/>
        <pc:sldMkLst>
          <pc:docMk/>
          <pc:sldMk cId="193771322" sldId="713"/>
        </pc:sldMkLst>
      </pc:sldChg>
      <pc:sldChg chg="modSp add mod">
        <pc:chgData name="wei xu" userId="1985b68f1f4e5a68" providerId="LiveId" clId="{8CE27D01-C343-4750-95AE-634B375B5970}" dt="2023-08-19T00:45:27.288" v="2660" actId="948"/>
        <pc:sldMkLst>
          <pc:docMk/>
          <pc:sldMk cId="716938693" sldId="714"/>
        </pc:sldMkLst>
        <pc:spChg chg="mod">
          <ac:chgData name="wei xu" userId="1985b68f1f4e5a68" providerId="LiveId" clId="{8CE27D01-C343-4750-95AE-634B375B5970}" dt="2023-08-18T02:12:36.802" v="450" actId="120"/>
          <ac:spMkLst>
            <pc:docMk/>
            <pc:sldMk cId="716938693" sldId="714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45:27.288" v="2660" actId="948"/>
          <ac:spMkLst>
            <pc:docMk/>
            <pc:sldMk cId="716938693" sldId="714"/>
            <ac:spMk id="3" creationId="{00000000-0000-0000-0000-000000000000}"/>
          </ac:spMkLst>
        </pc:spChg>
      </pc:sldChg>
      <pc:sldChg chg="modSp add del mod">
        <pc:chgData name="wei xu" userId="1985b68f1f4e5a68" providerId="LiveId" clId="{8CE27D01-C343-4750-95AE-634B375B5970}" dt="2023-08-18T03:14:34.234" v="2066" actId="2696"/>
        <pc:sldMkLst>
          <pc:docMk/>
          <pc:sldMk cId="917685556" sldId="715"/>
        </pc:sldMkLst>
        <pc:spChg chg="mod">
          <ac:chgData name="wei xu" userId="1985b68f1f4e5a68" providerId="LiveId" clId="{8CE27D01-C343-4750-95AE-634B375B5970}" dt="2023-08-18T02:32:09.047" v="570"/>
          <ac:spMkLst>
            <pc:docMk/>
            <pc:sldMk cId="917685556" sldId="715"/>
            <ac:spMk id="2" creationId="{00000000-0000-0000-0000-000000000000}"/>
          </ac:spMkLst>
        </pc:spChg>
      </pc:sldChg>
      <pc:sldChg chg="modSp add del mod ord">
        <pc:chgData name="wei xu" userId="1985b68f1f4e5a68" providerId="LiveId" clId="{8CE27D01-C343-4750-95AE-634B375B5970}" dt="2023-08-18T03:15:41.248" v="2094" actId="2696"/>
        <pc:sldMkLst>
          <pc:docMk/>
          <pc:sldMk cId="2347801486" sldId="716"/>
        </pc:sldMkLst>
        <pc:spChg chg="mod">
          <ac:chgData name="wei xu" userId="1985b68f1f4e5a68" providerId="LiveId" clId="{8CE27D01-C343-4750-95AE-634B375B5970}" dt="2023-08-18T02:32:02.846" v="569"/>
          <ac:spMkLst>
            <pc:docMk/>
            <pc:sldMk cId="2347801486" sldId="716"/>
            <ac:spMk id="2" creationId="{00000000-0000-0000-0000-000000000000}"/>
          </ac:spMkLst>
        </pc:spChg>
      </pc:sldChg>
      <pc:sldChg chg="modSp add mod">
        <pc:chgData name="wei xu" userId="1985b68f1f4e5a68" providerId="LiveId" clId="{8CE27D01-C343-4750-95AE-634B375B5970}" dt="2023-08-19T00:24:26.838" v="2419" actId="20577"/>
        <pc:sldMkLst>
          <pc:docMk/>
          <pc:sldMk cId="1087426247" sldId="717"/>
        </pc:sldMkLst>
        <pc:spChg chg="mod">
          <ac:chgData name="wei xu" userId="1985b68f1f4e5a68" providerId="LiveId" clId="{8CE27D01-C343-4750-95AE-634B375B5970}" dt="2023-08-19T00:24:26.838" v="2419" actId="20577"/>
          <ac:spMkLst>
            <pc:docMk/>
            <pc:sldMk cId="1087426247" sldId="717"/>
            <ac:spMk id="3" creationId="{00000000-0000-0000-0000-000000000000}"/>
          </ac:spMkLst>
        </pc:spChg>
      </pc:sldChg>
      <pc:sldChg chg="modSp add del mod ord">
        <pc:chgData name="wei xu" userId="1985b68f1f4e5a68" providerId="LiveId" clId="{8CE27D01-C343-4750-95AE-634B375B5970}" dt="2023-08-19T00:25:36.568" v="2426" actId="2696"/>
        <pc:sldMkLst>
          <pc:docMk/>
          <pc:sldMk cId="3333314318" sldId="718"/>
        </pc:sldMkLst>
        <pc:spChg chg="mod">
          <ac:chgData name="wei xu" userId="1985b68f1f4e5a68" providerId="LiveId" clId="{8CE27D01-C343-4750-95AE-634B375B5970}" dt="2023-08-18T02:51:22.270" v="1037" actId="20577"/>
          <ac:spMkLst>
            <pc:docMk/>
            <pc:sldMk cId="3333314318" sldId="718"/>
            <ac:spMk id="3" creationId="{00000000-0000-0000-0000-000000000000}"/>
          </ac:spMkLst>
        </pc:spChg>
      </pc:sldChg>
      <pc:sldChg chg="modSp add mod">
        <pc:chgData name="wei xu" userId="1985b68f1f4e5a68" providerId="LiveId" clId="{8CE27D01-C343-4750-95AE-634B375B5970}" dt="2023-08-19T00:24:34.358" v="2425" actId="20577"/>
        <pc:sldMkLst>
          <pc:docMk/>
          <pc:sldMk cId="1618032970" sldId="719"/>
        </pc:sldMkLst>
        <pc:spChg chg="mod">
          <ac:chgData name="wei xu" userId="1985b68f1f4e5a68" providerId="LiveId" clId="{8CE27D01-C343-4750-95AE-634B375B5970}" dt="2023-08-19T00:24:34.358" v="2425" actId="20577"/>
          <ac:spMkLst>
            <pc:docMk/>
            <pc:sldMk cId="1618032970" sldId="719"/>
            <ac:spMk id="3" creationId="{00000000-0000-0000-0000-000000000000}"/>
          </ac:spMkLst>
        </pc:spChg>
      </pc:sldChg>
      <pc:sldChg chg="modSp add del mod">
        <pc:chgData name="wei xu" userId="1985b68f1f4e5a68" providerId="LiveId" clId="{8CE27D01-C343-4750-95AE-634B375B5970}" dt="2023-08-19T00:25:51.099" v="2427" actId="2696"/>
        <pc:sldMkLst>
          <pc:docMk/>
          <pc:sldMk cId="3727662839" sldId="720"/>
        </pc:sldMkLst>
        <pc:spChg chg="mod">
          <ac:chgData name="wei xu" userId="1985b68f1f4e5a68" providerId="LiveId" clId="{8CE27D01-C343-4750-95AE-634B375B5970}" dt="2023-08-18T03:15:52.637" v="2099" actId="20577"/>
          <ac:spMkLst>
            <pc:docMk/>
            <pc:sldMk cId="3727662839" sldId="720"/>
            <ac:spMk id="3" creationId="{00000000-0000-0000-0000-000000000000}"/>
          </ac:spMkLst>
        </pc:spChg>
      </pc:sldChg>
      <pc:sldChg chg="modSp add del mod">
        <pc:chgData name="wei xu" userId="1985b68f1f4e5a68" providerId="LiveId" clId="{8CE27D01-C343-4750-95AE-634B375B5970}" dt="2023-08-19T00:25:59.394" v="2428" actId="2696"/>
        <pc:sldMkLst>
          <pc:docMk/>
          <pc:sldMk cId="2519776574" sldId="721"/>
        </pc:sldMkLst>
        <pc:spChg chg="mod">
          <ac:chgData name="wei xu" userId="1985b68f1f4e5a68" providerId="LiveId" clId="{8CE27D01-C343-4750-95AE-634B375B5970}" dt="2023-08-18T02:54:02.554" v="1121" actId="20577"/>
          <ac:spMkLst>
            <pc:docMk/>
            <pc:sldMk cId="2519776574" sldId="721"/>
            <ac:spMk id="3" creationId="{00000000-0000-0000-0000-000000000000}"/>
          </ac:spMkLst>
        </pc:spChg>
      </pc:sldChg>
      <pc:sldChg chg="modSp add mod">
        <pc:chgData name="wei xu" userId="1985b68f1f4e5a68" providerId="LiveId" clId="{8CE27D01-C343-4750-95AE-634B375B5970}" dt="2023-08-18T02:56:36.078" v="1310" actId="20577"/>
        <pc:sldMkLst>
          <pc:docMk/>
          <pc:sldMk cId="2624614023" sldId="722"/>
        </pc:sldMkLst>
        <pc:spChg chg="mod">
          <ac:chgData name="wei xu" userId="1985b68f1f4e5a68" providerId="LiveId" clId="{8CE27D01-C343-4750-95AE-634B375B5970}" dt="2023-08-18T02:56:36.078" v="1310" actId="20577"/>
          <ac:spMkLst>
            <pc:docMk/>
            <pc:sldMk cId="2624614023" sldId="722"/>
            <ac:spMk id="3" creationId="{00000000-0000-0000-0000-000000000000}"/>
          </ac:spMkLst>
        </pc:spChg>
      </pc:sldChg>
      <pc:sldChg chg="modSp add mod ord">
        <pc:chgData name="wei xu" userId="1985b68f1f4e5a68" providerId="LiveId" clId="{8CE27D01-C343-4750-95AE-634B375B5970}" dt="2023-08-19T00:34:54.637" v="2514" actId="255"/>
        <pc:sldMkLst>
          <pc:docMk/>
          <pc:sldMk cId="1163332864" sldId="723"/>
        </pc:sldMkLst>
        <pc:spChg chg="mod">
          <ac:chgData name="wei xu" userId="1985b68f1f4e5a68" providerId="LiveId" clId="{8CE27D01-C343-4750-95AE-634B375B5970}" dt="2023-08-18T03:05:12.976" v="1805" actId="20577"/>
          <ac:spMkLst>
            <pc:docMk/>
            <pc:sldMk cId="1163332864" sldId="723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34:54.637" v="2514" actId="255"/>
          <ac:spMkLst>
            <pc:docMk/>
            <pc:sldMk cId="1163332864" sldId="723"/>
            <ac:spMk id="3" creationId="{00000000-0000-0000-0000-000000000000}"/>
          </ac:spMkLst>
        </pc:spChg>
      </pc:sldChg>
      <pc:sldChg chg="modSp add mod ord">
        <pc:chgData name="wei xu" userId="1985b68f1f4e5a68" providerId="LiveId" clId="{8CE27D01-C343-4750-95AE-634B375B5970}" dt="2023-08-19T00:35:06.339" v="2535" actId="20577"/>
        <pc:sldMkLst>
          <pc:docMk/>
          <pc:sldMk cId="1927335608" sldId="724"/>
        </pc:sldMkLst>
        <pc:spChg chg="mod">
          <ac:chgData name="wei xu" userId="1985b68f1f4e5a68" providerId="LiveId" clId="{8CE27D01-C343-4750-95AE-634B375B5970}" dt="2023-08-18T03:11:44.874" v="2053" actId="1076"/>
          <ac:spMkLst>
            <pc:docMk/>
            <pc:sldMk cId="1927335608" sldId="724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35:06.339" v="2535" actId="20577"/>
          <ac:spMkLst>
            <pc:docMk/>
            <pc:sldMk cId="1927335608" sldId="724"/>
            <ac:spMk id="3" creationId="{00000000-0000-0000-0000-000000000000}"/>
          </ac:spMkLst>
        </pc:spChg>
      </pc:sldChg>
      <pc:sldChg chg="modSp add mod">
        <pc:chgData name="wei xu" userId="1985b68f1f4e5a68" providerId="LiveId" clId="{8CE27D01-C343-4750-95AE-634B375B5970}" dt="2023-08-18T03:11:54.193" v="2055" actId="20577"/>
        <pc:sldMkLst>
          <pc:docMk/>
          <pc:sldMk cId="911517414" sldId="725"/>
        </pc:sldMkLst>
        <pc:spChg chg="mod">
          <ac:chgData name="wei xu" userId="1985b68f1f4e5a68" providerId="LiveId" clId="{8CE27D01-C343-4750-95AE-634B375B5970}" dt="2023-08-18T03:11:54.193" v="2055" actId="20577"/>
          <ac:spMkLst>
            <pc:docMk/>
            <pc:sldMk cId="911517414" sldId="725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8T03:10:44.208" v="2039" actId="21"/>
          <ac:spMkLst>
            <pc:docMk/>
            <pc:sldMk cId="911517414" sldId="725"/>
            <ac:spMk id="3" creationId="{00000000-0000-0000-0000-000000000000}"/>
          </ac:spMkLst>
        </pc:spChg>
      </pc:sldChg>
      <pc:sldChg chg="modSp add del mod">
        <pc:chgData name="wei xu" userId="1985b68f1f4e5a68" providerId="LiveId" clId="{8CE27D01-C343-4750-95AE-634B375B5970}" dt="2023-08-19T00:36:38.435" v="2536" actId="2696"/>
        <pc:sldMkLst>
          <pc:docMk/>
          <pc:sldMk cId="1289727523" sldId="726"/>
        </pc:sldMkLst>
        <pc:spChg chg="mod">
          <ac:chgData name="wei xu" userId="1985b68f1f4e5a68" providerId="LiveId" clId="{8CE27D01-C343-4750-95AE-634B375B5970}" dt="2023-08-18T03:12:04.238" v="2057" actId="20577"/>
          <ac:spMkLst>
            <pc:docMk/>
            <pc:sldMk cId="1289727523" sldId="726"/>
            <ac:spMk id="2" creationId="{00000000-0000-0000-0000-000000000000}"/>
          </ac:spMkLst>
        </pc:spChg>
      </pc:sldChg>
      <pc:sldChg chg="modSp add mod">
        <pc:chgData name="wei xu" userId="1985b68f1f4e5a68" providerId="LiveId" clId="{8CE27D01-C343-4750-95AE-634B375B5970}" dt="2023-08-19T14:06:18.871" v="3009" actId="20577"/>
        <pc:sldMkLst>
          <pc:docMk/>
          <pc:sldMk cId="1351905062" sldId="727"/>
        </pc:sldMkLst>
        <pc:spChg chg="mod">
          <ac:chgData name="wei xu" userId="1985b68f1f4e5a68" providerId="LiveId" clId="{8CE27D01-C343-4750-95AE-634B375B5970}" dt="2023-08-18T03:12:21.554" v="2060" actId="1076"/>
          <ac:spMkLst>
            <pc:docMk/>
            <pc:sldMk cId="1351905062" sldId="727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14:06:18.871" v="3009" actId="20577"/>
          <ac:spMkLst>
            <pc:docMk/>
            <pc:sldMk cId="1351905062" sldId="727"/>
            <ac:spMk id="3" creationId="{00000000-0000-0000-0000-000000000000}"/>
          </ac:spMkLst>
        </pc:spChg>
      </pc:sldChg>
      <pc:sldChg chg="add del">
        <pc:chgData name="wei xu" userId="1985b68f1f4e5a68" providerId="LiveId" clId="{8CE27D01-C343-4750-95AE-634B375B5970}" dt="2023-08-18T03:20:56.690" v="2155" actId="2696"/>
        <pc:sldMkLst>
          <pc:docMk/>
          <pc:sldMk cId="730247270" sldId="728"/>
        </pc:sldMkLst>
      </pc:sldChg>
      <pc:sldChg chg="add del">
        <pc:chgData name="wei xu" userId="1985b68f1f4e5a68" providerId="LiveId" clId="{8CE27D01-C343-4750-95AE-634B375B5970}" dt="2023-08-18T03:17:57.998" v="2110" actId="2696"/>
        <pc:sldMkLst>
          <pc:docMk/>
          <pc:sldMk cId="944193677" sldId="728"/>
        </pc:sldMkLst>
      </pc:sldChg>
      <pc:sldChg chg="del">
        <pc:chgData name="wei xu" userId="1985b68f1f4e5a68" providerId="LiveId" clId="{8CE27D01-C343-4750-95AE-634B375B5970}" dt="2023-08-19T00:26:33.255" v="2429" actId="2696"/>
        <pc:sldMkLst>
          <pc:docMk/>
          <pc:sldMk cId="1233640868" sldId="728"/>
        </pc:sldMkLst>
      </pc:sldChg>
      <pc:sldChg chg="modSp add mod ord">
        <pc:chgData name="wei xu" userId="1985b68f1f4e5a68" providerId="LiveId" clId="{8CE27D01-C343-4750-95AE-634B375B5970}" dt="2023-08-19T14:05:17.787" v="2999" actId="1076"/>
        <pc:sldMkLst>
          <pc:docMk/>
          <pc:sldMk cId="2278461643" sldId="728"/>
        </pc:sldMkLst>
        <pc:spChg chg="mod">
          <ac:chgData name="wei xu" userId="1985b68f1f4e5a68" providerId="LiveId" clId="{8CE27D01-C343-4750-95AE-634B375B5970}" dt="2023-08-19T14:05:17.787" v="2999" actId="1076"/>
          <ac:spMkLst>
            <pc:docMk/>
            <pc:sldMk cId="2278461643" sldId="728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30:52.741" v="2462" actId="21"/>
          <ac:spMkLst>
            <pc:docMk/>
            <pc:sldMk cId="2278461643" sldId="728"/>
            <ac:spMk id="3" creationId="{00000000-0000-0000-0000-000000000000}"/>
          </ac:spMkLst>
        </pc:spChg>
      </pc:sldChg>
      <pc:sldChg chg="add del">
        <pc:chgData name="wei xu" userId="1985b68f1f4e5a68" providerId="LiveId" clId="{8CE27D01-C343-4750-95AE-634B375B5970}" dt="2023-08-18T03:22:29.513" v="2174" actId="2696"/>
        <pc:sldMkLst>
          <pc:docMk/>
          <pc:sldMk cId="2287977961" sldId="728"/>
        </pc:sldMkLst>
      </pc:sldChg>
      <pc:sldChg chg="modSp add mod">
        <pc:chgData name="wei xu" userId="1985b68f1f4e5a68" providerId="LiveId" clId="{8CE27D01-C343-4750-95AE-634B375B5970}" dt="2023-08-19T14:05:29.434" v="3001" actId="1076"/>
        <pc:sldMkLst>
          <pc:docMk/>
          <pc:sldMk cId="890771781" sldId="729"/>
        </pc:sldMkLst>
        <pc:spChg chg="mod">
          <ac:chgData name="wei xu" userId="1985b68f1f4e5a68" providerId="LiveId" clId="{8CE27D01-C343-4750-95AE-634B375B5970}" dt="2023-08-19T14:05:29.434" v="3001" actId="1076"/>
          <ac:spMkLst>
            <pc:docMk/>
            <pc:sldMk cId="890771781" sldId="729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1:01:01.900" v="2715" actId="6549"/>
          <ac:spMkLst>
            <pc:docMk/>
            <pc:sldMk cId="890771781" sldId="729"/>
            <ac:spMk id="3" creationId="{00000000-0000-0000-0000-000000000000}"/>
          </ac:spMkLst>
        </pc:spChg>
      </pc:sldChg>
      <pc:sldChg chg="add del">
        <pc:chgData name="wei xu" userId="1985b68f1f4e5a68" providerId="LiveId" clId="{8CE27D01-C343-4750-95AE-634B375B5970}" dt="2023-08-18T03:18:02.455" v="2111" actId="2696"/>
        <pc:sldMkLst>
          <pc:docMk/>
          <pc:sldMk cId="2504994265" sldId="729"/>
        </pc:sldMkLst>
      </pc:sldChg>
      <pc:sldChg chg="add del">
        <pc:chgData name="wei xu" userId="1985b68f1f4e5a68" providerId="LiveId" clId="{8CE27D01-C343-4750-95AE-634B375B5970}" dt="2023-08-18T03:17:53.019" v="2109" actId="2696"/>
        <pc:sldMkLst>
          <pc:docMk/>
          <pc:sldMk cId="633654447" sldId="730"/>
        </pc:sldMkLst>
      </pc:sldChg>
      <pc:sldChg chg="modSp add mod">
        <pc:chgData name="wei xu" userId="1985b68f1f4e5a68" providerId="LiveId" clId="{8CE27D01-C343-4750-95AE-634B375B5970}" dt="2023-08-19T14:05:42.498" v="3003" actId="1076"/>
        <pc:sldMkLst>
          <pc:docMk/>
          <pc:sldMk cId="3457542422" sldId="730"/>
        </pc:sldMkLst>
        <pc:spChg chg="mod">
          <ac:chgData name="wei xu" userId="1985b68f1f4e5a68" providerId="LiveId" clId="{8CE27D01-C343-4750-95AE-634B375B5970}" dt="2023-08-19T14:05:42.498" v="3003" actId="1076"/>
          <ac:spMkLst>
            <pc:docMk/>
            <pc:sldMk cId="3457542422" sldId="730"/>
            <ac:spMk id="2" creationId="{00000000-0000-0000-0000-000000000000}"/>
          </ac:spMkLst>
        </pc:spChg>
        <pc:spChg chg="mod">
          <ac:chgData name="wei xu" userId="1985b68f1f4e5a68" providerId="LiveId" clId="{8CE27D01-C343-4750-95AE-634B375B5970}" dt="2023-08-19T00:31:55.291" v="2494" actId="255"/>
          <ac:spMkLst>
            <pc:docMk/>
            <pc:sldMk cId="3457542422" sldId="730"/>
            <ac:spMk id="3" creationId="{00000000-0000-0000-0000-000000000000}"/>
          </ac:spMkLst>
        </pc:spChg>
      </pc:sldChg>
    </pc:docChg>
  </pc:docChgLst>
  <pc:docChgLst>
    <pc:chgData name="wei xu" userId="1985b68f1f4e5a68" providerId="LiveId" clId="{F639C62F-29CE-4A65-BD2C-597CBCF97C2A}"/>
    <pc:docChg chg="undo custSel addSld delSld modSld">
      <pc:chgData name="wei xu" userId="1985b68f1f4e5a68" providerId="LiveId" clId="{F639C62F-29CE-4A65-BD2C-597CBCF97C2A}" dt="2022-07-29T17:25:00.320" v="1275" actId="6549"/>
      <pc:docMkLst>
        <pc:docMk/>
      </pc:docMkLst>
      <pc:sldChg chg="modSp mod">
        <pc:chgData name="wei xu" userId="1985b68f1f4e5a68" providerId="LiveId" clId="{F639C62F-29CE-4A65-BD2C-597CBCF97C2A}" dt="2022-07-29T05:38:13.946" v="1144" actId="20577"/>
        <pc:sldMkLst>
          <pc:docMk/>
          <pc:sldMk cId="0" sldId="257"/>
        </pc:sldMkLst>
        <pc:spChg chg="mod">
          <ac:chgData name="wei xu" userId="1985b68f1f4e5a68" providerId="LiveId" clId="{F639C62F-29CE-4A65-BD2C-597CBCF97C2A}" dt="2022-07-29T05:38:13.946" v="1144" actId="20577"/>
          <ac:spMkLst>
            <pc:docMk/>
            <pc:sldMk cId="0" sldId="257"/>
            <ac:spMk id="13316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04:24:59.435" v="1070" actId="20577"/>
        <pc:sldMkLst>
          <pc:docMk/>
          <pc:sldMk cId="0" sldId="472"/>
        </pc:sldMkLst>
        <pc:spChg chg="mod">
          <ac:chgData name="wei xu" userId="1985b68f1f4e5a68" providerId="LiveId" clId="{F639C62F-29CE-4A65-BD2C-597CBCF97C2A}" dt="2022-07-29T04:24:59.435" v="1070" actId="20577"/>
          <ac:spMkLst>
            <pc:docMk/>
            <pc:sldMk cId="0" sldId="472"/>
            <ac:spMk id="5" creationId="{78885865-D2BE-51D0-3D01-52B85A5F9F6F}"/>
          </ac:spMkLst>
        </pc:spChg>
        <pc:spChg chg="mod">
          <ac:chgData name="wei xu" userId="1985b68f1f4e5a68" providerId="LiveId" clId="{F639C62F-29CE-4A65-BD2C-597CBCF97C2A}" dt="2022-07-29T03:43:09.425" v="662" actId="14100"/>
          <ac:spMkLst>
            <pc:docMk/>
            <pc:sldMk cId="0" sldId="472"/>
            <ac:spMk id="7" creationId="{6B2EB5B9-6081-8177-8106-C4D72D7A933D}"/>
          </ac:spMkLst>
        </pc:spChg>
      </pc:sldChg>
      <pc:sldChg chg="modSp mod">
        <pc:chgData name="wei xu" userId="1985b68f1f4e5a68" providerId="LiveId" clId="{F639C62F-29CE-4A65-BD2C-597CBCF97C2A}" dt="2022-07-29T03:35:06.314" v="302"/>
        <pc:sldMkLst>
          <pc:docMk/>
          <pc:sldMk cId="0" sldId="513"/>
        </pc:sldMkLst>
        <pc:spChg chg="mod">
          <ac:chgData name="wei xu" userId="1985b68f1f4e5a68" providerId="LiveId" clId="{F639C62F-29CE-4A65-BD2C-597CBCF97C2A}" dt="2022-07-29T03:35:06.314" v="302"/>
          <ac:spMkLst>
            <pc:docMk/>
            <pc:sldMk cId="0" sldId="513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03:34:51.695" v="301" actId="14100"/>
          <ac:spMkLst>
            <pc:docMk/>
            <pc:sldMk cId="0" sldId="513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03:43:32.392" v="665"/>
        <pc:sldMkLst>
          <pc:docMk/>
          <pc:sldMk cId="0" sldId="556"/>
        </pc:sldMkLst>
        <pc:spChg chg="mod">
          <ac:chgData name="wei xu" userId="1985b68f1f4e5a68" providerId="LiveId" clId="{F639C62F-29CE-4A65-BD2C-597CBCF97C2A}" dt="2022-07-29T03:43:32.392" v="665"/>
          <ac:spMkLst>
            <pc:docMk/>
            <pc:sldMk cId="0" sldId="556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03:42:56.024" v="661" actId="20577"/>
          <ac:spMkLst>
            <pc:docMk/>
            <pc:sldMk cId="0" sldId="556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15:42:09.293" v="1170" actId="20577"/>
        <pc:sldMkLst>
          <pc:docMk/>
          <pc:sldMk cId="0" sldId="557"/>
        </pc:sldMkLst>
        <pc:spChg chg="mod">
          <ac:chgData name="wei xu" userId="1985b68f1f4e5a68" providerId="LiveId" clId="{F639C62F-29CE-4A65-BD2C-597CBCF97C2A}" dt="2022-07-29T03:48:59.642" v="699"/>
          <ac:spMkLst>
            <pc:docMk/>
            <pc:sldMk cId="0" sldId="557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5:42:09.293" v="1170" actId="20577"/>
          <ac:spMkLst>
            <pc:docMk/>
            <pc:sldMk cId="0" sldId="557"/>
            <ac:spMk id="3" creationId="{00000000-0000-0000-0000-000000000000}"/>
          </ac:spMkLst>
        </pc:spChg>
      </pc:sldChg>
      <pc:sldChg chg="modSp del mod">
        <pc:chgData name="wei xu" userId="1985b68f1f4e5a68" providerId="LiveId" clId="{F639C62F-29CE-4A65-BD2C-597CBCF97C2A}" dt="2022-07-29T04:18:19.688" v="978" actId="2696"/>
        <pc:sldMkLst>
          <pc:docMk/>
          <pc:sldMk cId="0" sldId="558"/>
        </pc:sldMkLst>
        <pc:spChg chg="mod">
          <ac:chgData name="wei xu" userId="1985b68f1f4e5a68" providerId="LiveId" clId="{F639C62F-29CE-4A65-BD2C-597CBCF97C2A}" dt="2022-07-29T03:49:16.330" v="701"/>
          <ac:spMkLst>
            <pc:docMk/>
            <pc:sldMk cId="0" sldId="558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04:17:34.867" v="971" actId="21"/>
          <ac:spMkLst>
            <pc:docMk/>
            <pc:sldMk cId="0" sldId="558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04:28:13.428" v="1096" actId="255"/>
        <pc:sldMkLst>
          <pc:docMk/>
          <pc:sldMk cId="0" sldId="559"/>
        </pc:sldMkLst>
        <pc:spChg chg="mod">
          <ac:chgData name="wei xu" userId="1985b68f1f4e5a68" providerId="LiveId" clId="{F639C62F-29CE-4A65-BD2C-597CBCF97C2A}" dt="2022-07-29T03:54:29.343" v="749"/>
          <ac:spMkLst>
            <pc:docMk/>
            <pc:sldMk cId="0" sldId="559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04:28:13.428" v="1096" actId="255"/>
          <ac:spMkLst>
            <pc:docMk/>
            <pc:sldMk cId="0" sldId="559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17:21:43.916" v="1248" actId="6549"/>
        <pc:sldMkLst>
          <pc:docMk/>
          <pc:sldMk cId="0" sldId="560"/>
        </pc:sldMkLst>
        <pc:spChg chg="mod">
          <ac:chgData name="wei xu" userId="1985b68f1f4e5a68" providerId="LiveId" clId="{F639C62F-29CE-4A65-BD2C-597CBCF97C2A}" dt="2022-07-29T04:20:28.444" v="1008"/>
          <ac:spMkLst>
            <pc:docMk/>
            <pc:sldMk cId="0" sldId="560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7:21:43.916" v="1248" actId="6549"/>
          <ac:spMkLst>
            <pc:docMk/>
            <pc:sldMk cId="0" sldId="560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17:20:38.038" v="1247" actId="6549"/>
        <pc:sldMkLst>
          <pc:docMk/>
          <pc:sldMk cId="0" sldId="561"/>
        </pc:sldMkLst>
        <pc:spChg chg="mod">
          <ac:chgData name="wei xu" userId="1985b68f1f4e5a68" providerId="LiveId" clId="{F639C62F-29CE-4A65-BD2C-597CBCF97C2A}" dt="2022-07-29T03:50:08.458" v="705"/>
          <ac:spMkLst>
            <pc:docMk/>
            <pc:sldMk cId="0" sldId="561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7:20:38.038" v="1247" actId="6549"/>
          <ac:spMkLst>
            <pc:docMk/>
            <pc:sldMk cId="0" sldId="561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17:22:09.344" v="1252" actId="6549"/>
        <pc:sldMkLst>
          <pc:docMk/>
          <pc:sldMk cId="0" sldId="562"/>
        </pc:sldMkLst>
        <pc:spChg chg="mod">
          <ac:chgData name="wei xu" userId="1985b68f1f4e5a68" providerId="LiveId" clId="{F639C62F-29CE-4A65-BD2C-597CBCF97C2A}" dt="2022-07-29T04:20:36.438" v="1009"/>
          <ac:spMkLst>
            <pc:docMk/>
            <pc:sldMk cId="0" sldId="562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7:22:09.344" v="1252" actId="6549"/>
          <ac:spMkLst>
            <pc:docMk/>
            <pc:sldMk cId="0" sldId="562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04:27:58.899" v="1094" actId="255"/>
        <pc:sldMkLst>
          <pc:docMk/>
          <pc:sldMk cId="0" sldId="563"/>
        </pc:sldMkLst>
        <pc:spChg chg="mod">
          <ac:chgData name="wei xu" userId="1985b68f1f4e5a68" providerId="LiveId" clId="{F639C62F-29CE-4A65-BD2C-597CBCF97C2A}" dt="2022-07-29T03:57:57.304" v="785" actId="20577"/>
          <ac:spMkLst>
            <pc:docMk/>
            <pc:sldMk cId="0" sldId="563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04:27:58.899" v="1094" actId="255"/>
          <ac:spMkLst>
            <pc:docMk/>
            <pc:sldMk cId="0" sldId="563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04:03:56.711" v="822" actId="14100"/>
        <pc:sldMkLst>
          <pc:docMk/>
          <pc:sldMk cId="0" sldId="564"/>
        </pc:sldMkLst>
        <pc:spChg chg="mod">
          <ac:chgData name="wei xu" userId="1985b68f1f4e5a68" providerId="LiveId" clId="{F639C62F-29CE-4A65-BD2C-597CBCF97C2A}" dt="2022-07-29T04:00:34.867" v="815"/>
          <ac:spMkLst>
            <pc:docMk/>
            <pc:sldMk cId="0" sldId="564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04:03:56.711" v="822" actId="14100"/>
          <ac:spMkLst>
            <pc:docMk/>
            <pc:sldMk cId="0" sldId="564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17:25:00.320" v="1275" actId="6549"/>
        <pc:sldMkLst>
          <pc:docMk/>
          <pc:sldMk cId="0" sldId="566"/>
        </pc:sldMkLst>
        <pc:spChg chg="mod">
          <ac:chgData name="wei xu" userId="1985b68f1f4e5a68" providerId="LiveId" clId="{F639C62F-29CE-4A65-BD2C-597CBCF97C2A}" dt="2022-07-29T04:24:15.862" v="1042" actId="14100"/>
          <ac:spMkLst>
            <pc:docMk/>
            <pc:sldMk cId="0" sldId="566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7:25:00.320" v="1275" actId="6549"/>
          <ac:spMkLst>
            <pc:docMk/>
            <pc:sldMk cId="0" sldId="566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17:23:10.950" v="1259" actId="20577"/>
        <pc:sldMkLst>
          <pc:docMk/>
          <pc:sldMk cId="0" sldId="601"/>
        </pc:sldMkLst>
        <pc:spChg chg="mod">
          <ac:chgData name="wei xu" userId="1985b68f1f4e5a68" providerId="LiveId" clId="{F639C62F-29CE-4A65-BD2C-597CBCF97C2A}" dt="2022-07-29T04:07:17.559" v="867" actId="1076"/>
          <ac:spMkLst>
            <pc:docMk/>
            <pc:sldMk cId="0" sldId="601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7:23:10.950" v="1259" actId="20577"/>
          <ac:spMkLst>
            <pc:docMk/>
            <pc:sldMk cId="0" sldId="601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17:24:01.244" v="1266" actId="20577"/>
        <pc:sldMkLst>
          <pc:docMk/>
          <pc:sldMk cId="0" sldId="602"/>
        </pc:sldMkLst>
        <pc:spChg chg="mod">
          <ac:chgData name="wei xu" userId="1985b68f1f4e5a68" providerId="LiveId" clId="{F639C62F-29CE-4A65-BD2C-597CBCF97C2A}" dt="2022-07-29T04:09:58.193" v="883" actId="14100"/>
          <ac:spMkLst>
            <pc:docMk/>
            <pc:sldMk cId="0" sldId="602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7:24:01.244" v="1266" actId="20577"/>
          <ac:spMkLst>
            <pc:docMk/>
            <pc:sldMk cId="0" sldId="602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04:13:25.099" v="902" actId="20577"/>
        <pc:sldMkLst>
          <pc:docMk/>
          <pc:sldMk cId="3375110166" sldId="674"/>
        </pc:sldMkLst>
        <pc:spChg chg="mod">
          <ac:chgData name="wei xu" userId="1985b68f1f4e5a68" providerId="LiveId" clId="{F639C62F-29CE-4A65-BD2C-597CBCF97C2A}" dt="2022-07-29T03:32:01.476" v="279"/>
          <ac:spMkLst>
            <pc:docMk/>
            <pc:sldMk cId="3375110166" sldId="674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04:13:25.099" v="902" actId="20577"/>
          <ac:spMkLst>
            <pc:docMk/>
            <pc:sldMk cId="3375110166" sldId="674"/>
            <ac:spMk id="3" creationId="{00000000-0000-0000-0000-000000000000}"/>
          </ac:spMkLst>
        </pc:spChg>
      </pc:sldChg>
      <pc:sldChg chg="modSp del mod">
        <pc:chgData name="wei xu" userId="1985b68f1f4e5a68" providerId="LiveId" clId="{F639C62F-29CE-4A65-BD2C-597CBCF97C2A}" dt="2022-07-29T04:14:00.381" v="903" actId="2696"/>
        <pc:sldMkLst>
          <pc:docMk/>
          <pc:sldMk cId="1823295850" sldId="675"/>
        </pc:sldMkLst>
        <pc:spChg chg="mod">
          <ac:chgData name="wei xu" userId="1985b68f1f4e5a68" providerId="LiveId" clId="{F639C62F-29CE-4A65-BD2C-597CBCF97C2A}" dt="2022-07-29T03:43:39.775" v="666"/>
          <ac:spMkLst>
            <pc:docMk/>
            <pc:sldMk cId="1823295850" sldId="675"/>
            <ac:spMk id="2" creationId="{00000000-0000-0000-0000-000000000000}"/>
          </ac:spMkLst>
        </pc:spChg>
      </pc:sldChg>
      <pc:sldChg chg="modSp del mod">
        <pc:chgData name="wei xu" userId="1985b68f1f4e5a68" providerId="LiveId" clId="{F639C62F-29CE-4A65-BD2C-597CBCF97C2A}" dt="2022-07-29T04:25:02.692" v="1071" actId="2696"/>
        <pc:sldMkLst>
          <pc:docMk/>
          <pc:sldMk cId="2718601919" sldId="676"/>
        </pc:sldMkLst>
        <pc:spChg chg="mod">
          <ac:chgData name="wei xu" userId="1985b68f1f4e5a68" providerId="LiveId" clId="{F639C62F-29CE-4A65-BD2C-597CBCF97C2A}" dt="2022-07-29T04:24:43.876" v="1043" actId="21"/>
          <ac:spMkLst>
            <pc:docMk/>
            <pc:sldMk cId="2718601919" sldId="676"/>
            <ac:spMk id="5" creationId="{78885865-D2BE-51D0-3D01-52B85A5F9F6F}"/>
          </ac:spMkLst>
        </pc:spChg>
        <pc:spChg chg="mod">
          <ac:chgData name="wei xu" userId="1985b68f1f4e5a68" providerId="LiveId" clId="{F639C62F-29CE-4A65-BD2C-597CBCF97C2A}" dt="2022-07-29T03:43:25.032" v="664" actId="14100"/>
          <ac:spMkLst>
            <pc:docMk/>
            <pc:sldMk cId="2718601919" sldId="676"/>
            <ac:spMk id="7" creationId="{6B2EB5B9-6081-8177-8106-C4D72D7A933D}"/>
          </ac:spMkLst>
        </pc:spChg>
      </pc:sldChg>
      <pc:sldChg chg="modSp mod">
        <pc:chgData name="wei xu" userId="1985b68f1f4e5a68" providerId="LiveId" clId="{F639C62F-29CE-4A65-BD2C-597CBCF97C2A}" dt="2022-07-29T17:19:25.510" v="1242" actId="20577"/>
        <pc:sldMkLst>
          <pc:docMk/>
          <pc:sldMk cId="1416550053" sldId="677"/>
        </pc:sldMkLst>
        <pc:spChg chg="mod">
          <ac:chgData name="wei xu" userId="1985b68f1f4e5a68" providerId="LiveId" clId="{F639C62F-29CE-4A65-BD2C-597CBCF97C2A}" dt="2022-07-29T03:49:09.482" v="700"/>
          <ac:spMkLst>
            <pc:docMk/>
            <pc:sldMk cId="1416550053" sldId="677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7:19:25.510" v="1242" actId="20577"/>
          <ac:spMkLst>
            <pc:docMk/>
            <pc:sldMk cId="1416550053" sldId="677"/>
            <ac:spMk id="3" creationId="{00000000-0000-0000-0000-000000000000}"/>
          </ac:spMkLst>
        </pc:spChg>
      </pc:sldChg>
      <pc:sldChg chg="modSp mod">
        <pc:chgData name="wei xu" userId="1985b68f1f4e5a68" providerId="LiveId" clId="{F639C62F-29CE-4A65-BD2C-597CBCF97C2A}" dt="2022-07-29T15:46:36.862" v="1206" actId="20577"/>
        <pc:sldMkLst>
          <pc:docMk/>
          <pc:sldMk cId="218690037" sldId="678"/>
        </pc:sldMkLst>
        <pc:spChg chg="mod">
          <ac:chgData name="wei xu" userId="1985b68f1f4e5a68" providerId="LiveId" clId="{F639C62F-29CE-4A65-BD2C-597CBCF97C2A}" dt="2022-07-29T04:05:11.191" v="828" actId="14100"/>
          <ac:spMkLst>
            <pc:docMk/>
            <pc:sldMk cId="218690037" sldId="678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15:46:36.862" v="1206" actId="20577"/>
          <ac:spMkLst>
            <pc:docMk/>
            <pc:sldMk cId="218690037" sldId="678"/>
            <ac:spMk id="3" creationId="{00000000-0000-0000-0000-000000000000}"/>
          </ac:spMkLst>
        </pc:spChg>
      </pc:sldChg>
      <pc:sldChg chg="del">
        <pc:chgData name="wei xu" userId="1985b68f1f4e5a68" providerId="LiveId" clId="{F639C62F-29CE-4A65-BD2C-597CBCF97C2A}" dt="2022-07-29T04:12:54.704" v="900" actId="2696"/>
        <pc:sldMkLst>
          <pc:docMk/>
          <pc:sldMk cId="1940553185" sldId="679"/>
        </pc:sldMkLst>
      </pc:sldChg>
      <pc:sldChg chg="modSp mod">
        <pc:chgData name="wei xu" userId="1985b68f1f4e5a68" providerId="LiveId" clId="{F639C62F-29CE-4A65-BD2C-597CBCF97C2A}" dt="2022-07-29T04:33:16.679" v="1136" actId="20577"/>
        <pc:sldMkLst>
          <pc:docMk/>
          <pc:sldMk cId="324935040" sldId="680"/>
        </pc:sldMkLst>
        <pc:spChg chg="mod">
          <ac:chgData name="wei xu" userId="1985b68f1f4e5a68" providerId="LiveId" clId="{F639C62F-29CE-4A65-BD2C-597CBCF97C2A}" dt="2022-07-29T04:23:52.792" v="1039" actId="207"/>
          <ac:spMkLst>
            <pc:docMk/>
            <pc:sldMk cId="324935040" sldId="680"/>
            <ac:spMk id="2" creationId="{00000000-0000-0000-0000-000000000000}"/>
          </ac:spMkLst>
        </pc:spChg>
        <pc:spChg chg="mod">
          <ac:chgData name="wei xu" userId="1985b68f1f4e5a68" providerId="LiveId" clId="{F639C62F-29CE-4A65-BD2C-597CBCF97C2A}" dt="2022-07-29T04:33:16.679" v="1136" actId="20577"/>
          <ac:spMkLst>
            <pc:docMk/>
            <pc:sldMk cId="324935040" sldId="680"/>
            <ac:spMk id="3" creationId="{00000000-0000-0000-0000-000000000000}"/>
          </ac:spMkLst>
        </pc:spChg>
      </pc:sldChg>
      <pc:sldChg chg="add del">
        <pc:chgData name="wei xu" userId="1985b68f1f4e5a68" providerId="LiveId" clId="{F639C62F-29CE-4A65-BD2C-597CBCF97C2A}" dt="2022-07-29T04:18:22.680" v="979" actId="2696"/>
        <pc:sldMkLst>
          <pc:docMk/>
          <pc:sldMk cId="730247855" sldId="681"/>
        </pc:sldMkLst>
      </pc:sldChg>
      <pc:sldChg chg="delSp modSp new mod">
        <pc:chgData name="wei xu" userId="1985b68f1f4e5a68" providerId="LiveId" clId="{F639C62F-29CE-4A65-BD2C-597CBCF97C2A}" dt="2022-07-29T17:24:22.782" v="1274" actId="20577"/>
        <pc:sldMkLst>
          <pc:docMk/>
          <pc:sldMk cId="4123483381" sldId="681"/>
        </pc:sldMkLst>
        <pc:spChg chg="mod">
          <ac:chgData name="wei xu" userId="1985b68f1f4e5a68" providerId="LiveId" clId="{F639C62F-29CE-4A65-BD2C-597CBCF97C2A}" dt="2022-07-29T04:31:36.959" v="1125" actId="1076"/>
          <ac:spMkLst>
            <pc:docMk/>
            <pc:sldMk cId="4123483381" sldId="681"/>
            <ac:spMk id="2" creationId="{F7097CA4-F193-450A-6B00-02CCA5468C58}"/>
          </ac:spMkLst>
        </pc:spChg>
        <pc:spChg chg="mod">
          <ac:chgData name="wei xu" userId="1985b68f1f4e5a68" providerId="LiveId" clId="{F639C62F-29CE-4A65-BD2C-597CBCF97C2A}" dt="2022-07-29T17:24:22.782" v="1274" actId="20577"/>
          <ac:spMkLst>
            <pc:docMk/>
            <pc:sldMk cId="4123483381" sldId="681"/>
            <ac:spMk id="3" creationId="{2E056434-8BAE-B25E-5C05-55B2E91EFB59}"/>
          </ac:spMkLst>
        </pc:spChg>
        <pc:picChg chg="del">
          <ac:chgData name="wei xu" userId="1985b68f1f4e5a68" providerId="LiveId" clId="{F639C62F-29CE-4A65-BD2C-597CBCF97C2A}" dt="2022-07-29T04:30:17.011" v="1110"/>
          <ac:picMkLst>
            <pc:docMk/>
            <pc:sldMk cId="4123483381" sldId="681"/>
            <ac:picMk id="5" creationId="{24BD4CD6-03B1-4E3B-182C-86C0B1816501}"/>
          </ac:picMkLst>
        </pc:picChg>
      </pc:sldChg>
      <pc:sldChg chg="modSp new mod">
        <pc:chgData name="wei xu" userId="1985b68f1f4e5a68" providerId="LiveId" clId="{F639C62F-29CE-4A65-BD2C-597CBCF97C2A}" dt="2022-07-29T04:32:28.048" v="1133" actId="207"/>
        <pc:sldMkLst>
          <pc:docMk/>
          <pc:sldMk cId="1303359935" sldId="682"/>
        </pc:sldMkLst>
        <pc:spChg chg="mod">
          <ac:chgData name="wei xu" userId="1985b68f1f4e5a68" providerId="LiveId" clId="{F639C62F-29CE-4A65-BD2C-597CBCF97C2A}" dt="2022-07-29T04:31:56.463" v="1129" actId="14100"/>
          <ac:spMkLst>
            <pc:docMk/>
            <pc:sldMk cId="1303359935" sldId="682"/>
            <ac:spMk id="2" creationId="{A05E3298-97D4-7A76-A47A-D2F207953723}"/>
          </ac:spMkLst>
        </pc:spChg>
        <pc:spChg chg="mod">
          <ac:chgData name="wei xu" userId="1985b68f1f4e5a68" providerId="LiveId" clId="{F639C62F-29CE-4A65-BD2C-597CBCF97C2A}" dt="2022-07-29T04:32:28.048" v="1133" actId="207"/>
          <ac:spMkLst>
            <pc:docMk/>
            <pc:sldMk cId="1303359935" sldId="682"/>
            <ac:spMk id="3" creationId="{E704CD67-E64D-237F-EBE6-22F0FDC0E746}"/>
          </ac:spMkLst>
        </pc:spChg>
      </pc:sldChg>
    </pc:docChg>
  </pc:docChgLst>
  <pc:docChgLst>
    <pc:chgData name="wei xu" userId="1985b68f1f4e5a68" providerId="LiveId" clId="{AF7A83E1-9C14-4B2E-85FC-CA95586652BB}"/>
    <pc:docChg chg="undo custSel addSld delSld modSld sldOrd">
      <pc:chgData name="wei xu" userId="1985b68f1f4e5a68" providerId="LiveId" clId="{AF7A83E1-9C14-4B2E-85FC-CA95586652BB}" dt="2023-04-29T05:45:44.801" v="4085" actId="6549"/>
      <pc:docMkLst>
        <pc:docMk/>
      </pc:docMkLst>
      <pc:sldChg chg="addSp modSp mod">
        <pc:chgData name="wei xu" userId="1985b68f1f4e5a68" providerId="LiveId" clId="{AF7A83E1-9C14-4B2E-85FC-CA95586652BB}" dt="2023-04-28T15:10:52.832" v="3173" actId="6549"/>
        <pc:sldMkLst>
          <pc:docMk/>
          <pc:sldMk cId="0" sldId="257"/>
        </pc:sldMkLst>
        <pc:spChg chg="add mod">
          <ac:chgData name="wei xu" userId="1985b68f1f4e5a68" providerId="LiveId" clId="{AF7A83E1-9C14-4B2E-85FC-CA95586652BB}" dt="2023-04-28T15:10:52.832" v="3173" actId="6549"/>
          <ac:spMkLst>
            <pc:docMk/>
            <pc:sldMk cId="0" sldId="257"/>
            <ac:spMk id="2" creationId="{9B6A99F8-D070-D12A-10E4-C32A2EDD342E}"/>
          </ac:spMkLst>
        </pc:spChg>
        <pc:spChg chg="mod">
          <ac:chgData name="wei xu" userId="1985b68f1f4e5a68" providerId="LiveId" clId="{AF7A83E1-9C14-4B2E-85FC-CA95586652BB}" dt="2023-04-28T05:36:43.056" v="10" actId="20577"/>
          <ac:spMkLst>
            <pc:docMk/>
            <pc:sldMk cId="0" sldId="257"/>
            <ac:spMk id="13316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8T15:12:20.960" v="3187" actId="20577"/>
        <pc:sldMkLst>
          <pc:docMk/>
          <pc:sldMk cId="0" sldId="472"/>
        </pc:sldMkLst>
        <pc:spChg chg="mod">
          <ac:chgData name="wei xu" userId="1985b68f1f4e5a68" providerId="LiveId" clId="{AF7A83E1-9C14-4B2E-85FC-CA95586652BB}" dt="2023-04-28T15:12:20.960" v="3187" actId="20577"/>
          <ac:spMkLst>
            <pc:docMk/>
            <pc:sldMk cId="0" sldId="472"/>
            <ac:spMk id="3" creationId="{00000000-0000-0000-0000-000000000000}"/>
          </ac:spMkLst>
        </pc:spChg>
        <pc:spChg chg="mod">
          <ac:chgData name="wei xu" userId="1985b68f1f4e5a68" providerId="LiveId" clId="{AF7A83E1-9C14-4B2E-85FC-CA95586652BB}" dt="2023-04-28T05:52:18.050" v="295" actId="1076"/>
          <ac:spMkLst>
            <pc:docMk/>
            <pc:sldMk cId="0" sldId="472"/>
            <ac:spMk id="5" creationId="{78885865-D2BE-51D0-3D01-52B85A5F9F6F}"/>
          </ac:spMkLst>
        </pc:spChg>
        <pc:spChg chg="mod">
          <ac:chgData name="wei xu" userId="1985b68f1f4e5a68" providerId="LiveId" clId="{AF7A83E1-9C14-4B2E-85FC-CA95586652BB}" dt="2023-04-28T05:50:45.074" v="275" actId="14100"/>
          <ac:spMkLst>
            <pc:docMk/>
            <pc:sldMk cId="0" sldId="472"/>
            <ac:spMk id="7" creationId="{6B2EB5B9-6081-8177-8106-C4D72D7A933D}"/>
          </ac:spMkLst>
        </pc:spChg>
      </pc:sldChg>
      <pc:sldChg chg="modSp mod">
        <pc:chgData name="wei xu" userId="1985b68f1f4e5a68" providerId="LiveId" clId="{AF7A83E1-9C14-4B2E-85FC-CA95586652BB}" dt="2023-04-28T15:11:36.333" v="3174" actId="6549"/>
        <pc:sldMkLst>
          <pc:docMk/>
          <pc:sldMk cId="0" sldId="513"/>
        </pc:sldMkLst>
        <pc:spChg chg="mod">
          <ac:chgData name="wei xu" userId="1985b68f1f4e5a68" providerId="LiveId" clId="{AF7A83E1-9C14-4B2E-85FC-CA95586652BB}" dt="2023-04-28T05:44:40.538" v="147" actId="20577"/>
          <ac:spMkLst>
            <pc:docMk/>
            <pc:sldMk cId="0" sldId="513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15:11:36.333" v="3174" actId="6549"/>
          <ac:spMkLst>
            <pc:docMk/>
            <pc:sldMk cId="0" sldId="513"/>
            <ac:spMk id="3" creationId="{00000000-0000-0000-0000-000000000000}"/>
          </ac:spMkLst>
        </pc:spChg>
      </pc:sldChg>
      <pc:sldChg chg="modSp del mod">
        <pc:chgData name="wei xu" userId="1985b68f1f4e5a68" providerId="LiveId" clId="{AF7A83E1-9C14-4B2E-85FC-CA95586652BB}" dt="2023-04-28T05:55:30.477" v="310" actId="2696"/>
        <pc:sldMkLst>
          <pc:docMk/>
          <pc:sldMk cId="0" sldId="556"/>
        </pc:sldMkLst>
        <pc:spChg chg="mod">
          <ac:chgData name="wei xu" userId="1985b68f1f4e5a68" providerId="LiveId" clId="{AF7A83E1-9C14-4B2E-85FC-CA95586652BB}" dt="2023-04-28T05:51:14.652" v="283" actId="20577"/>
          <ac:spMkLst>
            <pc:docMk/>
            <pc:sldMk cId="0" sldId="556"/>
            <ac:spMk id="2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9T05:15:35.764" v="3834" actId="20577"/>
        <pc:sldMkLst>
          <pc:docMk/>
          <pc:sldMk cId="0" sldId="557"/>
        </pc:sldMkLst>
        <pc:spChg chg="mod">
          <ac:chgData name="wei xu" userId="1985b68f1f4e5a68" providerId="LiveId" clId="{AF7A83E1-9C14-4B2E-85FC-CA95586652BB}" dt="2023-04-28T05:56:00.763" v="319" actId="20577"/>
          <ac:spMkLst>
            <pc:docMk/>
            <pc:sldMk cId="0" sldId="557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15:35.764" v="3834" actId="20577"/>
          <ac:spMkLst>
            <pc:docMk/>
            <pc:sldMk cId="0" sldId="557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9T05:21:21.293" v="3910" actId="20578"/>
        <pc:sldMkLst>
          <pc:docMk/>
          <pc:sldMk cId="0" sldId="559"/>
        </pc:sldMkLst>
        <pc:spChg chg="mod">
          <ac:chgData name="wei xu" userId="1985b68f1f4e5a68" providerId="LiveId" clId="{AF7A83E1-9C14-4B2E-85FC-CA95586652BB}" dt="2023-04-28T06:11:56.722" v="575" actId="255"/>
          <ac:spMkLst>
            <pc:docMk/>
            <pc:sldMk cId="0" sldId="559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21:21.293" v="3910" actId="20578"/>
          <ac:spMkLst>
            <pc:docMk/>
            <pc:sldMk cId="0" sldId="559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9T05:22:58.280" v="3917" actId="20577"/>
        <pc:sldMkLst>
          <pc:docMk/>
          <pc:sldMk cId="0" sldId="560"/>
        </pc:sldMkLst>
        <pc:spChg chg="mod">
          <ac:chgData name="wei xu" userId="1985b68f1f4e5a68" providerId="LiveId" clId="{AF7A83E1-9C14-4B2E-85FC-CA95586652BB}" dt="2023-04-28T06:44:08.456" v="1027" actId="108"/>
          <ac:spMkLst>
            <pc:docMk/>
            <pc:sldMk cId="0" sldId="560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22:58.280" v="3917" actId="20577"/>
          <ac:spMkLst>
            <pc:docMk/>
            <pc:sldMk cId="0" sldId="560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8T15:16:33.862" v="3196" actId="20577"/>
        <pc:sldMkLst>
          <pc:docMk/>
          <pc:sldMk cId="0" sldId="561"/>
        </pc:sldMkLst>
        <pc:spChg chg="mod">
          <ac:chgData name="wei xu" userId="1985b68f1f4e5a68" providerId="LiveId" clId="{AF7A83E1-9C14-4B2E-85FC-CA95586652BB}" dt="2023-04-28T06:08:51.773" v="560" actId="255"/>
          <ac:spMkLst>
            <pc:docMk/>
            <pc:sldMk cId="0" sldId="561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15:16:33.862" v="3196" actId="20577"/>
          <ac:spMkLst>
            <pc:docMk/>
            <pc:sldMk cId="0" sldId="561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8T06:54:16.152" v="1183" actId="255"/>
        <pc:sldMkLst>
          <pc:docMk/>
          <pc:sldMk cId="0" sldId="562"/>
        </pc:sldMkLst>
        <pc:spChg chg="mod">
          <ac:chgData name="wei xu" userId="1985b68f1f4e5a68" providerId="LiveId" clId="{AF7A83E1-9C14-4B2E-85FC-CA95586652BB}" dt="2023-04-28T06:54:16.152" v="1183" actId="255"/>
          <ac:spMkLst>
            <pc:docMk/>
            <pc:sldMk cId="0" sldId="562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06:53:38.324" v="1178" actId="108"/>
          <ac:spMkLst>
            <pc:docMk/>
            <pc:sldMk cId="0" sldId="562"/>
            <ac:spMk id="3" creationId="{00000000-0000-0000-0000-000000000000}"/>
          </ac:spMkLst>
        </pc:spChg>
      </pc:sldChg>
      <pc:sldChg chg="del">
        <pc:chgData name="wei xu" userId="1985b68f1f4e5a68" providerId="LiveId" clId="{AF7A83E1-9C14-4B2E-85FC-CA95586652BB}" dt="2023-04-28T15:22:52.161" v="3225" actId="2696"/>
        <pc:sldMkLst>
          <pc:docMk/>
          <pc:sldMk cId="0" sldId="563"/>
        </pc:sldMkLst>
      </pc:sldChg>
      <pc:sldChg chg="modSp del mod">
        <pc:chgData name="wei xu" userId="1985b68f1f4e5a68" providerId="LiveId" clId="{AF7A83E1-9C14-4B2E-85FC-CA95586652BB}" dt="2023-04-28T15:23:06.822" v="3226" actId="2696"/>
        <pc:sldMkLst>
          <pc:docMk/>
          <pc:sldMk cId="0" sldId="564"/>
        </pc:sldMkLst>
        <pc:spChg chg="mod">
          <ac:chgData name="wei xu" userId="1985b68f1f4e5a68" providerId="LiveId" clId="{AF7A83E1-9C14-4B2E-85FC-CA95586652BB}" dt="2023-04-28T06:55:24.683" v="1188" actId="255"/>
          <ac:spMkLst>
            <pc:docMk/>
            <pc:sldMk cId="0" sldId="564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07:01:51.947" v="1330" actId="20577"/>
          <ac:spMkLst>
            <pc:docMk/>
            <pc:sldMk cId="0" sldId="564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9T05:45:44.801" v="4085" actId="6549"/>
        <pc:sldMkLst>
          <pc:docMk/>
          <pc:sldMk cId="0" sldId="566"/>
        </pc:sldMkLst>
        <pc:spChg chg="mod">
          <ac:chgData name="wei xu" userId="1985b68f1f4e5a68" providerId="LiveId" clId="{AF7A83E1-9C14-4B2E-85FC-CA95586652BB}" dt="2023-04-28T07:23:24.738" v="1864" actId="1076"/>
          <ac:spMkLst>
            <pc:docMk/>
            <pc:sldMk cId="0" sldId="566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45:44.801" v="4085" actId="6549"/>
          <ac:spMkLst>
            <pc:docMk/>
            <pc:sldMk cId="0" sldId="566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9T05:28:37.854" v="3948" actId="21"/>
        <pc:sldMkLst>
          <pc:docMk/>
          <pc:sldMk cId="0" sldId="601"/>
        </pc:sldMkLst>
        <pc:spChg chg="mod">
          <ac:chgData name="wei xu" userId="1985b68f1f4e5a68" providerId="LiveId" clId="{AF7A83E1-9C14-4B2E-85FC-CA95586652BB}" dt="2023-04-28T07:03:02.905" v="1334" actId="255"/>
          <ac:spMkLst>
            <pc:docMk/>
            <pc:sldMk cId="0" sldId="601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28:37.854" v="3948" actId="21"/>
          <ac:spMkLst>
            <pc:docMk/>
            <pc:sldMk cId="0" sldId="601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8T15:25:37.568" v="3232" actId="6549"/>
        <pc:sldMkLst>
          <pc:docMk/>
          <pc:sldMk cId="0" sldId="602"/>
        </pc:sldMkLst>
        <pc:spChg chg="mod">
          <ac:chgData name="wei xu" userId="1985b68f1f4e5a68" providerId="LiveId" clId="{AF7A83E1-9C14-4B2E-85FC-CA95586652BB}" dt="2023-04-28T07:03:26.723" v="1337" actId="255"/>
          <ac:spMkLst>
            <pc:docMk/>
            <pc:sldMk cId="0" sldId="602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15:25:37.568" v="3232" actId="6549"/>
          <ac:spMkLst>
            <pc:docMk/>
            <pc:sldMk cId="0" sldId="602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9T05:13:35.809" v="3819" actId="20577"/>
        <pc:sldMkLst>
          <pc:docMk/>
          <pc:sldMk cId="3375110166" sldId="674"/>
        </pc:sldMkLst>
        <pc:spChg chg="mod">
          <ac:chgData name="wei xu" userId="1985b68f1f4e5a68" providerId="LiveId" clId="{AF7A83E1-9C14-4B2E-85FC-CA95586652BB}" dt="2023-04-28T05:44:10.657" v="136" actId="20577"/>
          <ac:spMkLst>
            <pc:docMk/>
            <pc:sldMk cId="3375110166" sldId="674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13:35.809" v="3819" actId="20577"/>
          <ac:spMkLst>
            <pc:docMk/>
            <pc:sldMk cId="3375110166" sldId="674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8T15:15:28.424" v="3190" actId="6549"/>
        <pc:sldMkLst>
          <pc:docMk/>
          <pc:sldMk cId="1416550053" sldId="677"/>
        </pc:sldMkLst>
        <pc:spChg chg="mod">
          <ac:chgData name="wei xu" userId="1985b68f1f4e5a68" providerId="LiveId" clId="{AF7A83E1-9C14-4B2E-85FC-CA95586652BB}" dt="2023-04-28T05:59:12.009" v="338" actId="20577"/>
          <ac:spMkLst>
            <pc:docMk/>
            <pc:sldMk cId="1416550053" sldId="677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15:15:28.424" v="3190" actId="6549"/>
          <ac:spMkLst>
            <pc:docMk/>
            <pc:sldMk cId="1416550053" sldId="677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9T05:26:16.811" v="3927" actId="20577"/>
        <pc:sldMkLst>
          <pc:docMk/>
          <pc:sldMk cId="218690037" sldId="678"/>
        </pc:sldMkLst>
        <pc:spChg chg="mod">
          <ac:chgData name="wei xu" userId="1985b68f1f4e5a68" providerId="LiveId" clId="{AF7A83E1-9C14-4B2E-85FC-CA95586652BB}" dt="2023-04-28T06:55:56.288" v="1190" actId="1076"/>
          <ac:spMkLst>
            <pc:docMk/>
            <pc:sldMk cId="218690037" sldId="678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26:16.811" v="3927" actId="20577"/>
          <ac:spMkLst>
            <pc:docMk/>
            <pc:sldMk cId="218690037" sldId="678"/>
            <ac:spMk id="3" creationId="{00000000-0000-0000-0000-000000000000}"/>
          </ac:spMkLst>
        </pc:spChg>
      </pc:sldChg>
      <pc:sldChg chg="modSp mod">
        <pc:chgData name="wei xu" userId="1985b68f1f4e5a68" providerId="LiveId" clId="{AF7A83E1-9C14-4B2E-85FC-CA95586652BB}" dt="2023-04-29T05:33:46.561" v="3971" actId="6549"/>
        <pc:sldMkLst>
          <pc:docMk/>
          <pc:sldMk cId="324935040" sldId="680"/>
        </pc:sldMkLst>
        <pc:spChg chg="mod">
          <ac:chgData name="wei xu" userId="1985b68f1f4e5a68" providerId="LiveId" clId="{AF7A83E1-9C14-4B2E-85FC-CA95586652BB}" dt="2023-04-28T07:22:12.706" v="1824" actId="27636"/>
          <ac:spMkLst>
            <pc:docMk/>
            <pc:sldMk cId="324935040" sldId="680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33:46.561" v="3971" actId="6549"/>
          <ac:spMkLst>
            <pc:docMk/>
            <pc:sldMk cId="324935040" sldId="680"/>
            <ac:spMk id="3" creationId="{00000000-0000-0000-0000-000000000000}"/>
          </ac:spMkLst>
        </pc:spChg>
      </pc:sldChg>
      <pc:sldChg chg="addSp delSp modSp mod">
        <pc:chgData name="wei xu" userId="1985b68f1f4e5a68" providerId="LiveId" clId="{AF7A83E1-9C14-4B2E-85FC-CA95586652BB}" dt="2023-04-29T05:29:44.347" v="3952" actId="21"/>
        <pc:sldMkLst>
          <pc:docMk/>
          <pc:sldMk cId="4123483381" sldId="681"/>
        </pc:sldMkLst>
        <pc:spChg chg="mod">
          <ac:chgData name="wei xu" userId="1985b68f1f4e5a68" providerId="LiveId" clId="{AF7A83E1-9C14-4B2E-85FC-CA95586652BB}" dt="2023-04-28T07:03:37.932" v="1339" actId="27636"/>
          <ac:spMkLst>
            <pc:docMk/>
            <pc:sldMk cId="4123483381" sldId="681"/>
            <ac:spMk id="2" creationId="{F7097CA4-F193-450A-6B00-02CCA5468C58}"/>
          </ac:spMkLst>
        </pc:spChg>
        <pc:spChg chg="mod">
          <ac:chgData name="wei xu" userId="1985b68f1f4e5a68" providerId="LiveId" clId="{AF7A83E1-9C14-4B2E-85FC-CA95586652BB}" dt="2023-04-29T05:29:44.347" v="3952" actId="21"/>
          <ac:spMkLst>
            <pc:docMk/>
            <pc:sldMk cId="4123483381" sldId="681"/>
            <ac:spMk id="3" creationId="{2E056434-8BAE-B25E-5C05-55B2E91EFB59}"/>
          </ac:spMkLst>
        </pc:spChg>
        <pc:spChg chg="add del mod">
          <ac:chgData name="wei xu" userId="1985b68f1f4e5a68" providerId="LiveId" clId="{AF7A83E1-9C14-4B2E-85FC-CA95586652BB}" dt="2023-04-28T15:26:22.857" v="3238" actId="21"/>
          <ac:spMkLst>
            <pc:docMk/>
            <pc:sldMk cId="4123483381" sldId="681"/>
            <ac:spMk id="6" creationId="{E660C41C-7616-F422-CE9D-80A013558F9B}"/>
          </ac:spMkLst>
        </pc:spChg>
      </pc:sldChg>
      <pc:sldChg chg="modSp mod">
        <pc:chgData name="wei xu" userId="1985b68f1f4e5a68" providerId="LiveId" clId="{AF7A83E1-9C14-4B2E-85FC-CA95586652BB}" dt="2023-04-28T15:29:36.084" v="3331" actId="20577"/>
        <pc:sldMkLst>
          <pc:docMk/>
          <pc:sldMk cId="1303359935" sldId="682"/>
        </pc:sldMkLst>
        <pc:spChg chg="mod">
          <ac:chgData name="wei xu" userId="1985b68f1f4e5a68" providerId="LiveId" clId="{AF7A83E1-9C14-4B2E-85FC-CA95586652BB}" dt="2023-04-28T07:12:16.068" v="1510" actId="27636"/>
          <ac:spMkLst>
            <pc:docMk/>
            <pc:sldMk cId="1303359935" sldId="682"/>
            <ac:spMk id="2" creationId="{A05E3298-97D4-7A76-A47A-D2F207953723}"/>
          </ac:spMkLst>
        </pc:spChg>
        <pc:spChg chg="mod">
          <ac:chgData name="wei xu" userId="1985b68f1f4e5a68" providerId="LiveId" clId="{AF7A83E1-9C14-4B2E-85FC-CA95586652BB}" dt="2023-04-28T15:29:36.084" v="3331" actId="20577"/>
          <ac:spMkLst>
            <pc:docMk/>
            <pc:sldMk cId="1303359935" sldId="682"/>
            <ac:spMk id="3" creationId="{E704CD67-E64D-237F-EBE6-22F0FDC0E746}"/>
          </ac:spMkLst>
        </pc:spChg>
      </pc:sldChg>
      <pc:sldChg chg="new del">
        <pc:chgData name="wei xu" userId="1985b68f1f4e5a68" providerId="LiveId" clId="{AF7A83E1-9C14-4B2E-85FC-CA95586652BB}" dt="2023-04-28T05:56:47.990" v="323" actId="680"/>
        <pc:sldMkLst>
          <pc:docMk/>
          <pc:sldMk cId="61214982" sldId="683"/>
        </pc:sldMkLst>
      </pc:sldChg>
      <pc:sldChg chg="add del">
        <pc:chgData name="wei xu" userId="1985b68f1f4e5a68" providerId="LiveId" clId="{AF7A83E1-9C14-4B2E-85FC-CA95586652BB}" dt="2023-04-28T05:56:25.452" v="321" actId="2696"/>
        <pc:sldMkLst>
          <pc:docMk/>
          <pc:sldMk cId="1101453686" sldId="683"/>
        </pc:sldMkLst>
      </pc:sldChg>
      <pc:sldChg chg="addSp delSp modSp mod">
        <pc:chgData name="wei xu" userId="1985b68f1f4e5a68" providerId="LiveId" clId="{AF7A83E1-9C14-4B2E-85FC-CA95586652BB}" dt="2023-04-28T06:20:23.726" v="614" actId="14100"/>
        <pc:sldMkLst>
          <pc:docMk/>
          <pc:sldMk cId="2247457578" sldId="683"/>
        </pc:sldMkLst>
        <pc:spChg chg="mod">
          <ac:chgData name="wei xu" userId="1985b68f1f4e5a68" providerId="LiveId" clId="{AF7A83E1-9C14-4B2E-85FC-CA95586652BB}" dt="2023-04-28T05:58:30.107" v="325"/>
          <ac:spMkLst>
            <pc:docMk/>
            <pc:sldMk cId="2247457578" sldId="683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06:03:57.624" v="495" actId="20577"/>
          <ac:spMkLst>
            <pc:docMk/>
            <pc:sldMk cId="2247457578" sldId="683"/>
            <ac:spMk id="3" creationId="{00000000-0000-0000-0000-000000000000}"/>
          </ac:spMkLst>
        </pc:spChg>
        <pc:spChg chg="add mod">
          <ac:chgData name="wei xu" userId="1985b68f1f4e5a68" providerId="LiveId" clId="{AF7A83E1-9C14-4B2E-85FC-CA95586652BB}" dt="2023-04-28T06:20:06.629" v="611" actId="14100"/>
          <ac:spMkLst>
            <pc:docMk/>
            <pc:sldMk cId="2247457578" sldId="683"/>
            <ac:spMk id="5" creationId="{77E14F18-1477-C5E5-6406-8D71FD3380B2}"/>
          </ac:spMkLst>
        </pc:spChg>
        <pc:spChg chg="add mod">
          <ac:chgData name="wei xu" userId="1985b68f1f4e5a68" providerId="LiveId" clId="{AF7A83E1-9C14-4B2E-85FC-CA95586652BB}" dt="2023-04-28T06:20:23.726" v="614" actId="14100"/>
          <ac:spMkLst>
            <pc:docMk/>
            <pc:sldMk cId="2247457578" sldId="683"/>
            <ac:spMk id="6" creationId="{0E8B0F66-E44D-333B-94F7-071F39AC28ED}"/>
          </ac:spMkLst>
        </pc:spChg>
        <pc:picChg chg="del">
          <ac:chgData name="wei xu" userId="1985b68f1f4e5a68" providerId="LiveId" clId="{AF7A83E1-9C14-4B2E-85FC-CA95586652BB}" dt="2023-04-28T05:57:19.446" v="324"/>
          <ac:picMkLst>
            <pc:docMk/>
            <pc:sldMk cId="2247457578" sldId="683"/>
            <ac:picMk id="5" creationId="{33A91B24-96DA-D3D7-E384-A2FE55F81F92}"/>
          </ac:picMkLst>
        </pc:picChg>
      </pc:sldChg>
      <pc:sldChg chg="addSp delSp modSp del mod">
        <pc:chgData name="wei xu" userId="1985b68f1f4e5a68" providerId="LiveId" clId="{AF7A83E1-9C14-4B2E-85FC-CA95586652BB}" dt="2023-04-28T06:16:59.074" v="594" actId="2696"/>
        <pc:sldMkLst>
          <pc:docMk/>
          <pc:sldMk cId="3620946582" sldId="684"/>
        </pc:sldMkLst>
        <pc:spChg chg="mod">
          <ac:chgData name="wei xu" userId="1985b68f1f4e5a68" providerId="LiveId" clId="{AF7A83E1-9C14-4B2E-85FC-CA95586652BB}" dt="2023-04-28T06:11:19.322" v="566"/>
          <ac:spMkLst>
            <pc:docMk/>
            <pc:sldMk cId="3620946582" sldId="684"/>
            <ac:spMk id="2" creationId="{00000000-0000-0000-0000-000000000000}"/>
          </ac:spMkLst>
        </pc:spChg>
        <pc:spChg chg="add mod">
          <ac:chgData name="wei xu" userId="1985b68f1f4e5a68" providerId="LiveId" clId="{AF7A83E1-9C14-4B2E-85FC-CA95586652BB}" dt="2023-04-28T06:13:36.199" v="576" actId="571"/>
          <ac:spMkLst>
            <pc:docMk/>
            <pc:sldMk cId="3620946582" sldId="684"/>
            <ac:spMk id="5" creationId="{6FB51CA4-E588-FD35-E5CE-34C4B986FF80}"/>
          </ac:spMkLst>
        </pc:spChg>
        <pc:spChg chg="add mod">
          <ac:chgData name="wei xu" userId="1985b68f1f4e5a68" providerId="LiveId" clId="{AF7A83E1-9C14-4B2E-85FC-CA95586652BB}" dt="2023-04-28T06:14:09.716" v="577" actId="571"/>
          <ac:spMkLst>
            <pc:docMk/>
            <pc:sldMk cId="3620946582" sldId="684"/>
            <ac:spMk id="6" creationId="{D6BCBB18-0A87-FEA8-DBF9-374387C101AC}"/>
          </ac:spMkLst>
        </pc:spChg>
        <pc:spChg chg="add del mod">
          <ac:chgData name="wei xu" userId="1985b68f1f4e5a68" providerId="LiveId" clId="{AF7A83E1-9C14-4B2E-85FC-CA95586652BB}" dt="2023-04-28T06:16:09.026" v="593" actId="21"/>
          <ac:spMkLst>
            <pc:docMk/>
            <pc:sldMk cId="3620946582" sldId="684"/>
            <ac:spMk id="7" creationId="{D5E71775-27CA-654F-AB5D-BAFE73005A79}"/>
          </ac:spMkLst>
        </pc:spChg>
        <pc:spChg chg="add del mod">
          <ac:chgData name="wei xu" userId="1985b68f1f4e5a68" providerId="LiveId" clId="{AF7A83E1-9C14-4B2E-85FC-CA95586652BB}" dt="2023-04-28T06:15:57.899" v="591" actId="21"/>
          <ac:spMkLst>
            <pc:docMk/>
            <pc:sldMk cId="3620946582" sldId="684"/>
            <ac:spMk id="8" creationId="{3EC19DAF-9235-C8CB-A320-D027A4DD658D}"/>
          </ac:spMkLst>
        </pc:spChg>
        <pc:spChg chg="add del mod">
          <ac:chgData name="wei xu" userId="1985b68f1f4e5a68" providerId="LiveId" clId="{AF7A83E1-9C14-4B2E-85FC-CA95586652BB}" dt="2023-04-28T06:15:30.587" v="584" actId="21"/>
          <ac:spMkLst>
            <pc:docMk/>
            <pc:sldMk cId="3620946582" sldId="684"/>
            <ac:spMk id="9" creationId="{C40973B4-07DA-F055-C98B-ECCFE3707751}"/>
          </ac:spMkLst>
        </pc:spChg>
        <pc:spChg chg="add del mod">
          <ac:chgData name="wei xu" userId="1985b68f1f4e5a68" providerId="LiveId" clId="{AF7A83E1-9C14-4B2E-85FC-CA95586652BB}" dt="2023-04-28T06:15:25.994" v="583" actId="21"/>
          <ac:spMkLst>
            <pc:docMk/>
            <pc:sldMk cId="3620946582" sldId="684"/>
            <ac:spMk id="10" creationId="{659577EC-8D09-7C3C-D845-D701D3F9EB47}"/>
          </ac:spMkLst>
        </pc:spChg>
        <pc:spChg chg="add del mod">
          <ac:chgData name="wei xu" userId="1985b68f1f4e5a68" providerId="LiveId" clId="{AF7A83E1-9C14-4B2E-85FC-CA95586652BB}" dt="2023-04-28T06:15:42.087" v="587" actId="21"/>
          <ac:spMkLst>
            <pc:docMk/>
            <pc:sldMk cId="3620946582" sldId="684"/>
            <ac:spMk id="11" creationId="{514EBCFA-849F-8B9F-3BA8-74B3E54C962E}"/>
          </ac:spMkLst>
        </pc:spChg>
        <pc:spChg chg="add del mod">
          <ac:chgData name="wei xu" userId="1985b68f1f4e5a68" providerId="LiveId" clId="{AF7A83E1-9C14-4B2E-85FC-CA95586652BB}" dt="2023-04-28T06:15:52.955" v="590" actId="21"/>
          <ac:spMkLst>
            <pc:docMk/>
            <pc:sldMk cId="3620946582" sldId="684"/>
            <ac:spMk id="12" creationId="{05C2AEA0-993D-D85C-004E-9CCDDC012DD7}"/>
          </ac:spMkLst>
        </pc:spChg>
      </pc:sldChg>
      <pc:sldChg chg="modSp del mod">
        <pc:chgData name="wei xu" userId="1985b68f1f4e5a68" providerId="LiveId" clId="{AF7A83E1-9C14-4B2E-85FC-CA95586652BB}" dt="2023-04-28T06:08:58.639" v="561" actId="2696"/>
        <pc:sldMkLst>
          <pc:docMk/>
          <pc:sldMk cId="4176311470" sldId="684"/>
        </pc:sldMkLst>
        <pc:spChg chg="mod">
          <ac:chgData name="wei xu" userId="1985b68f1f4e5a68" providerId="LiveId" clId="{AF7A83E1-9C14-4B2E-85FC-CA95586652BB}" dt="2023-04-28T05:58:37.027" v="326"/>
          <ac:spMkLst>
            <pc:docMk/>
            <pc:sldMk cId="4176311470" sldId="684"/>
            <ac:spMk id="2" creationId="{00000000-0000-0000-0000-000000000000}"/>
          </ac:spMkLst>
        </pc:spChg>
      </pc:sldChg>
      <pc:sldChg chg="addSp delSp modSp add del mod">
        <pc:chgData name="wei xu" userId="1985b68f1f4e5a68" providerId="LiveId" clId="{AF7A83E1-9C14-4B2E-85FC-CA95586652BB}" dt="2023-04-28T06:23:12.638" v="616" actId="2696"/>
        <pc:sldMkLst>
          <pc:docMk/>
          <pc:sldMk cId="412643442" sldId="685"/>
        </pc:sldMkLst>
        <pc:spChg chg="mod">
          <ac:chgData name="wei xu" userId="1985b68f1f4e5a68" providerId="LiveId" clId="{AF7A83E1-9C14-4B2E-85FC-CA95586652BB}" dt="2023-04-28T06:11:26.676" v="568"/>
          <ac:spMkLst>
            <pc:docMk/>
            <pc:sldMk cId="412643442" sldId="685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06:17:25.193" v="599" actId="14100"/>
          <ac:spMkLst>
            <pc:docMk/>
            <pc:sldMk cId="412643442" sldId="685"/>
            <ac:spMk id="3" creationId="{00000000-0000-0000-0000-000000000000}"/>
          </ac:spMkLst>
        </pc:spChg>
        <pc:spChg chg="add mod">
          <ac:chgData name="wei xu" userId="1985b68f1f4e5a68" providerId="LiveId" clId="{AF7A83E1-9C14-4B2E-85FC-CA95586652BB}" dt="2023-04-28T06:17:12.765" v="596" actId="14100"/>
          <ac:spMkLst>
            <pc:docMk/>
            <pc:sldMk cId="412643442" sldId="685"/>
            <ac:spMk id="5" creationId="{A0CBB4B7-692A-097B-E526-DA81D8EE6428}"/>
          </ac:spMkLst>
        </pc:spChg>
        <pc:spChg chg="add del mod">
          <ac:chgData name="wei xu" userId="1985b68f1f4e5a68" providerId="LiveId" clId="{AF7A83E1-9C14-4B2E-85FC-CA95586652BB}" dt="2023-04-28T06:17:32.417" v="601" actId="21"/>
          <ac:spMkLst>
            <pc:docMk/>
            <pc:sldMk cId="412643442" sldId="685"/>
            <ac:spMk id="7" creationId="{406DD13A-9C33-F356-6DFD-BC5800543DBA}"/>
          </ac:spMkLst>
        </pc:spChg>
        <pc:spChg chg="add del mod">
          <ac:chgData name="wei xu" userId="1985b68f1f4e5a68" providerId="LiveId" clId="{AF7A83E1-9C14-4B2E-85FC-CA95586652BB}" dt="2023-04-28T06:17:38.692" v="603" actId="21"/>
          <ac:spMkLst>
            <pc:docMk/>
            <pc:sldMk cId="412643442" sldId="685"/>
            <ac:spMk id="8" creationId="{987BA754-7CA5-114B-0EC3-26424D773E51}"/>
          </ac:spMkLst>
        </pc:spChg>
        <pc:spChg chg="add del mod">
          <ac:chgData name="wei xu" userId="1985b68f1f4e5a68" providerId="LiveId" clId="{AF7A83E1-9C14-4B2E-85FC-CA95586652BB}" dt="2023-04-28T06:17:43.725" v="605" actId="21"/>
          <ac:spMkLst>
            <pc:docMk/>
            <pc:sldMk cId="412643442" sldId="685"/>
            <ac:spMk id="9" creationId="{995FE049-0B72-C67F-5965-157601DB7446}"/>
          </ac:spMkLst>
        </pc:spChg>
        <pc:spChg chg="add del mod">
          <ac:chgData name="wei xu" userId="1985b68f1f4e5a68" providerId="LiveId" clId="{AF7A83E1-9C14-4B2E-85FC-CA95586652BB}" dt="2023-04-28T06:17:52.676" v="607" actId="21"/>
          <ac:spMkLst>
            <pc:docMk/>
            <pc:sldMk cId="412643442" sldId="685"/>
            <ac:spMk id="10" creationId="{D43903B8-9A9C-A090-F224-9EDD4B7685C7}"/>
          </ac:spMkLst>
        </pc:spChg>
        <pc:picChg chg="add del">
          <ac:chgData name="wei xu" userId="1985b68f1f4e5a68" providerId="LiveId" clId="{AF7A83E1-9C14-4B2E-85FC-CA95586652BB}" dt="2023-04-28T06:17:21.503" v="598" actId="21"/>
          <ac:picMkLst>
            <pc:docMk/>
            <pc:sldMk cId="412643442" sldId="685"/>
            <ac:picMk id="6" creationId="{483F1858-2876-2190-4216-03A66C321C1B}"/>
          </ac:picMkLst>
        </pc:picChg>
      </pc:sldChg>
      <pc:sldChg chg="addSp delSp modSp add mod">
        <pc:chgData name="wei xu" userId="1985b68f1f4e5a68" providerId="LiveId" clId="{AF7A83E1-9C14-4B2E-85FC-CA95586652BB}" dt="2023-04-29T05:19:26.812" v="3878" actId="20577"/>
        <pc:sldMkLst>
          <pc:docMk/>
          <pc:sldMk cId="421078027" sldId="686"/>
        </pc:sldMkLst>
        <pc:spChg chg="mod">
          <ac:chgData name="wei xu" userId="1985b68f1f4e5a68" providerId="LiveId" clId="{AF7A83E1-9C14-4B2E-85FC-CA95586652BB}" dt="2023-04-28T06:11:33.280" v="570"/>
          <ac:spMkLst>
            <pc:docMk/>
            <pc:sldMk cId="421078027" sldId="686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19:26.812" v="3878" actId="20577"/>
          <ac:spMkLst>
            <pc:docMk/>
            <pc:sldMk cId="421078027" sldId="686"/>
            <ac:spMk id="3" creationId="{00000000-0000-0000-0000-000000000000}"/>
          </ac:spMkLst>
        </pc:spChg>
        <pc:spChg chg="add del mod">
          <ac:chgData name="wei xu" userId="1985b68f1f4e5a68" providerId="LiveId" clId="{AF7A83E1-9C14-4B2E-85FC-CA95586652BB}" dt="2023-04-28T06:25:09.763" v="633" actId="21"/>
          <ac:spMkLst>
            <pc:docMk/>
            <pc:sldMk cId="421078027" sldId="686"/>
            <ac:spMk id="5" creationId="{A653D200-0552-CD2A-A231-8410BA5D85F1}"/>
          </ac:spMkLst>
        </pc:spChg>
        <pc:picChg chg="add del mod">
          <ac:chgData name="wei xu" userId="1985b68f1f4e5a68" providerId="LiveId" clId="{AF7A83E1-9C14-4B2E-85FC-CA95586652BB}" dt="2023-04-28T06:23:44.115" v="620"/>
          <ac:picMkLst>
            <pc:docMk/>
            <pc:sldMk cId="421078027" sldId="686"/>
            <ac:picMk id="6" creationId="{68FA3C40-46F2-97B7-5EBD-E009E9DBBFB5}"/>
          </ac:picMkLst>
        </pc:picChg>
        <pc:picChg chg="add del">
          <ac:chgData name="wei xu" userId="1985b68f1f4e5a68" providerId="LiveId" clId="{AF7A83E1-9C14-4B2E-85FC-CA95586652BB}" dt="2023-04-28T06:25:30.544" v="654"/>
          <ac:picMkLst>
            <pc:docMk/>
            <pc:sldMk cId="421078027" sldId="686"/>
            <ac:picMk id="7" creationId="{03A29A9D-34B0-362F-5B2B-A0B654805D54}"/>
          </ac:picMkLst>
        </pc:picChg>
      </pc:sldChg>
      <pc:sldChg chg="modSp add mod">
        <pc:chgData name="wei xu" userId="1985b68f1f4e5a68" providerId="LiveId" clId="{AF7A83E1-9C14-4B2E-85FC-CA95586652BB}" dt="2023-04-29T05:21:00.458" v="3909" actId="20577"/>
        <pc:sldMkLst>
          <pc:docMk/>
          <pc:sldMk cId="2780128111" sldId="687"/>
        </pc:sldMkLst>
        <pc:spChg chg="mod">
          <ac:chgData name="wei xu" userId="1985b68f1f4e5a68" providerId="LiveId" clId="{AF7A83E1-9C14-4B2E-85FC-CA95586652BB}" dt="2023-04-28T06:11:39.952" v="572"/>
          <ac:spMkLst>
            <pc:docMk/>
            <pc:sldMk cId="2780128111" sldId="687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9T05:21:00.458" v="3909" actId="20577"/>
          <ac:spMkLst>
            <pc:docMk/>
            <pc:sldMk cId="2780128111" sldId="687"/>
            <ac:spMk id="3" creationId="{00000000-0000-0000-0000-000000000000}"/>
          </ac:spMkLst>
        </pc:spChg>
      </pc:sldChg>
      <pc:sldChg chg="addSp delSp modSp add mod">
        <pc:chgData name="wei xu" userId="1985b68f1f4e5a68" providerId="LiveId" clId="{AF7A83E1-9C14-4B2E-85FC-CA95586652BB}" dt="2023-04-28T06:32:04.164" v="954" actId="20577"/>
        <pc:sldMkLst>
          <pc:docMk/>
          <pc:sldMk cId="692481225" sldId="688"/>
        </pc:sldMkLst>
        <pc:spChg chg="mod">
          <ac:chgData name="wei xu" userId="1985b68f1f4e5a68" providerId="LiveId" clId="{AF7A83E1-9C14-4B2E-85FC-CA95586652BB}" dt="2023-04-28T06:32:04.164" v="954" actId="20577"/>
          <ac:spMkLst>
            <pc:docMk/>
            <pc:sldMk cId="692481225" sldId="688"/>
            <ac:spMk id="3" creationId="{00000000-0000-0000-0000-000000000000}"/>
          </ac:spMkLst>
        </pc:spChg>
        <pc:spChg chg="del mod">
          <ac:chgData name="wei xu" userId="1985b68f1f4e5a68" providerId="LiveId" clId="{AF7A83E1-9C14-4B2E-85FC-CA95586652BB}" dt="2023-04-28T06:28:49.795" v="821" actId="21"/>
          <ac:spMkLst>
            <pc:docMk/>
            <pc:sldMk cId="692481225" sldId="688"/>
            <ac:spMk id="5" creationId="{A653D200-0552-CD2A-A231-8410BA5D85F1}"/>
          </ac:spMkLst>
        </pc:spChg>
        <pc:picChg chg="add del">
          <ac:chgData name="wei xu" userId="1985b68f1f4e5a68" providerId="LiveId" clId="{AF7A83E1-9C14-4B2E-85FC-CA95586652BB}" dt="2023-04-28T06:29:05.790" v="824" actId="21"/>
          <ac:picMkLst>
            <pc:docMk/>
            <pc:sldMk cId="692481225" sldId="688"/>
            <ac:picMk id="6" creationId="{91BF417B-7749-1DF3-6C32-1F948F839E9A}"/>
          </ac:picMkLst>
        </pc:picChg>
        <pc:picChg chg="add del">
          <ac:chgData name="wei xu" userId="1985b68f1f4e5a68" providerId="LiveId" clId="{AF7A83E1-9C14-4B2E-85FC-CA95586652BB}" dt="2023-04-28T06:29:30.168" v="826" actId="21"/>
          <ac:picMkLst>
            <pc:docMk/>
            <pc:sldMk cId="692481225" sldId="688"/>
            <ac:picMk id="7" creationId="{0024EFB7-27CD-5E07-1682-2A4EDAB91A8F}"/>
          </ac:picMkLst>
        </pc:picChg>
        <pc:picChg chg="add del">
          <ac:chgData name="wei xu" userId="1985b68f1f4e5a68" providerId="LiveId" clId="{AF7A83E1-9C14-4B2E-85FC-CA95586652BB}" dt="2023-04-28T06:29:40.200" v="828" actId="21"/>
          <ac:picMkLst>
            <pc:docMk/>
            <pc:sldMk cId="692481225" sldId="688"/>
            <ac:picMk id="8" creationId="{4EDCD889-0B74-0CC6-94F1-EE3BF21C9E4C}"/>
          </ac:picMkLst>
        </pc:picChg>
      </pc:sldChg>
      <pc:sldChg chg="modSp add mod">
        <pc:chgData name="wei xu" userId="1985b68f1f4e5a68" providerId="LiveId" clId="{AF7A83E1-9C14-4B2E-85FC-CA95586652BB}" dt="2023-04-28T15:20:50.110" v="3212" actId="20577"/>
        <pc:sldMkLst>
          <pc:docMk/>
          <pc:sldMk cId="2985397163" sldId="689"/>
        </pc:sldMkLst>
        <pc:spChg chg="mod">
          <ac:chgData name="wei xu" userId="1985b68f1f4e5a68" providerId="LiveId" clId="{AF7A83E1-9C14-4B2E-85FC-CA95586652BB}" dt="2023-04-28T15:20:50.110" v="3212" actId="20577"/>
          <ac:spMkLst>
            <pc:docMk/>
            <pc:sldMk cId="2985397163" sldId="689"/>
            <ac:spMk id="3" creationId="{00000000-0000-0000-0000-000000000000}"/>
          </ac:spMkLst>
        </pc:spChg>
      </pc:sldChg>
      <pc:sldChg chg="addSp modSp mod">
        <pc:chgData name="wei xu" userId="1985b68f1f4e5a68" providerId="LiveId" clId="{AF7A83E1-9C14-4B2E-85FC-CA95586652BB}" dt="2023-04-28T06:49:21.597" v="1142" actId="20577"/>
        <pc:sldMkLst>
          <pc:docMk/>
          <pc:sldMk cId="4004525184" sldId="690"/>
        </pc:sldMkLst>
        <pc:spChg chg="mod">
          <ac:chgData name="wei xu" userId="1985b68f1f4e5a68" providerId="LiveId" clId="{AF7A83E1-9C14-4B2E-85FC-CA95586652BB}" dt="2023-04-28T06:45:13.369" v="1028" actId="6549"/>
          <ac:spMkLst>
            <pc:docMk/>
            <pc:sldMk cId="4004525184" sldId="690"/>
            <ac:spMk id="2" creationId="{00000000-0000-0000-0000-000000000000}"/>
          </ac:spMkLst>
        </pc:spChg>
        <pc:spChg chg="mod">
          <ac:chgData name="wei xu" userId="1985b68f1f4e5a68" providerId="LiveId" clId="{AF7A83E1-9C14-4B2E-85FC-CA95586652BB}" dt="2023-04-28T06:49:21.597" v="1142" actId="20577"/>
          <ac:spMkLst>
            <pc:docMk/>
            <pc:sldMk cId="4004525184" sldId="690"/>
            <ac:spMk id="3" creationId="{00000000-0000-0000-0000-000000000000}"/>
          </ac:spMkLst>
        </pc:spChg>
        <pc:spChg chg="add mod">
          <ac:chgData name="wei xu" userId="1985b68f1f4e5a68" providerId="LiveId" clId="{AF7A83E1-9C14-4B2E-85FC-CA95586652BB}" dt="2023-04-28T06:46:14.270" v="1035" actId="1076"/>
          <ac:spMkLst>
            <pc:docMk/>
            <pc:sldMk cId="4004525184" sldId="690"/>
            <ac:spMk id="6" creationId="{5D2A7E98-CFD5-83BC-1A23-005FDDB3B8FD}"/>
          </ac:spMkLst>
        </pc:spChg>
      </pc:sldChg>
      <pc:sldChg chg="modSp add mod ord">
        <pc:chgData name="wei xu" userId="1985b68f1f4e5a68" providerId="LiveId" clId="{AF7A83E1-9C14-4B2E-85FC-CA95586652BB}" dt="2023-04-28T15:28:47.441" v="3326" actId="20577"/>
        <pc:sldMkLst>
          <pc:docMk/>
          <pc:sldMk cId="1281308821" sldId="691"/>
        </pc:sldMkLst>
        <pc:spChg chg="mod">
          <ac:chgData name="wei xu" userId="1985b68f1f4e5a68" providerId="LiveId" clId="{AF7A83E1-9C14-4B2E-85FC-CA95586652BB}" dt="2023-04-28T15:28:47.441" v="3326" actId="20577"/>
          <ac:spMkLst>
            <pc:docMk/>
            <pc:sldMk cId="1281308821" sldId="691"/>
            <ac:spMk id="3" creationId="{00000000-0000-0000-0000-000000000000}"/>
          </ac:spMkLst>
        </pc:spChg>
      </pc:sldChg>
      <pc:sldChg chg="addSp delSp modSp add mod ord">
        <pc:chgData name="wei xu" userId="1985b68f1f4e5a68" providerId="LiveId" clId="{AF7A83E1-9C14-4B2E-85FC-CA95586652BB}" dt="2023-04-29T05:38:15.165" v="4056" actId="20577"/>
        <pc:sldMkLst>
          <pc:docMk/>
          <pc:sldMk cId="403132808" sldId="692"/>
        </pc:sldMkLst>
        <pc:spChg chg="del mod">
          <ac:chgData name="wei xu" userId="1985b68f1f4e5a68" providerId="LiveId" clId="{AF7A83E1-9C14-4B2E-85FC-CA95586652BB}" dt="2023-04-28T07:25:18.528" v="1875"/>
          <ac:spMkLst>
            <pc:docMk/>
            <pc:sldMk cId="403132808" sldId="692"/>
            <ac:spMk id="3" creationId="{00000000-0000-0000-0000-000000000000}"/>
          </ac:spMkLst>
        </pc:spChg>
        <pc:spChg chg="add del mod">
          <ac:chgData name="wei xu" userId="1985b68f1f4e5a68" providerId="LiveId" clId="{AF7A83E1-9C14-4B2E-85FC-CA95586652BB}" dt="2023-04-28T07:27:56.937" v="1892" actId="21"/>
          <ac:spMkLst>
            <pc:docMk/>
            <pc:sldMk cId="403132808" sldId="692"/>
            <ac:spMk id="8" creationId="{BE2B7CB5-59F0-CFC3-DDC5-F6376827F28F}"/>
          </ac:spMkLst>
        </pc:spChg>
        <pc:spChg chg="add del mod">
          <ac:chgData name="wei xu" userId="1985b68f1f4e5a68" providerId="LiveId" clId="{AF7A83E1-9C14-4B2E-85FC-CA95586652BB}" dt="2023-04-28T07:28:08.724" v="1895" actId="21"/>
          <ac:spMkLst>
            <pc:docMk/>
            <pc:sldMk cId="403132808" sldId="692"/>
            <ac:spMk id="10" creationId="{FEA5EB06-594F-D54F-2C3B-40CF2A9DE9C5}"/>
          </ac:spMkLst>
        </pc:spChg>
        <pc:graphicFrameChg chg="add del mod modGraphic">
          <ac:chgData name="wei xu" userId="1985b68f1f4e5a68" providerId="LiveId" clId="{AF7A83E1-9C14-4B2E-85FC-CA95586652BB}" dt="2023-04-28T07:28:03.312" v="1894" actId="21"/>
          <ac:graphicFrameMkLst>
            <pc:docMk/>
            <pc:sldMk cId="403132808" sldId="692"/>
            <ac:graphicFrameMk id="5" creationId="{D13E56E8-BB76-6B52-4129-474B186A63FA}"/>
          </ac:graphicFrameMkLst>
        </pc:graphicFrameChg>
        <pc:graphicFrameChg chg="add del mod">
          <ac:chgData name="wei xu" userId="1985b68f1f4e5a68" providerId="LiveId" clId="{AF7A83E1-9C14-4B2E-85FC-CA95586652BB}" dt="2023-04-28T07:27:57.654" v="1893"/>
          <ac:graphicFrameMkLst>
            <pc:docMk/>
            <pc:sldMk cId="403132808" sldId="692"/>
            <ac:graphicFrameMk id="6" creationId="{BDD38BF0-5332-F101-C3EA-DF0EEA1840FC}"/>
          </ac:graphicFrameMkLst>
        </pc:graphicFrameChg>
        <pc:graphicFrameChg chg="add mod modGraphic">
          <ac:chgData name="wei xu" userId="1985b68f1f4e5a68" providerId="LiveId" clId="{AF7A83E1-9C14-4B2E-85FC-CA95586652BB}" dt="2023-04-29T05:38:15.165" v="4056" actId="20577"/>
          <ac:graphicFrameMkLst>
            <pc:docMk/>
            <pc:sldMk cId="403132808" sldId="692"/>
            <ac:graphicFrameMk id="11" creationId="{55683AB3-05E4-3842-8A6F-42F311D37F44}"/>
          </ac:graphicFrameMkLst>
        </pc:graphicFrameChg>
      </pc:sldChg>
      <pc:sldChg chg="add del">
        <pc:chgData name="wei xu" userId="1985b68f1f4e5a68" providerId="LiveId" clId="{AF7A83E1-9C14-4B2E-85FC-CA95586652BB}" dt="2023-04-28T15:31:29.667" v="3352" actId="2696"/>
        <pc:sldMkLst>
          <pc:docMk/>
          <pc:sldMk cId="1106024412" sldId="693"/>
        </pc:sldMkLst>
      </pc:sldChg>
      <pc:sldChg chg="add del">
        <pc:chgData name="wei xu" userId="1985b68f1f4e5a68" providerId="LiveId" clId="{AF7A83E1-9C14-4B2E-85FC-CA95586652BB}" dt="2023-04-28T15:31:41.558" v="3353" actId="2696"/>
        <pc:sldMkLst>
          <pc:docMk/>
          <pc:sldMk cId="2063428613" sldId="694"/>
        </pc:sldMkLst>
      </pc:sldChg>
      <pc:sldChg chg="modSp add mod">
        <pc:chgData name="wei xu" userId="1985b68f1f4e5a68" providerId="LiveId" clId="{AF7A83E1-9C14-4B2E-85FC-CA95586652BB}" dt="2023-04-29T05:39:05.602" v="4078" actId="20577"/>
        <pc:sldMkLst>
          <pc:docMk/>
          <pc:sldMk cId="305233563" sldId="695"/>
        </pc:sldMkLst>
        <pc:spChg chg="mod">
          <ac:chgData name="wei xu" userId="1985b68f1f4e5a68" providerId="LiveId" clId="{AF7A83E1-9C14-4B2E-85FC-CA95586652BB}" dt="2023-04-29T05:39:05.602" v="4078" actId="20577"/>
          <ac:spMkLst>
            <pc:docMk/>
            <pc:sldMk cId="305233563" sldId="695"/>
            <ac:spMk id="3" creationId="{00000000-0000-0000-0000-000000000000}"/>
          </ac:spMkLst>
        </pc:spChg>
      </pc:sldChg>
      <pc:sldChg chg="modSp add mod">
        <pc:chgData name="wei xu" userId="1985b68f1f4e5a68" providerId="LiveId" clId="{AF7A83E1-9C14-4B2E-85FC-CA95586652BB}" dt="2023-04-28T15:33:35.523" v="3373" actId="20577"/>
        <pc:sldMkLst>
          <pc:docMk/>
          <pc:sldMk cId="180806488" sldId="696"/>
        </pc:sldMkLst>
        <pc:spChg chg="mod">
          <ac:chgData name="wei xu" userId="1985b68f1f4e5a68" providerId="LiveId" clId="{AF7A83E1-9C14-4B2E-85FC-CA95586652BB}" dt="2023-04-28T15:33:35.523" v="3373" actId="20577"/>
          <ac:spMkLst>
            <pc:docMk/>
            <pc:sldMk cId="180806488" sldId="696"/>
            <ac:spMk id="3" creationId="{00000000-0000-0000-0000-000000000000}"/>
          </ac:spMkLst>
        </pc:spChg>
      </pc:sldChg>
      <pc:sldChg chg="modSp add mod">
        <pc:chgData name="wei xu" userId="1985b68f1f4e5a68" providerId="LiveId" clId="{AF7A83E1-9C14-4B2E-85FC-CA95586652BB}" dt="2023-04-29T05:40:03.308" v="4084" actId="6549"/>
        <pc:sldMkLst>
          <pc:docMk/>
          <pc:sldMk cId="210751172" sldId="697"/>
        </pc:sldMkLst>
        <pc:spChg chg="mod">
          <ac:chgData name="wei xu" userId="1985b68f1f4e5a68" providerId="LiveId" clId="{AF7A83E1-9C14-4B2E-85FC-CA95586652BB}" dt="2023-04-29T05:40:03.308" v="4084" actId="6549"/>
          <ac:spMkLst>
            <pc:docMk/>
            <pc:sldMk cId="210751172" sldId="697"/>
            <ac:spMk id="3" creationId="{00000000-0000-0000-0000-000000000000}"/>
          </ac:spMkLst>
        </pc:spChg>
      </pc:sldChg>
      <pc:sldChg chg="modSp add mod">
        <pc:chgData name="wei xu" userId="1985b68f1f4e5a68" providerId="LiveId" clId="{AF7A83E1-9C14-4B2E-85FC-CA95586652BB}" dt="2023-04-28T08:11:01.775" v="3153" actId="20577"/>
        <pc:sldMkLst>
          <pc:docMk/>
          <pc:sldMk cId="3959636253" sldId="698"/>
        </pc:sldMkLst>
        <pc:spChg chg="mod">
          <ac:chgData name="wei xu" userId="1985b68f1f4e5a68" providerId="LiveId" clId="{AF7A83E1-9C14-4B2E-85FC-CA95586652BB}" dt="2023-04-28T08:11:01.775" v="3153" actId="20577"/>
          <ac:spMkLst>
            <pc:docMk/>
            <pc:sldMk cId="3959636253" sldId="698"/>
            <ac:spMk id="3" creationId="{00000000-0000-0000-0000-000000000000}"/>
          </ac:spMkLst>
        </pc:spChg>
      </pc:sldChg>
      <pc:sldChg chg="add del">
        <pc:chgData name="wei xu" userId="1985b68f1f4e5a68" providerId="LiveId" clId="{AF7A83E1-9C14-4B2E-85FC-CA95586652BB}" dt="2023-04-28T08:11:12.154" v="3154" actId="2696"/>
        <pc:sldMkLst>
          <pc:docMk/>
          <pc:sldMk cId="3483400712" sldId="699"/>
        </pc:sldMkLst>
      </pc:sldChg>
      <pc:sldChg chg="modSp mod ord">
        <pc:chgData name="wei xu" userId="1985b68f1f4e5a68" providerId="LiveId" clId="{AF7A83E1-9C14-4B2E-85FC-CA95586652BB}" dt="2023-04-29T05:39:29.039" v="4080"/>
        <pc:sldMkLst>
          <pc:docMk/>
          <pc:sldMk cId="2471265485" sldId="700"/>
        </pc:sldMkLst>
        <pc:spChg chg="mod">
          <ac:chgData name="wei xu" userId="1985b68f1f4e5a68" providerId="LiveId" clId="{AF7A83E1-9C14-4B2E-85FC-CA95586652BB}" dt="2023-04-28T07:39:16.427" v="2103"/>
          <ac:spMkLst>
            <pc:docMk/>
            <pc:sldMk cId="2471265485" sldId="700"/>
            <ac:spMk id="2" creationId="{A05E3298-97D4-7A76-A47A-D2F207953723}"/>
          </ac:spMkLst>
        </pc:spChg>
        <pc:spChg chg="mod">
          <ac:chgData name="wei xu" userId="1985b68f1f4e5a68" providerId="LiveId" clId="{AF7A83E1-9C14-4B2E-85FC-CA95586652BB}" dt="2023-04-28T07:38:56.766" v="2102" actId="20577"/>
          <ac:spMkLst>
            <pc:docMk/>
            <pc:sldMk cId="2471265485" sldId="700"/>
            <ac:spMk id="3" creationId="{E704CD67-E64D-237F-EBE6-22F0FDC0E746}"/>
          </ac:spMkLst>
        </pc:spChg>
      </pc:sldChg>
      <pc:sldChg chg="modSp add mod ord">
        <pc:chgData name="wei xu" userId="1985b68f1f4e5a68" providerId="LiveId" clId="{AF7A83E1-9C14-4B2E-85FC-CA95586652BB}" dt="2023-04-28T15:41:54.956" v="3576" actId="20577"/>
        <pc:sldMkLst>
          <pc:docMk/>
          <pc:sldMk cId="511814094" sldId="701"/>
        </pc:sldMkLst>
        <pc:spChg chg="mod">
          <ac:chgData name="wei xu" userId="1985b68f1f4e5a68" providerId="LiveId" clId="{AF7A83E1-9C14-4B2E-85FC-CA95586652BB}" dt="2023-04-28T15:41:54.956" v="3576" actId="20577"/>
          <ac:spMkLst>
            <pc:docMk/>
            <pc:sldMk cId="511814094" sldId="701"/>
            <ac:spMk id="3" creationId="{E704CD67-E64D-237F-EBE6-22F0FDC0E746}"/>
          </ac:spMkLst>
        </pc:spChg>
      </pc:sldChg>
      <pc:sldChg chg="del">
        <pc:chgData name="wei xu" userId="1985b68f1f4e5a68" providerId="LiveId" clId="{AF7A83E1-9C14-4B2E-85FC-CA95586652BB}" dt="2023-04-28T08:11:50.996" v="3155" actId="2696"/>
        <pc:sldMkLst>
          <pc:docMk/>
          <pc:sldMk cId="4253652098" sldId="703"/>
        </pc:sldMkLst>
      </pc:sldChg>
      <pc:sldChg chg="modSp mod">
        <pc:chgData name="wei xu" userId="1985b68f1f4e5a68" providerId="LiveId" clId="{AF7A83E1-9C14-4B2E-85FC-CA95586652BB}" dt="2023-04-28T15:49:14.768" v="3806" actId="20577"/>
        <pc:sldMkLst>
          <pc:docMk/>
          <pc:sldMk cId="2406967130" sldId="704"/>
        </pc:sldMkLst>
        <pc:spChg chg="mod">
          <ac:chgData name="wei xu" userId="1985b68f1f4e5a68" providerId="LiveId" clId="{AF7A83E1-9C14-4B2E-85FC-CA95586652BB}" dt="2023-04-28T15:49:14.768" v="3806" actId="20577"/>
          <ac:spMkLst>
            <pc:docMk/>
            <pc:sldMk cId="2406967130" sldId="704"/>
            <ac:spMk id="3" creationId="{E704CD67-E64D-237F-EBE6-22F0FDC0E746}"/>
          </ac:spMkLst>
        </pc:spChg>
      </pc:sldChg>
      <pc:sldChg chg="modSp mod">
        <pc:chgData name="wei xu" userId="1985b68f1f4e5a68" providerId="LiveId" clId="{AF7A83E1-9C14-4B2E-85FC-CA95586652BB}" dt="2023-04-28T15:46:09.782" v="3694" actId="255"/>
        <pc:sldMkLst>
          <pc:docMk/>
          <pc:sldMk cId="2917550865" sldId="705"/>
        </pc:sldMkLst>
        <pc:spChg chg="mod">
          <ac:chgData name="wei xu" userId="1985b68f1f4e5a68" providerId="LiveId" clId="{AF7A83E1-9C14-4B2E-85FC-CA95586652BB}" dt="2023-04-28T15:46:09.782" v="3694" actId="255"/>
          <ac:spMkLst>
            <pc:docMk/>
            <pc:sldMk cId="2917550865" sldId="705"/>
            <ac:spMk id="3" creationId="{E704CD67-E64D-237F-EBE6-22F0FDC0E746}"/>
          </ac:spMkLst>
        </pc:spChg>
      </pc:sldChg>
      <pc:sldChg chg="addSp delSp modSp add mod">
        <pc:chgData name="wei xu" userId="1985b68f1f4e5a68" providerId="LiveId" clId="{AF7A83E1-9C14-4B2E-85FC-CA95586652BB}" dt="2023-04-28T15:42:02.153" v="3577" actId="20577"/>
        <pc:sldMkLst>
          <pc:docMk/>
          <pc:sldMk cId="838904424" sldId="706"/>
        </pc:sldMkLst>
        <pc:spChg chg="mod">
          <ac:chgData name="wei xu" userId="1985b68f1f4e5a68" providerId="LiveId" clId="{AF7A83E1-9C14-4B2E-85FC-CA95586652BB}" dt="2023-04-28T15:42:02.153" v="3577" actId="20577"/>
          <ac:spMkLst>
            <pc:docMk/>
            <pc:sldMk cId="838904424" sldId="706"/>
            <ac:spMk id="3" creationId="{E704CD67-E64D-237F-EBE6-22F0FDC0E746}"/>
          </ac:spMkLst>
        </pc:spChg>
        <pc:spChg chg="add del">
          <ac:chgData name="wei xu" userId="1985b68f1f4e5a68" providerId="LiveId" clId="{AF7A83E1-9C14-4B2E-85FC-CA95586652BB}" dt="2023-04-28T07:58:40.055" v="2987" actId="22"/>
          <ac:spMkLst>
            <pc:docMk/>
            <pc:sldMk cId="838904424" sldId="706"/>
            <ac:spMk id="6" creationId="{8D65F6C5-829A-DF64-DFEA-210B4409893D}"/>
          </ac:spMkLst>
        </pc:spChg>
      </pc:sldChg>
      <pc:sldChg chg="add del">
        <pc:chgData name="wei xu" userId="1985b68f1f4e5a68" providerId="LiveId" clId="{AF7A83E1-9C14-4B2E-85FC-CA95586652BB}" dt="2023-04-28T15:37:05.826" v="3467" actId="2696"/>
        <pc:sldMkLst>
          <pc:docMk/>
          <pc:sldMk cId="3419878463" sldId="707"/>
        </pc:sldMkLst>
      </pc:sldChg>
      <pc:sldChg chg="modSp add mod ord">
        <pc:chgData name="wei xu" userId="1985b68f1f4e5a68" providerId="LiveId" clId="{AF7A83E1-9C14-4B2E-85FC-CA95586652BB}" dt="2023-04-28T08:00:57.320" v="3006" actId="255"/>
        <pc:sldMkLst>
          <pc:docMk/>
          <pc:sldMk cId="3662206346" sldId="708"/>
        </pc:sldMkLst>
        <pc:spChg chg="mod">
          <ac:chgData name="wei xu" userId="1985b68f1f4e5a68" providerId="LiveId" clId="{AF7A83E1-9C14-4B2E-85FC-CA95586652BB}" dt="2023-04-28T08:00:57.320" v="3006" actId="255"/>
          <ac:spMkLst>
            <pc:docMk/>
            <pc:sldMk cId="3662206346" sldId="708"/>
            <ac:spMk id="3" creationId="{00000000-0000-0000-0000-000000000000}"/>
          </ac:spMkLst>
        </pc:spChg>
      </pc:sldChg>
      <pc:sldChg chg="modSp add mod">
        <pc:chgData name="wei xu" userId="1985b68f1f4e5a68" providerId="LiveId" clId="{AF7A83E1-9C14-4B2E-85FC-CA95586652BB}" dt="2023-04-28T15:47:37.012" v="3754" actId="20577"/>
        <pc:sldMkLst>
          <pc:docMk/>
          <pc:sldMk cId="2769596219" sldId="709"/>
        </pc:sldMkLst>
        <pc:spChg chg="mod">
          <ac:chgData name="wei xu" userId="1985b68f1f4e5a68" providerId="LiveId" clId="{AF7A83E1-9C14-4B2E-85FC-CA95586652BB}" dt="2023-04-28T15:47:37.012" v="3754" actId="20577"/>
          <ac:spMkLst>
            <pc:docMk/>
            <pc:sldMk cId="2769596219" sldId="709"/>
            <ac:spMk id="3" creationId="{E704CD67-E64D-237F-EBE6-22F0FDC0E746}"/>
          </ac:spMkLst>
        </pc:spChg>
      </pc:sldChg>
      <pc:sldChg chg="modSp add mod ord">
        <pc:chgData name="wei xu" userId="1985b68f1f4e5a68" providerId="LiveId" clId="{AF7A83E1-9C14-4B2E-85FC-CA95586652BB}" dt="2023-04-28T08:07:43.690" v="3111" actId="21"/>
        <pc:sldMkLst>
          <pc:docMk/>
          <pc:sldMk cId="2030272386" sldId="710"/>
        </pc:sldMkLst>
        <pc:spChg chg="mod">
          <ac:chgData name="wei xu" userId="1985b68f1f4e5a68" providerId="LiveId" clId="{AF7A83E1-9C14-4B2E-85FC-CA95586652BB}" dt="2023-04-28T08:07:43.690" v="3111" actId="21"/>
          <ac:spMkLst>
            <pc:docMk/>
            <pc:sldMk cId="2030272386" sldId="710"/>
            <ac:spMk id="3" creationId="{00000000-0000-0000-0000-000000000000}"/>
          </ac:spMkLst>
        </pc:spChg>
      </pc:sldChg>
      <pc:sldChg chg="modSp add mod">
        <pc:chgData name="wei xu" userId="1985b68f1f4e5a68" providerId="LiveId" clId="{AF7A83E1-9C14-4B2E-85FC-CA95586652BB}" dt="2023-04-28T08:08:26.575" v="3119"/>
        <pc:sldMkLst>
          <pc:docMk/>
          <pc:sldMk cId="2602344615" sldId="711"/>
        </pc:sldMkLst>
        <pc:spChg chg="mod">
          <ac:chgData name="wei xu" userId="1985b68f1f4e5a68" providerId="LiveId" clId="{AF7A83E1-9C14-4B2E-85FC-CA95586652BB}" dt="2023-04-28T08:08:26.575" v="3119"/>
          <ac:spMkLst>
            <pc:docMk/>
            <pc:sldMk cId="2602344615" sldId="711"/>
            <ac:spMk id="3" creationId="{00000000-0000-0000-0000-000000000000}"/>
          </ac:spMkLst>
        </pc:spChg>
      </pc:sldChg>
      <pc:sldChg chg="add del">
        <pc:chgData name="wei xu" userId="1985b68f1f4e5a68" providerId="LiveId" clId="{AF7A83E1-9C14-4B2E-85FC-CA95586652BB}" dt="2023-04-28T08:12:01.558" v="3157" actId="2696"/>
        <pc:sldMkLst>
          <pc:docMk/>
          <pc:sldMk cId="3335831324" sldId="712"/>
        </pc:sldMkLst>
      </pc:sldChg>
      <pc:sldChg chg="modSp add mod">
        <pc:chgData name="wei xu" userId="1985b68f1f4e5a68" providerId="LiveId" clId="{AF7A83E1-9C14-4B2E-85FC-CA95586652BB}" dt="2023-04-29T05:34:41.205" v="3977" actId="14100"/>
        <pc:sldMkLst>
          <pc:docMk/>
          <pc:sldMk cId="3735714964" sldId="712"/>
        </pc:sldMkLst>
        <pc:spChg chg="mod">
          <ac:chgData name="wei xu" userId="1985b68f1f4e5a68" providerId="LiveId" clId="{AF7A83E1-9C14-4B2E-85FC-CA95586652BB}" dt="2023-04-29T05:34:41.205" v="3977" actId="14100"/>
          <ac:spMkLst>
            <pc:docMk/>
            <pc:sldMk cId="3735714964" sldId="712"/>
            <ac:spMk id="3" creationId="{00000000-0000-0000-0000-000000000000}"/>
          </ac:spMkLst>
        </pc:spChg>
      </pc:sldChg>
    </pc:docChg>
  </pc:docChgLst>
  <pc:docChgLst>
    <pc:chgData name="wei xu" userId="1985b68f1f4e5a68" providerId="LiveId" clId="{959BCE48-3DDF-4F0C-986D-48E567E57938}"/>
    <pc:docChg chg="modSld">
      <pc:chgData name="wei xu" userId="1985b68f1f4e5a68" providerId="LiveId" clId="{959BCE48-3DDF-4F0C-986D-48E567E57938}" dt="2022-05-20T15:18:32.175" v="36" actId="6549"/>
      <pc:docMkLst>
        <pc:docMk/>
      </pc:docMkLst>
      <pc:sldChg chg="modSp mod">
        <pc:chgData name="wei xu" userId="1985b68f1f4e5a68" providerId="LiveId" clId="{959BCE48-3DDF-4F0C-986D-48E567E57938}" dt="2022-05-20T15:14:43.624" v="0" actId="6549"/>
        <pc:sldMkLst>
          <pc:docMk/>
          <pc:sldMk cId="0" sldId="559"/>
        </pc:sldMkLst>
        <pc:spChg chg="mod">
          <ac:chgData name="wei xu" userId="1985b68f1f4e5a68" providerId="LiveId" clId="{959BCE48-3DDF-4F0C-986D-48E567E57938}" dt="2022-05-20T15:14:43.624" v="0" actId="6549"/>
          <ac:spMkLst>
            <pc:docMk/>
            <pc:sldMk cId="0" sldId="559"/>
            <ac:spMk id="3" creationId="{00000000-0000-0000-0000-000000000000}"/>
          </ac:spMkLst>
        </pc:spChg>
      </pc:sldChg>
      <pc:sldChg chg="modSp mod">
        <pc:chgData name="wei xu" userId="1985b68f1f4e5a68" providerId="LiveId" clId="{959BCE48-3DDF-4F0C-986D-48E567E57938}" dt="2022-05-20T15:15:12.422" v="3" actId="20577"/>
        <pc:sldMkLst>
          <pc:docMk/>
          <pc:sldMk cId="0" sldId="562"/>
        </pc:sldMkLst>
        <pc:spChg chg="mod">
          <ac:chgData name="wei xu" userId="1985b68f1f4e5a68" providerId="LiveId" clId="{959BCE48-3DDF-4F0C-986D-48E567E57938}" dt="2022-05-20T15:15:12.422" v="3" actId="20577"/>
          <ac:spMkLst>
            <pc:docMk/>
            <pc:sldMk cId="0" sldId="562"/>
            <ac:spMk id="3" creationId="{00000000-0000-0000-0000-000000000000}"/>
          </ac:spMkLst>
        </pc:spChg>
      </pc:sldChg>
      <pc:sldChg chg="modSp mod">
        <pc:chgData name="wei xu" userId="1985b68f1f4e5a68" providerId="LiveId" clId="{959BCE48-3DDF-4F0C-986D-48E567E57938}" dt="2022-05-20T15:15:46.421" v="9" actId="20577"/>
        <pc:sldMkLst>
          <pc:docMk/>
          <pc:sldMk cId="0" sldId="564"/>
        </pc:sldMkLst>
        <pc:spChg chg="mod">
          <ac:chgData name="wei xu" userId="1985b68f1f4e5a68" providerId="LiveId" clId="{959BCE48-3DDF-4F0C-986D-48E567E57938}" dt="2022-05-20T15:15:46.421" v="9" actId="20577"/>
          <ac:spMkLst>
            <pc:docMk/>
            <pc:sldMk cId="0" sldId="564"/>
            <ac:spMk id="3" creationId="{00000000-0000-0000-0000-000000000000}"/>
          </ac:spMkLst>
        </pc:spChg>
      </pc:sldChg>
      <pc:sldChg chg="modSp mod">
        <pc:chgData name="wei xu" userId="1985b68f1f4e5a68" providerId="LiveId" clId="{959BCE48-3DDF-4F0C-986D-48E567E57938}" dt="2022-05-20T15:16:32.998" v="17" actId="20577"/>
        <pc:sldMkLst>
          <pc:docMk/>
          <pc:sldMk cId="0" sldId="601"/>
        </pc:sldMkLst>
        <pc:spChg chg="mod">
          <ac:chgData name="wei xu" userId="1985b68f1f4e5a68" providerId="LiveId" clId="{959BCE48-3DDF-4F0C-986D-48E567E57938}" dt="2022-05-20T15:16:32.998" v="17" actId="20577"/>
          <ac:spMkLst>
            <pc:docMk/>
            <pc:sldMk cId="0" sldId="601"/>
            <ac:spMk id="3" creationId="{00000000-0000-0000-0000-000000000000}"/>
          </ac:spMkLst>
        </pc:spChg>
      </pc:sldChg>
      <pc:sldChg chg="modSp mod">
        <pc:chgData name="wei xu" userId="1985b68f1f4e5a68" providerId="LiveId" clId="{959BCE48-3DDF-4F0C-986D-48E567E57938}" dt="2022-05-20T15:16:23.317" v="13" actId="207"/>
        <pc:sldMkLst>
          <pc:docMk/>
          <pc:sldMk cId="0" sldId="602"/>
        </pc:sldMkLst>
        <pc:spChg chg="mod">
          <ac:chgData name="wei xu" userId="1985b68f1f4e5a68" providerId="LiveId" clId="{959BCE48-3DDF-4F0C-986D-48E567E57938}" dt="2022-05-20T15:16:23.317" v="13" actId="207"/>
          <ac:spMkLst>
            <pc:docMk/>
            <pc:sldMk cId="0" sldId="602"/>
            <ac:spMk id="3" creationId="{00000000-0000-0000-0000-000000000000}"/>
          </ac:spMkLst>
        </pc:spChg>
      </pc:sldChg>
      <pc:sldChg chg="modSp mod">
        <pc:chgData name="wei xu" userId="1985b68f1f4e5a68" providerId="LiveId" clId="{959BCE48-3DDF-4F0C-986D-48E567E57938}" dt="2022-05-20T15:16:02.357" v="11" actId="20577"/>
        <pc:sldMkLst>
          <pc:docMk/>
          <pc:sldMk cId="218690037" sldId="678"/>
        </pc:sldMkLst>
        <pc:spChg chg="mod">
          <ac:chgData name="wei xu" userId="1985b68f1f4e5a68" providerId="LiveId" clId="{959BCE48-3DDF-4F0C-986D-48E567E57938}" dt="2022-05-20T15:16:02.357" v="11" actId="20577"/>
          <ac:spMkLst>
            <pc:docMk/>
            <pc:sldMk cId="218690037" sldId="678"/>
            <ac:spMk id="3" creationId="{00000000-0000-0000-0000-000000000000}"/>
          </ac:spMkLst>
        </pc:spChg>
      </pc:sldChg>
      <pc:sldChg chg="modSp mod">
        <pc:chgData name="wei xu" userId="1985b68f1f4e5a68" providerId="LiveId" clId="{959BCE48-3DDF-4F0C-986D-48E567E57938}" dt="2022-05-20T15:18:32.175" v="36" actId="6549"/>
        <pc:sldMkLst>
          <pc:docMk/>
          <pc:sldMk cId="1940553185" sldId="679"/>
        </pc:sldMkLst>
        <pc:spChg chg="mod">
          <ac:chgData name="wei xu" userId="1985b68f1f4e5a68" providerId="LiveId" clId="{959BCE48-3DDF-4F0C-986D-48E567E57938}" dt="2022-05-20T15:18:32.175" v="36" actId="6549"/>
          <ac:spMkLst>
            <pc:docMk/>
            <pc:sldMk cId="1940553185" sldId="679"/>
            <ac:spMk id="3" creationId="{00000000-0000-0000-0000-000000000000}"/>
          </ac:spMkLst>
        </pc:spChg>
      </pc:sldChg>
      <pc:sldChg chg="modSp mod">
        <pc:chgData name="wei xu" userId="1985b68f1f4e5a68" providerId="LiveId" clId="{959BCE48-3DDF-4F0C-986D-48E567E57938}" dt="2022-05-20T15:16:40.357" v="18" actId="207"/>
        <pc:sldMkLst>
          <pc:docMk/>
          <pc:sldMk cId="324935040" sldId="680"/>
        </pc:sldMkLst>
        <pc:spChg chg="mod">
          <ac:chgData name="wei xu" userId="1985b68f1f4e5a68" providerId="LiveId" clId="{959BCE48-3DDF-4F0C-986D-48E567E57938}" dt="2022-05-20T15:16:40.357" v="18" actId="207"/>
          <ac:spMkLst>
            <pc:docMk/>
            <pc:sldMk cId="324935040" sldId="68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2E1D3-F534-4B3C-9EB2-6DCC39E34294}" type="datetimeFigureOut">
              <a:rPr lang="en-CA" smtClean="0"/>
              <a:t>2023-08-20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F03A-D942-4AFF-81B7-D344BF8BA0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349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4198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28980" indent="-28067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21410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570355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18665" indent="-224155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46761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1592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364865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13810" indent="-22415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485FE2D-80E9-4049-9ABB-1E73CA13BE98}" type="slidenum">
              <a:rPr lang="en-US" altLang="zh-CN" smtClean="0">
                <a:solidFill>
                  <a:prstClr val="black"/>
                </a:solidFill>
                <a:latin typeface="Calibri" panose="020F0502020204030204" pitchFamily="34" charset="0"/>
              </a:rPr>
              <a:t>1</a:t>
            </a:fld>
            <a:endParaRPr lang="en-US" altLang="zh-CN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gradFill rotWithShape="1">
          <a:gsLst>
            <a:gs pos="0">
              <a:srgbClr val="3E3E35"/>
            </a:gs>
            <a:gs pos="47501">
              <a:srgbClr val="70706A"/>
            </a:gs>
            <a:gs pos="58501">
              <a:srgbClr val="7C7C77"/>
            </a:gs>
            <a:gs pos="100000">
              <a:srgbClr val="3E3E35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4680B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4680B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114550"/>
            <a:ext cx="8686800" cy="1102519"/>
          </a:xfrm>
        </p:spPr>
        <p:txBody>
          <a:bodyPr anchor="b">
            <a:noAutofit/>
          </a:bodyPr>
          <a:lstStyle>
            <a:lvl1pPr>
              <a:defRPr sz="60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0450"/>
            <a:ext cx="8001000" cy="4000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11" name="灯片编号占位符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616E-460A-41C6-87F7-6E50302701E1}" type="slidenum">
              <a:rPr lang="en-US" altLang="zh-CN">
                <a:solidFill>
                  <a:srgbClr val="D7DAE1"/>
                </a:solidFill>
              </a:rPr>
              <a:t>‹#›</a:t>
            </a:fld>
            <a:endParaRPr lang="en-US" altLang="zh-CN">
              <a:solidFill>
                <a:srgbClr val="D7DAE1"/>
              </a:solidFill>
            </a:endParaRPr>
          </a:p>
        </p:txBody>
      </p:sp>
      <p:sp>
        <p:nvSpPr>
          <p:cNvPr id="12" name="页脚占位符 1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D7DAE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C9B6-C6AA-4521-A0A0-771A4DD55D70}" type="datetime3">
              <a:rPr lang="zh-CN" altLang="en-US">
                <a:solidFill>
                  <a:srgbClr val="55554A"/>
                </a:solidFill>
              </a:rPr>
              <a:t>2023年8月20日星期日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217B-BEEF-4D93-96E9-8118FF21A411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5448300" y="1552575"/>
            <a:ext cx="5143500" cy="2038350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 rot="5400000">
            <a:off x="5525294" y="1713706"/>
            <a:ext cx="5143500" cy="1716088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 rot="5400000">
            <a:off x="4538663" y="2497138"/>
            <a:ext cx="5143500" cy="149225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7" name="图片 13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6" y="160735"/>
            <a:ext cx="1000125" cy="75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017974"/>
            <a:ext cx="1447800" cy="3576649"/>
          </a:xfrm>
        </p:spPr>
        <p:txBody>
          <a:bodyPr vert="eaVert" anchor="b"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353175" cy="4388644"/>
          </a:xfrm>
        </p:spPr>
        <p:txBody>
          <a:bodyPr vert="eaVert"/>
          <a:lstStyle>
            <a:lvl1pPr>
              <a:buFont typeface="Wingdings" panose="05000000000000000000" pitchFamily="2" charset="2"/>
              <a:buChar char="u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DEC54-6D4C-4162-B571-EF9EA81DC2C0}" type="datetime3">
              <a:rPr lang="zh-CN" altLang="en-US">
                <a:solidFill>
                  <a:srgbClr val="55554A"/>
                </a:solidFill>
              </a:rPr>
              <a:t>2023年8月20日星期日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4767263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CC54C-A312-4638-BB09-760122D3D7F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gradFill rotWithShape="1">
          <a:gsLst>
            <a:gs pos="0">
              <a:srgbClr val="A0A3A8"/>
            </a:gs>
            <a:gs pos="47501">
              <a:srgbClr val="D0D3D9"/>
            </a:gs>
            <a:gs pos="58501">
              <a:srgbClr val="D2D5DA"/>
            </a:gs>
            <a:gs pos="100000">
              <a:srgbClr val="A0A3A8"/>
            </a:gs>
          </a:gsLst>
          <a:lin ang="36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908572"/>
            <a:ext cx="9144000" cy="2441972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2000250"/>
            <a:ext cx="9144000" cy="20550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4108848"/>
            <a:ext cx="9144000" cy="177403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19650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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48013" y="3195638"/>
            <a:ext cx="121920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FFFF"/>
                </a:solidFill>
                <a:latin typeface="Franklin Gothic Book" pitchFamily="34" charset="0"/>
                <a:sym typeface="Wingdings" panose="05000000000000000000" pitchFamily="2" charset="2"/>
              </a:rPr>
              <a:t></a:t>
            </a:r>
            <a:endParaRPr lang="en-US" altLang="zh-CN" sz="3200">
              <a:solidFill>
                <a:srgbClr val="FFFFFF"/>
              </a:solidFill>
              <a:latin typeface="Franklin Gothic Book" pitchFamily="34" charset="0"/>
            </a:endParaRPr>
          </a:p>
        </p:txBody>
      </p:sp>
      <p:pic>
        <p:nvPicPr>
          <p:cNvPr id="9" name="图片 15" descr="AGCF_Logo150透明背景1深色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589360"/>
            <a:ext cx="1143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114550"/>
            <a:ext cx="8686800" cy="1097280"/>
          </a:xfrm>
        </p:spPr>
        <p:txBody>
          <a:bodyPr anchor="b">
            <a:noAutofit/>
          </a:bodyPr>
          <a:lstStyle>
            <a:lvl1pPr algn="ctr">
              <a:defRPr sz="6000" b="0" cap="none" baseline="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3600450"/>
            <a:ext cx="8001000" cy="41148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4767263"/>
            <a:ext cx="2895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226" y="3292079"/>
            <a:ext cx="1216025" cy="273844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0BDE66-8CD0-46E0-ADFF-C185EFD091F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3115C-8B76-4425-A764-DE1DC9E9066A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56FA-624A-4BC6-BA19-F78C9CA25CD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0439-0681-4786-9A87-1A0F99C608BC}" type="datetime3">
              <a:rPr lang="zh-CN" altLang="en-US">
                <a:solidFill>
                  <a:srgbClr val="55554A"/>
                </a:solidFill>
              </a:rPr>
              <a:t>2023年8月20日星期日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CA31-49B0-44F7-9023-A88C74DD4F0E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55F9-20D3-466A-BBB9-7B310D7DB210}" type="datetime3">
              <a:rPr lang="zh-CN" altLang="en-US">
                <a:solidFill>
                  <a:srgbClr val="55554A"/>
                </a:solidFill>
              </a:rPr>
              <a:t>2023年8月20日星期日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8D41C-FEAD-4965-943D-A84FF7E6F7A7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5638800" cy="709613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289304"/>
            <a:ext cx="8247888" cy="3401568"/>
          </a:xfrm>
        </p:spPr>
        <p:txBody>
          <a:bodyPr/>
          <a:lstStyle>
            <a:lvl1pPr>
              <a:buFont typeface="Wingdings" panose="05000000000000000000" pitchFamily="2" charset="2"/>
              <a:buChar char="Ø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05740"/>
            <a:ext cx="2743200" cy="70866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C2A40-33CF-4A79-933F-B5FC3BC9902B}" type="datetime3">
              <a:rPr lang="zh-CN" altLang="en-US">
                <a:solidFill>
                  <a:srgbClr val="55554A"/>
                </a:solidFill>
              </a:rPr>
              <a:t>2023年8月20日星期日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AAFEF-CB30-4EEE-AA69-1F602477EFAF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6172200" y="121444"/>
            <a:ext cx="2971800" cy="86439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6145213" y="100013"/>
            <a:ext cx="76200" cy="91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287780"/>
            <a:ext cx="8249920" cy="339852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1450"/>
            <a:ext cx="5638800" cy="754380"/>
          </a:xfrm>
        </p:spPr>
        <p:txBody>
          <a:bodyPr>
            <a:noAutofit/>
          </a:bodyPr>
          <a:lstStyle>
            <a:lvl1pPr algn="l">
              <a:defRPr sz="4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171450"/>
            <a:ext cx="2819400" cy="7543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A213-04D5-49A6-A31A-AFB86F89DD35}" type="datetime3">
              <a:rPr lang="zh-CN" altLang="en-US">
                <a:solidFill>
                  <a:srgbClr val="55554A"/>
                </a:solidFill>
              </a:rPr>
              <a:t>2023年8月20日星期日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078A-61A4-41A6-96D6-3B4F0DB86023}" type="slidenum">
              <a:rPr lang="en-US" altLang="zh-CN">
                <a:solidFill>
                  <a:srgbClr val="55554A"/>
                </a:solidFill>
              </a:rPr>
              <a:t>‹#›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010"/>
            <a:ext cx="9144000" cy="1090613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6207"/>
            <a:ext cx="9144000" cy="86558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6922"/>
            <a:ext cx="7329488" cy="833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chemeClr val="tx2"/>
                </a:solidFill>
                <a:latin typeface="Franklin Gothic Book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chemeClr val="tx2"/>
                </a:solidFill>
                <a:latin typeface="Franklin Gothic Boo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7E9B1-5DFC-408D-AEC5-D380FDDEAA58}" type="slidenum">
              <a:rPr lang="en-US" altLang="zh-CN">
                <a:solidFill>
                  <a:srgbClr val="55554A"/>
                </a:solidFill>
                <a:ea typeface="SimSun" panose="02010600030101010101" pitchFamily="2" charset="-122"/>
              </a:rPr>
              <a:t>‹#›</a:t>
            </a:fld>
            <a:endParaRPr lang="en-US" altLang="zh-CN">
              <a:solidFill>
                <a:srgbClr val="55554A"/>
              </a:solidFill>
              <a:ea typeface="SimSun" panose="02010600030101010101" pitchFamily="2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26319"/>
            <a:ext cx="9144000" cy="111919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FFFFFF"/>
              </a:solidFill>
              <a:ea typeface="SimSun" panose="02010600030101010101" pitchFamily="2" charset="-122"/>
            </a:endParaRPr>
          </a:p>
        </p:txBody>
      </p:sp>
      <p:pic>
        <p:nvPicPr>
          <p:cNvPr id="1034" name="图片 9" descr="AGCF_Logo150透明背景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26" y="214313"/>
            <a:ext cx="881063" cy="660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Arial" panose="020B0604020202020204" pitchFamily="34" charset="0"/>
          <a:ea typeface="+mn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Courier New" panose="02070309020205020404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48774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EB8E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3B65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160"/>
            <a:ext cx="7329510" cy="827235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CN" sz="4000" b="1" i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4000" b="1" i="1" dirty="0">
                <a:solidFill>
                  <a:schemeClr val="tx1"/>
                </a:solidFill>
                <a:latin typeface="+mn-ea"/>
              </a:rPr>
            </a:br>
            <a:r>
              <a:rPr lang="en-US" altLang="zh-CN" sz="4000" b="1" i="1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zh-CN" sz="4000" b="1" i="1" dirty="0">
                <a:solidFill>
                  <a:schemeClr val="tx1"/>
                </a:solidFill>
                <a:latin typeface="+mn-ea"/>
              </a:rPr>
            </a:br>
            <a:endParaRPr lang="zh-CN" altLang="en-US" sz="8000" b="1" dirty="0">
              <a:latin typeface="+mn-ea"/>
            </a:endParaRPr>
          </a:p>
        </p:txBody>
      </p:sp>
      <p:sp>
        <p:nvSpPr>
          <p:cNvPr id="13316" name="Rectangle 3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2800" b="1" kern="100" dirty="0">
              <a:solidFill>
                <a:srgbClr val="FF0000"/>
              </a:solidFill>
              <a:latin typeface="+mn-ea"/>
              <a:cs typeface="HanWang WeiBeiMedium-Gb5" panose="02000000000000000000" charset="-12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5400" b="1" kern="100" dirty="0">
                <a:solidFill>
                  <a:srgbClr val="FF0000"/>
                </a:solidFill>
                <a:latin typeface="+mn-ea"/>
                <a:cs typeface="HanWang WeiBeiMedium-Gb5" panose="02000000000000000000" charset="-120"/>
              </a:rPr>
              <a:t>重塑价值观</a:t>
            </a:r>
            <a:endParaRPr lang="en-CA" altLang="zh-CN" sz="5400" b="1" kern="100" dirty="0">
              <a:solidFill>
                <a:srgbClr val="FF0000"/>
              </a:solidFill>
              <a:latin typeface="+mn-ea"/>
              <a:cs typeface="HanWang WeiBeiMedium-Gb5" panose="02000000000000000000" charset="-120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常彦牧师</a:t>
            </a:r>
            <a:endParaRPr lang="en-CA" sz="4000" b="1" kern="1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/>
            </a:endParaRPr>
          </a:p>
          <a:p>
            <a:pPr marL="0" indent="0" algn="ctr">
              <a:buNone/>
            </a:pPr>
            <a:r>
              <a:rPr 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2023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年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8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月</a:t>
            </a:r>
            <a:r>
              <a:rPr lang="en-US" altLang="zh-CN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20</a:t>
            </a:r>
            <a:r>
              <a:rPr lang="zh-CN" altLang="en-US" sz="3600" b="1" kern="1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DengXian" panose="02010600030101010101" charset="-122"/>
              </a:rPr>
              <a:t>日</a:t>
            </a:r>
            <a:endParaRPr lang="en-US" altLang="zh-CN" sz="36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318" name="灯片编号占位符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497BB94C-BF08-44BE-BC0F-BDB25EFB8975}" type="slidenum">
              <a:rPr lang="en-US" altLang="zh-CN" smtClean="0">
                <a:solidFill>
                  <a:srgbClr val="55554A"/>
                </a:solidFill>
                <a:latin typeface="Franklin Gothic Book" pitchFamily="34" charset="0"/>
              </a:rPr>
              <a:t>1</a:t>
            </a:fld>
            <a:endParaRPr lang="en-US" altLang="zh-CN">
              <a:solidFill>
                <a:srgbClr val="55554A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11919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二、世俗的价值观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047751"/>
            <a:ext cx="9067800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所以你们若真与基督一同复活，就当求在上面的事，那里有基督坐在神的右边。你们要思念上面的事，不要思念地上的事。</a:t>
            </a: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10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461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400" y="102393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二、世俗的价值观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047751"/>
            <a:ext cx="8763000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因为你们已经死了，你们的生命与基督一同藏在神里面。基督是我们的生命，他显现的时候，你们也要与他一同显现在荣耀里。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200" b="1" dirty="0">
                <a:solidFill>
                  <a:srgbClr val="FF0000"/>
                </a:solidFill>
                <a:latin typeface="Trebuchet"/>
              </a:rPr>
              <a:t>                              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2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歌罗西书</a:t>
            </a:r>
            <a:r>
              <a:rPr lang="en-US" altLang="zh-CN" sz="32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200" b="1" dirty="0">
                <a:solidFill>
                  <a:srgbClr val="FF0000"/>
                </a:solidFill>
                <a:latin typeface="Trebuchet"/>
              </a:rPr>
              <a:t>3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200" b="1" dirty="0">
                <a:solidFill>
                  <a:srgbClr val="FF0000"/>
                </a:solidFill>
                <a:latin typeface="Trebuchet"/>
              </a:rPr>
              <a:t>1-4</a:t>
            </a:r>
            <a:r>
              <a:rPr lang="zh-CN" altLang="en-US" sz="32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11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71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88175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二、世俗的价值观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047751"/>
            <a:ext cx="8763000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i="0" dirty="0">
                <a:solidFill>
                  <a:srgbClr val="FF0000"/>
                </a:solidFill>
                <a:effectLst/>
                <a:latin typeface="Trebuchet"/>
              </a:rPr>
              <a:t>     </a:t>
            </a:r>
            <a:endParaRPr lang="en-CA" altLang="zh-CN" sz="3600" b="1" i="0" dirty="0">
              <a:solidFill>
                <a:srgbClr val="FF0000"/>
              </a:solidFill>
              <a:effectLst/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zh-CN" altLang="en-US" sz="4000" b="1" i="0" dirty="0">
                <a:solidFill>
                  <a:srgbClr val="FF0000"/>
                </a:solidFill>
                <a:effectLst/>
                <a:latin typeface="Trebuchet"/>
              </a:rPr>
              <a:t>若有人在基督里，他就是新造的人，旧事已过，都变成新的了。</a:t>
            </a: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       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哥林多后书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5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17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542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二、世俗的价值观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就蒙恩得穿光明洁白的细麻衣。这细麻衣就是圣徒所行的义。</a:t>
            </a: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        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启示录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19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8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614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HanWang WeiBeiMedium-Gb5" panose="02000000000000000000" charset="-120"/>
              </a:rPr>
              <a:t>  二、世俗价值观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1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、世俗价值观：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         世俗价值观不只在不信主的世人身上处处可见，十分不幸的是在今日教会的信徒身上也非常普遍：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55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0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</a:t>
            </a: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二、世俗的价值观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067800" cy="401955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zh-CN" altLang="en-US" sz="35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我看重我所拥有的（孩子、地位、金钱</a:t>
            </a:r>
            <a:r>
              <a:rPr lang="en-US" altLang="zh-CN" sz="35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…</a:t>
            </a:r>
            <a:r>
              <a:rPr lang="zh-CN" altLang="en-US" sz="35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）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zh-CN" altLang="en-US" sz="35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我看重我所成就的 （工作、业绩、名次</a:t>
            </a:r>
            <a:r>
              <a:rPr lang="en-US" altLang="zh-CN" sz="35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…</a:t>
            </a:r>
            <a:r>
              <a:rPr lang="zh-CN" altLang="en-US" sz="35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）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zh-CN" altLang="en-US" sz="35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我看重他人眼中的我</a:t>
            </a:r>
            <a:r>
              <a:rPr lang="zh-CN" altLang="en-US" sz="32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（聪明、能干、有爱</a:t>
            </a:r>
            <a:r>
              <a:rPr lang="en-US" altLang="zh-CN" sz="32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…</a:t>
            </a:r>
            <a:r>
              <a:rPr lang="zh-CN" altLang="en-US" sz="32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b="1" dirty="0">
              <a:latin typeface="DengXian" panose="02010600030101010101" charset="-122"/>
              <a:ea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15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2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、如何改变世俗价值观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贪财是万恶之根</a:t>
            </a:r>
            <a:endParaRPr lang="en-US" altLang="zh-CN" sz="4000" b="1" dirty="0">
              <a:solidFill>
                <a:schemeClr val="tx1"/>
              </a:solidFill>
              <a:latin typeface="Trebuchet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不要忧虑</a:t>
            </a:r>
            <a:endParaRPr lang="en-CA" altLang="zh-CN" sz="4000" b="1" dirty="0">
              <a:solidFill>
                <a:schemeClr val="tx1"/>
              </a:solidFill>
              <a:latin typeface="Trebuchet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思念上面的事，不要思念地上的事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成为新造的人</a:t>
            </a:r>
            <a:endParaRPr lang="en-CA" altLang="zh-CN" sz="4000" b="1" dirty="0">
              <a:solidFill>
                <a:schemeClr val="tx1"/>
              </a:solidFill>
              <a:latin typeface="Trebuchet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预备成为得胜新妇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0BC50FF-FA29-D696-B71F-8529E44A6145}"/>
              </a:ext>
            </a:extLst>
          </p:cNvPr>
          <p:cNvSpPr txBox="1"/>
          <p:nvPr/>
        </p:nvSpPr>
        <p:spPr>
          <a:xfrm>
            <a:off x="304800" y="125629"/>
            <a:ext cx="46499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二、世俗价值观</a:t>
            </a:r>
            <a:endParaRPr lang="en-CA" sz="4800" b="1" kern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0128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三、如何建立天国价值观？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只是我先前以为与我有益的，我现在因基督都当作有损的。不但如此，我也将万事当作有损的，因为我以认识我主基督耶稣为至宝。我为他已经丢弃万事，看作粪土， 为要得着基督，并且得以在他里面，</a:t>
            </a:r>
            <a:br>
              <a:rPr lang="zh-CN" altLang="en-US" sz="4000" b="1" dirty="0">
                <a:solidFill>
                  <a:srgbClr val="FF0000"/>
                </a:solidFill>
                <a:latin typeface="Trebuchet"/>
              </a:rPr>
            </a:br>
            <a:endParaRPr lang="zh-CN" altLang="en-US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332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47650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CA" altLang="zh-CN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CA" altLang="zh-CN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三、如何建立天国价值观？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不是有自己因律法而得的义，使我认识基督，晓得他复活的大能，并且晓得和他一同受苦，效法他的死，或者我也得以从死里复活。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腓立比书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》3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7-11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335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三、如何建立天国价值观？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 这并不是说我已经得到了，已经完全了，我乃是竭力追求，或者可以得着我的。弟兄们，我不是以为自己已经得着了，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51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62000" y="438150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一、什么是价值观？</a:t>
            </a:r>
            <a:b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047751"/>
            <a:ext cx="8763000" cy="40957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i="0" dirty="0">
                <a:solidFill>
                  <a:srgbClr val="FF0000"/>
                </a:solidFill>
                <a:effectLst/>
                <a:latin typeface="Trebuchet"/>
              </a:rPr>
              <a:t>     </a:t>
            </a:r>
            <a:endParaRPr lang="en-CA" altLang="zh-CN" sz="3600" b="1" i="0" dirty="0">
              <a:solidFill>
                <a:srgbClr val="FF0000"/>
              </a:solidFill>
              <a:effectLst/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</a:t>
            </a:r>
            <a:r>
              <a:rPr lang="zh-CN" altLang="en-US" sz="3600" b="1" i="0" dirty="0">
                <a:solidFill>
                  <a:srgbClr val="FF0000"/>
                </a:solidFill>
                <a:effectLst/>
                <a:latin typeface="Trebuchet"/>
              </a:rPr>
              <a:t>若有人在基督里，他就是新造的人，旧事已过，都变成新的了。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哥林多后书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5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17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10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65" y="-247650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CA" altLang="zh-CN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CA" altLang="zh-CN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三、如何建立天国价值观？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我只有一件事，就是忘记背后，争取面前的，向着标竿直跑，要得神在基督耶稣从上面召我来得的奖赏。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          （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腓立比书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》3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12—14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               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1905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76200" y="76255"/>
            <a:ext cx="8534400" cy="83343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三、如何建立天国价值观？</a:t>
            </a:r>
            <a:r>
              <a:rPr lang="en-CA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16" y="1123950"/>
            <a:ext cx="9144000" cy="4019550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altLang="zh-CN" sz="4000" b="1" i="0" dirty="0">
                <a:solidFill>
                  <a:srgbClr val="FF0000"/>
                </a:solidFill>
                <a:effectLst/>
                <a:latin typeface="Trebuchet"/>
              </a:rPr>
              <a:t>1</a:t>
            </a:r>
            <a:r>
              <a:rPr lang="zh-CN" altLang="en-US" sz="4000" b="1" i="0" dirty="0">
                <a:solidFill>
                  <a:srgbClr val="FF0000"/>
                </a:solidFill>
                <a:effectLst/>
                <a:latin typeface="Trebuchet"/>
              </a:rPr>
              <a:t>、	保罗改变他的价值观：</a:t>
            </a:r>
            <a:endParaRPr lang="en-CA" altLang="zh-CN" sz="4000" b="1" i="0" dirty="0">
              <a:solidFill>
                <a:srgbClr val="FF0000"/>
              </a:solidFill>
              <a:effectLst/>
              <a:latin typeface="Trebuchet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保罗先前以为与他有益的，现在因基督的缘故，他都当作有损的。</a:t>
            </a:r>
            <a:endParaRPr lang="en-CA" altLang="zh-CN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他为什么能丢弃有益的东西？</a:t>
            </a:r>
            <a:endParaRPr lang="en-CA" altLang="zh-CN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为什么他将属世的一切当作有损的？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6900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r>
              <a:rPr kumimoji="0" lang="zh-CN" altLang="en-US" sz="40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</a:t>
            </a: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三、如何建立天国价值观？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144000" cy="401955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这是因为他以认识基督耶稣为至宝，耶稣基督完全取代了世上一切在他生命中的价值，因此他丢弃万事并将此看为粪土。</a:t>
            </a:r>
            <a:endParaRPr lang="en-CA" altLang="zh-CN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保罗是基督徒价值观改变的荣耀模范和榜样。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22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102553"/>
            <a:ext cx="7939088" cy="833438"/>
          </a:xfrm>
        </p:spPr>
        <p:txBody>
          <a:bodyPr>
            <a:normAutofit/>
          </a:bodyPr>
          <a:lstStyle/>
          <a:p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三、如何建立天国价值观？ </a:t>
            </a:r>
            <a:endParaRPr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5" y="1031098"/>
            <a:ext cx="9191625" cy="3882390"/>
          </a:xfrm>
        </p:spPr>
        <p:txBody>
          <a:bodyPr/>
          <a:lstStyle/>
          <a:p>
            <a:pPr marL="0" marR="0" indent="0" defTabSz="914400" latinLnBrk="0">
              <a:lnSpc>
                <a:spcPct val="107000"/>
              </a:lnSpc>
              <a:spcBef>
                <a:spcPts val="0"/>
              </a:spcBef>
              <a:buNone/>
              <a:tabLst/>
              <a:defRPr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2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、	保罗看重天上的奖赏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marR="0" indent="0" defTabSz="914400" latinLnBrk="0">
              <a:lnSpc>
                <a:spcPct val="107000"/>
              </a:lnSpc>
              <a:spcBef>
                <a:spcPts val="0"/>
              </a:spcBef>
              <a:buNone/>
              <a:tabLst/>
              <a:defRPr/>
            </a:pP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保罗竭力追求耶稣基督，他渴望得着基督耶稣，因此他忘记背后努力面前。</a:t>
            </a:r>
            <a:r>
              <a:rPr lang="en-CA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=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他向着标竿直跑，就是向着耶稣基督直跑，因为他看重神在基督耶稣里从上面召他来得的奖赏。</a:t>
            </a:r>
            <a:endParaRPr lang="zh-CN" altLang="en-US" sz="4000" b="1" dirty="0">
              <a:solidFill>
                <a:srgbClr val="FF0000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23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四、重塑天国</a:t>
            </a:r>
            <a:r>
              <a:rPr kumimoji="0" lang="en-US" altLang="zh-CN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/</a:t>
            </a: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神家价值观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296400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kumimoji="0" lang="zh-CN" altLang="en-US" sz="44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</a:t>
            </a:r>
            <a:r>
              <a:rPr lang="en-US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1</a:t>
            </a: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）愿成为得胜新妇每天付代价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读经、祷告、赞美神、等候神，与耶稣建立亲密的个人关系。</a:t>
            </a:r>
            <a:endParaRPr lang="en-CA" altLang="zh-CN" sz="4000" b="1" dirty="0">
              <a:solidFill>
                <a:prstClr val="black"/>
              </a:solidFill>
              <a:latin typeface="Franklin Gothic Book"/>
              <a:ea typeface="微软雅黑" panose="020B0503020204020204" pitchFamily="34" charset="-122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prstClr val="black"/>
                </a:solidFill>
                <a:latin typeface="Franklin Gothic Book"/>
                <a:ea typeface="微软雅黑" panose="020B0503020204020204" pitchFamily="34" charset="-122"/>
              </a:rPr>
              <a:t>用爱心和信心爱神爱人，成为主耶稣的得胜新妇的荣美见证。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24</a:t>
            </a:fld>
            <a:endParaRPr lang="en-US" altLang="zh-CN">
              <a:solidFill>
                <a:srgbClr val="55554A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四、重塑天国</a:t>
            </a:r>
            <a:r>
              <a:rPr kumimoji="0" lang="en-US" altLang="zh-CN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/</a:t>
            </a: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神家价值观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00150"/>
            <a:ext cx="9296400" cy="414320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坚持圣经真理和原则，绝不向罪妥协。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活出圣洁、诚实的基督徒美好生命。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25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33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四、重塑天国</a:t>
            </a:r>
            <a:r>
              <a:rPr kumimoji="0" lang="en-US" altLang="zh-CN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/</a:t>
            </a:r>
            <a:r>
              <a:rPr kumimoji="0" lang="zh-CN" altLang="en-US" sz="4800" b="1" i="0" u="none" strike="noStrike" kern="0" cap="none" spc="0" normalizeH="0" baseline="0" noProof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神家价值观</a:t>
            </a:r>
            <a:endParaRPr kumimoji="0" lang="zh-CN" altLang="en-US" sz="4800" b="1" i="0" u="none" strike="noStrike" kern="0" cap="none" spc="0" normalizeH="0" baseline="0" noProof="0" dirty="0">
              <a:ln w="13970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8839200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2</a:t>
            </a:r>
            <a:r>
              <a:rPr lang="zh-CN" altLang="en-US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）渴慕天上的事</a:t>
            </a:r>
            <a:endParaRPr lang="en-CA" altLang="zh-CN" sz="4000" b="1" dirty="0">
              <a:solidFill>
                <a:srgbClr val="FF0000"/>
              </a:solidFill>
              <a:latin typeface="Franklin Gothic Book"/>
              <a:ea typeface="微软雅黑" panose="020B0503020204020204" pitchFamily="34" charset="-122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从自我为中心和看重今生转变成以主耶稣为中心并看重</a:t>
            </a: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天国和永恒。</a:t>
            </a:r>
            <a:endParaRPr lang="en-CA" altLang="zh-CN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渴望成为灾前、灾中或灾尾被提的羔羊新妇。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26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1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四、重塑天国</a:t>
            </a:r>
            <a:r>
              <a:rPr kumimoji="0" lang="en-US" altLang="zh-CN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/</a:t>
            </a:r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神家的价值观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8991600" cy="401955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经历得胜新妇的头一次复活。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渴望在羔羊婚宴上耶稣基督迎娶我们成为他的羔羊新妇</a:t>
            </a:r>
            <a:endParaRPr lang="en-CA" altLang="zh-CN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盼望与主同住新耶路撒冷。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27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206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52400" y="102393"/>
            <a:ext cx="8382000" cy="833438"/>
          </a:xfrm>
        </p:spPr>
        <p:txBody>
          <a:bodyPr>
            <a:noAutofit/>
          </a:bodyPr>
          <a:lstStyle/>
          <a:p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五、每天实操天国价值观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296400" cy="4019550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每天我花多少时间读经、祷告、赞美、等候亲近神，竭力建立与主亲密的个人关系？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Franklin Gothic Book"/>
                <a:ea typeface="微软雅黑" panose="020B0503020204020204" pitchFamily="34" charset="-122"/>
              </a:rPr>
              <a:t>我每周都参加主日和小组活动吗？如这些与孩子的才艺课或朋友聚会发生冲突如何选择？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28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446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五、每天实操天国价值观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296400" cy="401955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我花多少时间陪伴和关爱配偶、孩子、同工和新朋友？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我花费金钱的优先次序如何？</a:t>
            </a:r>
            <a:endParaRPr lang="en-CA" altLang="zh-CN" sz="4000" b="1" dirty="0">
              <a:solidFill>
                <a:schemeClr val="tx1"/>
              </a:solidFill>
              <a:latin typeface="Trebuchet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我有十一、宣教和爱心奉献吗？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29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63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81000" y="514350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一、什么是价值观？</a:t>
            </a:r>
            <a:b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不要爱世界和世界上的事。人若爱世界，爱父的心就不在他里面了。因为凡世界上的事，就像肉体的情欲、眼目的情欲并今生的骄傲，都不是从父来的，乃是从世界来的。 这世界和其上的情欲都要过去，唯独遵行神旨意的，是永远常存。</a:t>
            </a:r>
            <a:r>
              <a:rPr lang="zh-CN" altLang="en-US" sz="28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2800" b="1" dirty="0">
                <a:solidFill>
                  <a:srgbClr val="FF0000"/>
                </a:solidFill>
                <a:latin typeface="Trebuchet"/>
              </a:rPr>
              <a:t>约翰一书</a:t>
            </a:r>
            <a:r>
              <a:rPr lang="en-US" altLang="zh-CN" sz="2800" b="1" dirty="0">
                <a:solidFill>
                  <a:srgbClr val="FF0000"/>
                </a:solidFill>
                <a:latin typeface="Trebuchet"/>
              </a:rPr>
              <a:t>》2</a:t>
            </a:r>
            <a:r>
              <a:rPr lang="zh-CN" altLang="en-US" sz="28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2800" b="1" dirty="0">
                <a:solidFill>
                  <a:srgbClr val="FF0000"/>
                </a:solidFill>
                <a:latin typeface="Trebuchet"/>
              </a:rPr>
              <a:t>15-17</a:t>
            </a:r>
            <a:r>
              <a:rPr lang="zh-CN" altLang="en-US" sz="28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                          </a:t>
            </a:r>
            <a:r>
              <a:rPr lang="en-CA" altLang="zh-CN" sz="3000" b="1" dirty="0">
                <a:solidFill>
                  <a:srgbClr val="FF0000"/>
                </a:solidFill>
                <a:latin typeface="Trebuchet"/>
              </a:rPr>
              <a:t> </a:t>
            </a:r>
            <a:endParaRPr lang="en-CA" altLang="zh-CN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                               </a:t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119"/>
            <a:ext cx="8382000" cy="833438"/>
          </a:xfrm>
        </p:spPr>
        <p:txBody>
          <a:bodyPr>
            <a:noAutofit/>
          </a:bodyPr>
          <a:lstStyle/>
          <a:p>
            <a:pPr algn="l"/>
            <a:r>
              <a:rPr kumimoji="0" lang="zh-CN" altLang="en-US" sz="4800" b="1" i="0" u="none" strike="noStrike" kern="0" cap="none" spc="0" normalizeH="0" baseline="0" noProof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总结：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45215"/>
            <a:ext cx="9296400" cy="4019550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耶稣完全把天国价值观活在地上，因此他被升为至高，得到最高的荣耀。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=</a:t>
            </a:r>
            <a:r>
              <a:rPr lang="en-US" altLang="zh-CN" sz="4000" b="1" dirty="0">
                <a:solidFill>
                  <a:srgbClr val="FF0000"/>
                </a:solidFill>
                <a:latin typeface="Franklin Gothic Book"/>
                <a:ea typeface="微软雅黑" panose="020B0503020204020204" pitchFamily="34" charset="-122"/>
              </a:rPr>
              <a:t>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如果我们活在天国价值观和生活方式中，我们会把属天的影响力带到家庭、教会和社区，为主耶稣作光作盐，成为他荣美的得胜</a:t>
            </a:r>
            <a:r>
              <a:rPr lang="zh-CN" altLang="en-US" sz="4000" b="1">
                <a:solidFill>
                  <a:schemeClr val="tx1"/>
                </a:solidFill>
                <a:latin typeface="Trebuchet"/>
              </a:rPr>
              <a:t>新妇</a:t>
            </a:r>
            <a:r>
              <a:rPr lang="zh-CN" altLang="en-US" sz="4000" b="1" smtClean="0">
                <a:solidFill>
                  <a:schemeClr val="tx1"/>
                </a:solidFill>
                <a:latin typeface="Trebuchet"/>
              </a:rPr>
              <a:t>。</a:t>
            </a:r>
            <a:endParaRPr lang="en-CA" altLang="zh-CN" sz="4000" b="1" dirty="0">
              <a:solidFill>
                <a:schemeClr val="tx1"/>
              </a:solidFill>
              <a:latin typeface="Trebuchet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zh-CN" altLang="en-US" sz="4000" b="1" dirty="0">
              <a:solidFill>
                <a:schemeClr val="tx1"/>
              </a:solidFill>
              <a:latin typeface="Franklin Gothic Book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30</a:t>
            </a:fld>
            <a:endParaRPr lang="en-US" altLang="zh-CN" dirty="0">
              <a:solidFill>
                <a:srgbClr val="5555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93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067800" cy="3886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价值观通过人们的行为取向和对事物的评价、态度和回应而反映出来。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altLang="zh-CN" sz="12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价值观是对人、事、物优先次序的尺度和标准，价值观是我们所看重的，我们看重什么就体现出我们有什么样的价值观。</a:t>
            </a:r>
            <a:endParaRPr lang="zh-CN" altLang="en-US" sz="4000" b="1" dirty="0">
              <a:latin typeface="DengXian" panose="02010600030101010101" charset="-122"/>
              <a:ea typeface="DengXian" panose="02010600030101010101" charset="-122"/>
              <a:cs typeface="DengXian" panose="02010600030101010101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4</a:t>
            </a:fld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8885865-D2BE-51D0-3D01-52B85A5F9F6F}"/>
              </a:ext>
            </a:extLst>
          </p:cNvPr>
          <p:cNvSpPr txBox="1"/>
          <p:nvPr/>
        </p:nvSpPr>
        <p:spPr>
          <a:xfrm>
            <a:off x="76200" y="102836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lang="en-CA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2EB5B9-6081-8177-8106-C4D72D7A933D}"/>
              </a:ext>
            </a:extLst>
          </p:cNvPr>
          <p:cNvSpPr txBox="1"/>
          <p:nvPr/>
        </p:nvSpPr>
        <p:spPr>
          <a:xfrm>
            <a:off x="0" y="114300"/>
            <a:ext cx="56708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一、什么是价值观？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     </a:t>
            </a:r>
            <a:endParaRPr lang="zh-CN" altLang="en-US" sz="4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12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价值观对我们的日常生活有非常重要的意义，决定着我们的人生方向和人生结局。</a:t>
            </a:r>
            <a:endParaRPr lang="en-US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4000" b="1" dirty="0">
                <a:solidFill>
                  <a:srgbClr val="FF0000"/>
                </a:solidFill>
                <a:latin typeface="Trebuchet"/>
                <a:ea typeface="微软雅黑" panose="020B0503020204020204" pitchFamily="34" charset="-122"/>
              </a:rPr>
              <a:t>=》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</a:rPr>
              <a:t>耶稣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的门徒要效法和活出基督，就必须具有天国</a:t>
            </a:r>
            <a:r>
              <a:rPr lang="en-US" altLang="zh-CN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/</a:t>
            </a:r>
            <a:r>
              <a:rPr lang="zh-CN" altLang="en-US" sz="4000" b="1" dirty="0">
                <a:solidFill>
                  <a:schemeClr val="tx1"/>
                </a:solidFill>
                <a:latin typeface="Trebuchet"/>
                <a:ea typeface="微软雅黑" panose="020B0503020204020204" pitchFamily="34" charset="-122"/>
              </a:rPr>
              <a:t>神家价值观。</a:t>
            </a: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CA" altLang="zh-CN" sz="40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zh-CN" altLang="en-US" sz="3600" b="1" dirty="0">
              <a:solidFill>
                <a:schemeClr val="tx1"/>
              </a:solidFill>
              <a:latin typeface="Trebuchet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D9E91-53C4-4B6F-B0E4-0BD86C09558B}" type="slidenum">
              <a:rPr lang="en-US" altLang="zh-CN">
                <a:solidFill>
                  <a:srgbClr val="55554A"/>
                </a:solidFill>
              </a:rPr>
              <a:t>5</a:t>
            </a:fld>
            <a:endParaRPr lang="en-US" altLang="zh-CN">
              <a:solidFill>
                <a:srgbClr val="55554A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F9153EC-BAAB-DA0D-C6E6-EC9D114A5624}"/>
              </a:ext>
            </a:extLst>
          </p:cNvPr>
          <p:cNvSpPr txBox="1"/>
          <p:nvPr/>
        </p:nvSpPr>
        <p:spPr>
          <a:xfrm>
            <a:off x="76200" y="139363"/>
            <a:ext cx="5791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一、什么是价值观？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二、世俗的价值观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202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  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因 为 我 们 没 有 带 什么 到 世 上 来 ， 也 不 能 带 什么 去 。只 要 有 衣 有 食 ， 就 当 知 足 。但 那 些 想 要 发 财 的 人 ， 就 陷 在 迷 惑 、 落 在 网 罗 和 许 多 无 知 有 害 的 私 欲 里，</a:t>
            </a: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7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二、世俗的价值观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叫 人 沉 在 败 坏 和 灭 亡 中 。贪 财 是 万 恶 之 根 。 有 人 贪 恋 钱 财 ， 就 被 引 诱 离 了 真 道 ， 用 许 多 愁 苦 把 自 己 刺 透 了 。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提摩太前书</a:t>
            </a:r>
            <a:r>
              <a:rPr lang="en-US" altLang="zh-CN" sz="3600" b="1" dirty="0">
                <a:solidFill>
                  <a:srgbClr val="FF0000"/>
                </a:solidFill>
                <a:latin typeface="Trebuchet"/>
              </a:rPr>
              <a:t>》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6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CA" altLang="zh-CN" sz="3600" b="1" dirty="0">
                <a:solidFill>
                  <a:srgbClr val="FF0000"/>
                </a:solidFill>
                <a:latin typeface="Trebuchet"/>
              </a:rPr>
              <a:t>7-10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48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二、世俗的价值观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2964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     所以不要忧虑，说：‘我们吃什么？喝什么？穿什么？’这都是外邦人所求的。你们需用的这一切，你们的天父是知道的。</a:t>
            </a: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426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36922"/>
            <a:ext cx="7924800" cy="8334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680B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lang="zh-CN" altLang="en-US" sz="4800" b="1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二、世俗的价值观</a:t>
            </a:r>
            <a:endParaRPr lang="en-CA" sz="4800" b="1" kern="0" dirty="0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123951"/>
            <a:ext cx="9372600" cy="4019550"/>
          </a:xfrm>
        </p:spPr>
        <p:txBody>
          <a:bodyPr/>
          <a:lstStyle/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所以你们要先求他的国和他的义，这些东西都要加给你们了。所以，不要为明天忧虑，因为明天自有明天的忧虑；一天的难处一天当就够了。</a:t>
            </a:r>
            <a:endParaRPr lang="en-CA" altLang="zh-CN" sz="40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altLang="zh-CN" sz="4000" b="1" dirty="0">
                <a:solidFill>
                  <a:srgbClr val="FF0000"/>
                </a:solidFill>
                <a:latin typeface="Trebuchet"/>
              </a:rPr>
              <a:t>                   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（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《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马太福音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》6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：</a:t>
            </a:r>
            <a:r>
              <a:rPr lang="en-US" altLang="zh-CN" sz="4000" b="1" dirty="0">
                <a:solidFill>
                  <a:srgbClr val="FF0000"/>
                </a:solidFill>
                <a:latin typeface="Trebuchet"/>
              </a:rPr>
              <a:t>31-34</a:t>
            </a:r>
            <a:r>
              <a:rPr lang="zh-CN" altLang="en-US" sz="4000" b="1" dirty="0">
                <a:solidFill>
                  <a:srgbClr val="FF0000"/>
                </a:solidFill>
                <a:latin typeface="Trebuchet"/>
              </a:rPr>
              <a:t>）</a:t>
            </a: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  <a:p>
            <a:pPr marL="0" indent="400050"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rebuchet"/>
              </a:rPr>
              <a:t/>
            </a:r>
            <a:br>
              <a:rPr lang="zh-CN" altLang="en-US" sz="3600" b="1" dirty="0">
                <a:solidFill>
                  <a:srgbClr val="FF0000"/>
                </a:solidFill>
                <a:latin typeface="Trebuchet"/>
              </a:rPr>
            </a:br>
            <a:endParaRPr lang="zh-CN" altLang="en-US" sz="3600" b="1" dirty="0">
              <a:solidFill>
                <a:srgbClr val="FF0000"/>
              </a:solidFill>
              <a:latin typeface="Trebuche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8D9E91-53C4-4B6F-B0E4-0BD86C09558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55554A"/>
                </a:solidFill>
                <a:effectLst/>
                <a:uLnTx/>
                <a:uFillTx/>
                <a:latin typeface="Franklin Gothic Book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55554A"/>
              </a:solidFill>
              <a:effectLst/>
              <a:uLnTx/>
              <a:uFillTx/>
              <a:latin typeface="Franklin Gothic Book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0329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NmNGMxYmY0MzM5Nzc4ZmViMmY5YjU0NWE1ZmM3MWY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1790490[1]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catur">
    <a:dk1>
      <a:sysClr val="windowText" lastClr="000000"/>
    </a:dk1>
    <a:lt1>
      <a:sysClr val="window" lastClr="FFFFFF"/>
    </a:lt1>
    <a:dk2>
      <a:srgbClr val="55554A"/>
    </a:dk2>
    <a:lt2>
      <a:srgbClr val="D7DAE1"/>
    </a:lt2>
    <a:accent1>
      <a:srgbClr val="F4680B"/>
    </a:accent1>
    <a:accent2>
      <a:srgbClr val="ABB19F"/>
    </a:accent2>
    <a:accent3>
      <a:srgbClr val="948774"/>
    </a:accent3>
    <a:accent4>
      <a:srgbClr val="7EB8E7"/>
    </a:accent4>
    <a:accent5>
      <a:srgbClr val="E3B651"/>
    </a:accent5>
    <a:accent6>
      <a:srgbClr val="96756C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1470</Words>
  <Application>Microsoft Office PowerPoint</Application>
  <PresentationFormat>On-screen Show (16:9)</PresentationFormat>
  <Paragraphs>153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TS101790490[1]</vt:lpstr>
      <vt:lpstr>  </vt:lpstr>
      <vt:lpstr>     一、什么是价值观？ </vt:lpstr>
      <vt:lpstr>   一、什么是价值观？ </vt:lpstr>
      <vt:lpstr>PowerPoint Presentation</vt:lpstr>
      <vt:lpstr>     </vt:lpstr>
      <vt:lpstr>   二、世俗的价值观</vt:lpstr>
      <vt:lpstr>   二、世俗的价值观</vt:lpstr>
      <vt:lpstr>   二、世俗的价值观</vt:lpstr>
      <vt:lpstr>   二、世俗的价值观</vt:lpstr>
      <vt:lpstr>二、世俗的价值观</vt:lpstr>
      <vt:lpstr>二、世俗的价值观</vt:lpstr>
      <vt:lpstr>二、世俗的价值观</vt:lpstr>
      <vt:lpstr>   二、世俗的价值观</vt:lpstr>
      <vt:lpstr>  二、世俗价值观</vt:lpstr>
      <vt:lpstr>  二、世俗的价值观</vt:lpstr>
      <vt:lpstr>   </vt:lpstr>
      <vt:lpstr>  三、如何建立天国价值观？</vt:lpstr>
      <vt:lpstr>    三、如何建立天国价值观？</vt:lpstr>
      <vt:lpstr>  三、如何建立天国价值观？</vt:lpstr>
      <vt:lpstr>    三、如何建立天国价值观？</vt:lpstr>
      <vt:lpstr>三、如何建立天国价值观？         </vt:lpstr>
      <vt:lpstr> 三、如何建立天国价值观？</vt:lpstr>
      <vt:lpstr>三、如何建立天国价值观？ </vt:lpstr>
      <vt:lpstr>四、重塑天国/神家价值观</vt:lpstr>
      <vt:lpstr>四、重塑天国/神家价值观</vt:lpstr>
      <vt:lpstr>四、重塑天国/神家价值观</vt:lpstr>
      <vt:lpstr>四、重塑天国/神家的价值观</vt:lpstr>
      <vt:lpstr>五、每天实操天国价值观</vt:lpstr>
      <vt:lpstr>五、每天实操天国价值观</vt:lpstr>
      <vt:lpstr>总结：</vt:lpstr>
    </vt:vector>
  </TitlesOfParts>
  <Company>AGCF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Leon Yang</dc:creator>
  <cp:lastModifiedBy>Leon Yang</cp:lastModifiedBy>
  <cp:revision>274</cp:revision>
  <dcterms:created xsi:type="dcterms:W3CDTF">2021-02-28T22:09:00Z</dcterms:created>
  <dcterms:modified xsi:type="dcterms:W3CDTF">2023-08-20T17:18:49Z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27A5AAA5514E45229A0AA7650FD021B5</vt:lpwstr>
  </property>
</Properties>
</file>