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3"/>
    <p:sldId id="256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58" r:id="rId18"/>
    <p:sldId id="277" r:id="rId19"/>
    <p:sldId id="278" r:id="rId20"/>
    <p:sldId id="279" r:id="rId21"/>
    <p:sldId id="259" r:id="rId22"/>
    <p:sldId id="260" r:id="rId23"/>
    <p:sldId id="261" r:id="rId24"/>
    <p:sldId id="262" r:id="rId25"/>
    <p:sldId id="263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E22"/>
    <a:srgbClr val="BEC96B"/>
    <a:srgbClr val="CFC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 t="12526" b="11621"/>
          <a:stretch>
            <a:fillRect/>
          </a:stretch>
        </p:blipFill>
        <p:spPr>
          <a:xfrm>
            <a:off x="635" y="-635"/>
            <a:ext cx="1219136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9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497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121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2248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5677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7391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4153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787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23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3962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4153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708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8255" y="-8255"/>
            <a:ext cx="12176125" cy="6842125"/>
          </a:xfrm>
          <a:prstGeom prst="rect">
            <a:avLst/>
          </a:prstGeom>
          <a:solidFill>
            <a:srgbClr val="CFCBD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 l="391" t="74854" b="16010"/>
          <a:stretch>
            <a:fillRect/>
          </a:stretch>
        </p:blipFill>
        <p:spPr>
          <a:xfrm>
            <a:off x="-24130" y="1666875"/>
            <a:ext cx="12192000" cy="8261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26573" y="3432175"/>
            <a:ext cx="322135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63500" cmpd="sng">
                  <a:solidFill>
                    <a:srgbClr val="312E22"/>
                  </a:solidFill>
                  <a:prstDash val="solid"/>
                </a:ln>
                <a:solidFill>
                  <a:srgbClr val="BEC96B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End</a:t>
            </a:r>
            <a:endParaRPr lang="en-US" altLang="zh-CN" sz="7200" b="1">
              <a:ln w="63500" cmpd="sng">
                <a:solidFill>
                  <a:srgbClr val="312E22"/>
                </a:solidFill>
                <a:prstDash val="solid"/>
              </a:ln>
              <a:solidFill>
                <a:srgbClr val="BEC96B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60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7310"/>
            <a:ext cx="12192635" cy="67900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205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wrap="none" rtlCol="0" anchor="t">
        <a:spAutoFit/>
      </a:bodyPr>
      <a:lstStyle>
        <a:defPPr algn="ctr">
          <a:defRPr lang="en-US" altLang="zh-CN" sz="7200" b="1">
            <a:ln w="10160">
              <a:solidFill>
                <a:srgbClr val="312E22"/>
              </a:solidFill>
              <a:prstDash val="solid"/>
            </a:ln>
            <a:solidFill>
              <a:srgbClr val="BEC96B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演示</Application>
  <PresentationFormat>宽屏</PresentationFormat>
  <Paragraphs>2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门伟明</cp:lastModifiedBy>
  <cp:revision>2</cp:revision>
  <dcterms:created xsi:type="dcterms:W3CDTF">2020-07-31T03:50:49Z</dcterms:created>
  <dcterms:modified xsi:type="dcterms:W3CDTF">2020-07-31T04:04:57Z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