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0B5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rcRect l="370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5"/>
          <p:cNvPicPr>
            <a:picLocks noChangeAspect="1"/>
          </p:cNvPicPr>
          <p:nvPr/>
        </p:nvPicPr>
        <p:blipFill>
          <a:blip r:embed="rId1"/>
          <a:srcRect l="377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如何引导Best受洗（下）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rcRect l="3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0"/>
          <p:cNvPicPr>
            <a:picLocks noChangeAspect="1"/>
          </p:cNvPicPr>
          <p:nvPr/>
        </p:nvPicPr>
        <p:blipFill>
          <a:blip r:embed="rId1"/>
          <a:srcRect t="434"/>
          <a:stretch>
            <a:fillRect/>
          </a:stretch>
        </p:blipFill>
        <p:spPr>
          <a:xfrm>
            <a:off x="0" y="0"/>
            <a:ext cx="12192635" cy="6879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rcRect t="868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3"/>
          <p:cNvPicPr>
            <a:picLocks noChangeAspect="1"/>
          </p:cNvPicPr>
          <p:nvPr/>
        </p:nvPicPr>
        <p:blipFill>
          <a:blip r:embed="rId1"/>
          <a:srcRect l="615" t="1296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"/>
          <p:cNvPicPr>
            <a:picLocks noChangeAspect="1"/>
          </p:cNvPicPr>
          <p:nvPr/>
        </p:nvPicPr>
        <p:blipFill>
          <a:blip r:embed="rId1"/>
          <a:srcRect l="49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门伟明</cp:lastModifiedBy>
  <cp:revision>3</cp:revision>
  <dcterms:created xsi:type="dcterms:W3CDTF">2020-07-24T03:58:00Z</dcterms:created>
  <dcterms:modified xsi:type="dcterms:W3CDTF">2020-07-24T04:17:05Z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