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4" r:id="rId47"/>
    <p:sldId id="306" r:id="rId48"/>
    <p:sldId id="309" r:id="rId49"/>
    <p:sldId id="310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133"/>
    <a:srgbClr val="FCC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 t="870" r="365"/>
          <a:stretch>
            <a:fillRect/>
          </a:stretch>
        </p:blipFill>
        <p:spPr>
          <a:xfrm>
            <a:off x="0" y="0"/>
            <a:ext cx="12252960" cy="6858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91815" y="2450465"/>
            <a:ext cx="1134745" cy="313055"/>
          </a:xfrm>
          <a:prstGeom prst="rect">
            <a:avLst/>
          </a:prstGeom>
          <a:solidFill>
            <a:srgbClr val="FC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54225" y="4870450"/>
            <a:ext cx="168592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TW" sz="2800" b="1">
                <a:ln/>
                <a:solidFill>
                  <a:srgbClr val="0601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馮珮 牧师</a:t>
            </a:r>
            <a:endParaRPr lang="zh-CN" altLang="zh-TW" sz="2800" b="1">
              <a:ln/>
              <a:solidFill>
                <a:srgbClr val="0601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32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121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840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2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0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39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692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20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20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803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2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106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296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9628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1"/>
          <p:cNvPicPr>
            <a:picLocks noChangeAspect="1"/>
          </p:cNvPicPr>
          <p:nvPr/>
        </p:nvPicPr>
        <p:blipFill>
          <a:blip r:embed="rId1"/>
          <a:srcRect l="629" t="1204" r="380"/>
          <a:stretch>
            <a:fillRect/>
          </a:stretch>
        </p:blipFill>
        <p:spPr>
          <a:xfrm>
            <a:off x="76835" y="249555"/>
            <a:ext cx="12087225" cy="635825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244475"/>
            <a:ext cx="12129770" cy="6368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图片 5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78243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297180"/>
            <a:ext cx="12037695" cy="62636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4"/>
          <p:cNvPicPr>
            <a:picLocks noChangeAspect="1"/>
          </p:cNvPicPr>
          <p:nvPr/>
        </p:nvPicPr>
        <p:blipFill>
          <a:blip r:embed="rId1"/>
          <a:srcRect b="454"/>
          <a:stretch>
            <a:fillRect/>
          </a:stretch>
        </p:blipFill>
        <p:spPr>
          <a:xfrm>
            <a:off x="0" y="0"/>
            <a:ext cx="122053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962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9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2"/>
          <p:cNvPicPr>
            <a:picLocks noChangeAspect="1"/>
          </p:cNvPicPr>
          <p:nvPr/>
        </p:nvPicPr>
        <p:blipFill>
          <a:blip r:embed="rId1"/>
          <a:srcRect t="1293"/>
          <a:stretch>
            <a:fillRect/>
          </a:stretch>
        </p:blipFill>
        <p:spPr>
          <a:xfrm>
            <a:off x="0" y="0"/>
            <a:ext cx="1233551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43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图片 5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1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图片 5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55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49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>宽屏</PresentationFormat>
  <Paragraphs>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Arial</vt:lpstr>
      <vt:lpstr>宋体</vt:lpstr>
      <vt:lpstr>Wingdings</vt:lpstr>
      <vt:lpstr>Arial Unicode MS</vt:lpstr>
      <vt:lpstr>Calibri</vt:lpstr>
      <vt:lpstr>微软雅黑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门伟明</cp:lastModifiedBy>
  <cp:revision>2</cp:revision>
  <dcterms:created xsi:type="dcterms:W3CDTF">2020-07-17T04:06:29Z</dcterms:created>
  <dcterms:modified xsi:type="dcterms:W3CDTF">2020-07-17T05:08:05Z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