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8" r:id="rId3"/>
    <p:sldId id="256" r:id="rId4"/>
    <p:sldId id="261" r:id="rId5"/>
    <p:sldId id="289" r:id="rId6"/>
    <p:sldId id="260" r:id="rId7"/>
    <p:sldId id="279" r:id="rId8"/>
    <p:sldId id="282" r:id="rId9"/>
    <p:sldId id="284" r:id="rId10"/>
    <p:sldId id="290" r:id="rId11"/>
    <p:sldId id="286" r:id="rId13"/>
    <p:sldId id="267" r:id="rId14"/>
    <p:sldId id="268" r:id="rId15"/>
    <p:sldId id="274" r:id="rId16"/>
    <p:sldId id="277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9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502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43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290" y="0"/>
            <a:ext cx="1226121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53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32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20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7582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650" cy="6895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692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新建 PPTX 演示文稿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40,&quot;width&quot;:955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</vt:lpstr>
      <vt:lpstr>微软雅黑</vt:lpstr>
      <vt:lpstr>黑体</vt:lpstr>
      <vt:lpstr>新宋体</vt:lpstr>
      <vt:lpstr>文鼎霹雳体_U</vt:lpstr>
      <vt:lpstr>方正粗黑宋简体</vt:lpstr>
      <vt:lpstr>汉仪楷体繁</vt:lpstr>
      <vt:lpstr>腾祥倩影简</vt:lpstr>
      <vt:lpstr>汉仪细等线繁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门伟明</cp:lastModifiedBy>
  <cp:revision>2</cp:revision>
  <dcterms:created xsi:type="dcterms:W3CDTF">2020-07-10T04:13:38Z</dcterms:created>
  <dcterms:modified xsi:type="dcterms:W3CDTF">2020-07-10T04:48:02Z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