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9" r:id="rId19"/>
    <p:sldId id="280" r:id="rId20"/>
    <p:sldId id="281" r:id="rId21"/>
    <p:sldId id="282" r:id="rId22"/>
    <p:sldId id="273" r:id="rId23"/>
    <p:sldId id="274" r:id="rId24"/>
    <p:sldId id="275" r:id="rId25"/>
    <p:sldId id="276" r:id="rId26"/>
    <p:sldId id="277" r:id="rId27"/>
    <p:sldId id="290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120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52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42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102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02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872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03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98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90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980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304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AC2A-403B-894B-A38B-744470251F37}" type="datetimeFigureOut">
              <a:rPr kumimoji="1" lang="zh-TW" altLang="en-US" smtClean="0"/>
              <a:t>20/5/25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2CDB-E86C-064A-93BC-4889C5D84F9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04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滑動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1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920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003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58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5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213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1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17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27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199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滑動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2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21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8686800" cy="5575007"/>
          </a:xfrm>
        </p:spPr>
      </p:pic>
    </p:spTree>
    <p:extLst>
      <p:ext uri="{BB962C8B-B14F-4D97-AF65-F5344CB8AC3E}">
        <p14:creationId xmlns:p14="http://schemas.microsoft.com/office/powerpoint/2010/main" val="342705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-11982"/>
            <a:ext cx="8686800" cy="6126163"/>
          </a:xfrm>
        </p:spPr>
      </p:pic>
    </p:spTree>
    <p:extLst>
      <p:ext uri="{BB962C8B-B14F-4D97-AF65-F5344CB8AC3E}">
        <p14:creationId xmlns:p14="http://schemas.microsoft.com/office/powerpoint/2010/main" val="360401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443321"/>
            <a:ext cx="8686800" cy="5682842"/>
          </a:xfrm>
        </p:spPr>
      </p:pic>
    </p:spTree>
    <p:extLst>
      <p:ext uri="{BB962C8B-B14F-4D97-AF65-F5344CB8AC3E}">
        <p14:creationId xmlns:p14="http://schemas.microsoft.com/office/powerpoint/2010/main" val="150146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8686800" cy="6126163"/>
          </a:xfrm>
        </p:spPr>
      </p:pic>
    </p:spTree>
    <p:extLst>
      <p:ext uri="{BB962C8B-B14F-4D97-AF65-F5344CB8AC3E}">
        <p14:creationId xmlns:p14="http://schemas.microsoft.com/office/powerpoint/2010/main" val="394160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274638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20620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07836"/>
            <a:ext cx="9144000" cy="6018328"/>
          </a:xfrm>
        </p:spPr>
      </p:pic>
    </p:spTree>
    <p:extLst>
      <p:ext uri="{BB962C8B-B14F-4D97-AF65-F5344CB8AC3E}">
        <p14:creationId xmlns:p14="http://schemas.microsoft.com/office/powerpoint/2010/main" val="259580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67744"/>
            <a:ext cx="9144000" cy="5958420"/>
          </a:xfrm>
        </p:spPr>
      </p:pic>
    </p:spTree>
    <p:extLst>
      <p:ext uri="{BB962C8B-B14F-4D97-AF65-F5344CB8AC3E}">
        <p14:creationId xmlns:p14="http://schemas.microsoft.com/office/powerpoint/2010/main" val="3349480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31798"/>
            <a:ext cx="8229600" cy="5994365"/>
          </a:xfrm>
        </p:spPr>
      </p:pic>
    </p:spTree>
    <p:extLst>
      <p:ext uri="{BB962C8B-B14F-4D97-AF65-F5344CB8AC3E}">
        <p14:creationId xmlns:p14="http://schemas.microsoft.com/office/powerpoint/2010/main" val="295037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239606" y="0"/>
            <a:ext cx="8904394" cy="6637837"/>
          </a:xfrm>
        </p:spPr>
      </p:pic>
    </p:spTree>
    <p:extLst>
      <p:ext uri="{BB962C8B-B14F-4D97-AF65-F5344CB8AC3E}">
        <p14:creationId xmlns:p14="http://schemas.microsoft.com/office/powerpoint/2010/main" val="19980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562197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333690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274638"/>
            <a:ext cx="9144000" cy="6494997"/>
          </a:xfrm>
        </p:spPr>
      </p:pic>
    </p:spTree>
    <p:extLst>
      <p:ext uri="{BB962C8B-B14F-4D97-AF65-F5344CB8AC3E}">
        <p14:creationId xmlns:p14="http://schemas.microsoft.com/office/powerpoint/2010/main" val="201955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滑動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1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55762"/>
            <a:ext cx="8686800" cy="6461650"/>
          </a:xfrm>
        </p:spPr>
      </p:pic>
    </p:spTree>
    <p:extLst>
      <p:ext uri="{BB962C8B-B14F-4D97-AF65-F5344CB8AC3E}">
        <p14:creationId xmlns:p14="http://schemas.microsoft.com/office/powerpoint/2010/main" val="2304855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95853"/>
            <a:ext cx="9144000" cy="6613873"/>
          </a:xfrm>
        </p:spPr>
      </p:pic>
    </p:spTree>
    <p:extLst>
      <p:ext uri="{BB962C8B-B14F-4D97-AF65-F5344CB8AC3E}">
        <p14:creationId xmlns:p14="http://schemas.microsoft.com/office/powerpoint/2010/main" val="217203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67744"/>
            <a:ext cx="9144000" cy="6690256"/>
          </a:xfrm>
        </p:spPr>
      </p:pic>
    </p:spTree>
    <p:extLst>
      <p:ext uri="{BB962C8B-B14F-4D97-AF65-F5344CB8AC3E}">
        <p14:creationId xmlns:p14="http://schemas.microsoft.com/office/powerpoint/2010/main" val="218504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503230"/>
            <a:ext cx="9144000" cy="5622933"/>
          </a:xfrm>
        </p:spPr>
      </p:pic>
    </p:spTree>
    <p:extLst>
      <p:ext uri="{BB962C8B-B14F-4D97-AF65-F5344CB8AC3E}">
        <p14:creationId xmlns:p14="http://schemas.microsoft.com/office/powerpoint/2010/main" val="35793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28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7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90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滑動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24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如螢幕大小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邱婉琪</dc:creator>
  <cp:lastModifiedBy>Apple 邱婉琪</cp:lastModifiedBy>
  <cp:revision>3</cp:revision>
  <dcterms:created xsi:type="dcterms:W3CDTF">2020-05-25T02:24:38Z</dcterms:created>
  <dcterms:modified xsi:type="dcterms:W3CDTF">2020-05-25T02:45:36Z</dcterms:modified>
</cp:coreProperties>
</file>