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0" r:id="rId5"/>
    <p:sldId id="261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4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0AD68-5DD6-4C13-8AB7-5B673C6D3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1D074F-77BA-4FAD-AE35-8E284CD6DE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46D99-65DF-49E1-8560-ABAF7CCBC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F6FA-BDB2-436C-8567-6DED150EBF78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1C147-5F75-44E7-94D1-083CC0223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F04BB-E953-4912-92C1-C2ED0EF89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7D77-5A00-437A-8DF2-2CEFF3645F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615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823AF-97E2-48D1-9A9F-CB5E2142D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ABD9-356D-46CB-B7AA-6AE3261A92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70C07-4AE9-4E81-872E-25A7D8A24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F6FA-BDB2-436C-8567-6DED150EBF78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7F08C-12ED-4031-88E1-769AA0863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277AF-FDCC-448D-B3E3-274891E66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7D77-5A00-437A-8DF2-2CEFF3645F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198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F44AAD-1DDF-4E4E-B0E5-32E9DB126F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F5E0E1-9F63-4FDC-8971-4BF1E65CEA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C2B5D-6E4D-4530-BF1E-61F8090F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F6FA-BDB2-436C-8567-6DED150EBF78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BC28F-6DDE-4FCC-9D1A-BB8D5FED0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9E586-3DF9-4464-BE91-AC98CE946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7D77-5A00-437A-8DF2-2CEFF3645F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5912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ABE41-BC69-4762-B686-41DD8A38A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19DD7-B0FC-45A6-854B-E59CEAAEF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4E163-AE7D-4C12-BDBB-F4E19AABE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F6FA-BDB2-436C-8567-6DED150EBF78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A892C-5140-46C4-AA1D-08E8DBDC9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C7763-03FB-4D54-9DAC-70D064AA0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7D77-5A00-437A-8DF2-2CEFF3645F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75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775CA-4F2C-44C1-A748-5F7051F21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BDF813-8C99-492A-8581-E74C1E681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99160-E260-4046-A1BA-ED6E7BBF8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F6FA-BDB2-436C-8567-6DED150EBF78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EE090-710F-43E9-B496-CB0169119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2C7B6-7603-4A51-BF5F-FC7997437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7D77-5A00-437A-8DF2-2CEFF3645F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5431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76B3C-821F-41D5-B0EB-11AA90D2D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1147B-144A-49EC-A0FF-A254AE5E6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479A48-1DFF-42A9-9AEF-A5082F009A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8E037-E458-44D2-ACE5-E6126F006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F6FA-BDB2-436C-8567-6DED150EBF78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ED3A15-0E0F-4A7E-994F-770C97B04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41117F-831A-4F92-8202-FD7FEB9D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7D77-5A00-437A-8DF2-2CEFF3645F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968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EFD2B-391A-4231-9B14-6CDC6CAA4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698497-8D70-4A1A-8BE2-5CA1ABB43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9C897F-4F8C-4D9A-B321-F8FBF2273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84E903-EF8D-4126-9B33-7B99C02308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351795-D942-4555-8864-3048FDA041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21BC7C-6B6E-4FF4-B54E-F2903B06C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F6FA-BDB2-436C-8567-6DED150EBF78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34EBC5-9068-4885-B5C7-8B9CA21B9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74E123-89AB-47B2-B4E2-09DA9C11C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7D77-5A00-437A-8DF2-2CEFF3645F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1524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9553-163C-4718-B282-FE4C0B8E4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F4178C-7F87-4E41-81F2-2E977F6E4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F6FA-BDB2-436C-8567-6DED150EBF78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9BD3EB-1B99-4041-92C3-1D62C69AC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2D7B0E-69A8-40F7-BEC1-0737E51A7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7D77-5A00-437A-8DF2-2CEFF3645F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8444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B2B361-F98D-471E-AACC-57BC5B909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F6FA-BDB2-436C-8567-6DED150EBF78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9C5D5-9AD3-4643-98F9-32BD34CFC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613D3C-BE59-4D6F-87B4-7EDCF7C8F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7D77-5A00-437A-8DF2-2CEFF3645F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8350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77C06-A3FC-4E8D-915E-289E974D2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B24DB-0BCD-4299-89D3-75652BE66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E0AFF3-1AD2-4FE1-ABF7-A4B31B03E4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1C84F2-99AF-4F58-A3F0-D4181CB64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F6FA-BDB2-436C-8567-6DED150EBF78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B6B44D-83FD-46D9-84A3-40A34F497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CA9F42-5739-4082-A402-96E3C0D35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7D77-5A00-437A-8DF2-2CEFF3645F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712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D77EC-7EF4-4FAD-8676-9EF122AE6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CDADEC-A2DF-4CCB-B28D-1B5B7B698D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CAC62-54AB-4994-9619-B5F3825EE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F550B-D643-4C1A-A8BF-E443C3E6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F6FA-BDB2-436C-8567-6DED150EBF78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FEF2C-F68E-462A-8FB5-9CFD29087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3DCDB9-161A-4730-8B75-908CEDD03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7D77-5A00-437A-8DF2-2CEFF3645F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734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5B6E0B-A9FF-422E-A81C-A8FD1893F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6BA341-BAF0-4538-84D9-680D9DB11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C76B0-1B8F-4619-92FF-CDF1854CC3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2F6FA-BDB2-436C-8567-6DED150EBF78}" type="datetimeFigureOut">
              <a:rPr lang="en-CA" smtClean="0"/>
              <a:t>2018-01-26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ECE00-482D-4158-908F-842962A6E5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A2CE3-E2D6-4BA6-8878-1E8BDF8E7C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B7D77-5A00-437A-8DF2-2CEFF3645FE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7335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0DF27-3D45-4A09-BD03-28EAC478A6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基督救恩与圣</a:t>
            </a:r>
            <a:r>
              <a:rPr lang="zh-CN" altLang="en-US" b="1" dirty="0">
                <a:latin typeface="Calibri" panose="020F0502020204030204" pitchFamily="34" charset="0"/>
                <a:ea typeface="DengXian" panose="02010600030101010101" pitchFamily="2" charset="-122"/>
                <a:cs typeface="SimSun" panose="02010600030101010101" pitchFamily="2" charset="-122"/>
              </a:rPr>
              <a:t>灵经历</a:t>
            </a:r>
            <a:br>
              <a:rPr lang="en-CA" altLang="zh-CN" b="1" dirty="0">
                <a:latin typeface="Calibri" panose="020F0502020204030204" pitchFamily="34" charset="0"/>
                <a:ea typeface="DengXian" panose="02010600030101010101" pitchFamily="2" charset="-122"/>
                <a:cs typeface="SimSun" panose="02010600030101010101" pitchFamily="2" charset="-122"/>
              </a:rPr>
            </a:br>
            <a:r>
              <a:rPr lang="en-US" altLang="zh-CN" b="1" dirty="0">
                <a:latin typeface="Calibri" panose="020F0502020204030204" pitchFamily="34" charset="0"/>
                <a:ea typeface="DengXian" panose="02010600030101010101" pitchFamily="2" charset="-122"/>
                <a:cs typeface="SimSun" panose="02010600030101010101" pitchFamily="2" charset="-122"/>
              </a:rPr>
              <a:t>—</a:t>
            </a:r>
            <a:r>
              <a:rPr lang="zh-CN" altLang="en-US" sz="5400" b="1" dirty="0">
                <a:latin typeface="Calibri" panose="020F0502020204030204" pitchFamily="34" charset="0"/>
                <a:ea typeface="DengXian" panose="02010600030101010101" pitchFamily="2" charset="-122"/>
                <a:cs typeface="SimSun" panose="02010600030101010101" pitchFamily="2" charset="-122"/>
              </a:rPr>
              <a:t>立约阶段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91CBE9-49F7-4978-98C4-325816329A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04764"/>
            <a:ext cx="9144000" cy="753035"/>
          </a:xfrm>
        </p:spPr>
        <p:txBody>
          <a:bodyPr>
            <a:normAutofit/>
          </a:bodyPr>
          <a:lstStyle/>
          <a:p>
            <a:r>
              <a:rPr lang="zh-CN" altLang="en-US" sz="4000" b="1" dirty="0"/>
              <a:t>周小安牧师</a:t>
            </a:r>
            <a:endParaRPr lang="en-CA" sz="4000" b="1" dirty="0"/>
          </a:p>
        </p:txBody>
      </p:sp>
    </p:spTree>
    <p:extLst>
      <p:ext uri="{BB962C8B-B14F-4D97-AF65-F5344CB8AC3E}">
        <p14:creationId xmlns:p14="http://schemas.microsoft.com/office/powerpoint/2010/main" val="1853468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E398C-CFBB-4002-9D0D-602A48733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965" y="685800"/>
            <a:ext cx="11322423" cy="5491163"/>
          </a:xfrm>
        </p:spPr>
        <p:txBody>
          <a:bodyPr>
            <a:normAutofit fontScale="92500"/>
          </a:bodyPr>
          <a:lstStyle/>
          <a:p>
            <a:pPr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zh-CN" altLang="en-US" sz="39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在基督救恩与圣灵经历上，教会传统上一直存在二分的局面：</a:t>
            </a:r>
            <a:endParaRPr lang="en-CA" sz="39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971550" indent="-742950">
              <a:lnSpc>
                <a:spcPct val="10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zh-CN" altLang="en-US" sz="39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福音派和基要派：高举基督救恩，贬低圣灵经历；</a:t>
            </a:r>
            <a:endParaRPr lang="en-CA" sz="39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971550" indent="-742950">
              <a:lnSpc>
                <a:spcPct val="10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zh-CN" altLang="en-US" sz="39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五旬节派和灵恩派：高举圣灵经历，贬低基督救恩；</a:t>
            </a:r>
            <a:endParaRPr lang="en-CA" sz="39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971550" indent="-742950">
              <a:lnSpc>
                <a:spcPct val="10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zh-CN" altLang="en-US" sz="39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灵恩第三波：基督救恩与圣灵经历平行并列；</a:t>
            </a:r>
            <a:endParaRPr lang="en-CA" sz="39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971550" indent="-742950">
              <a:lnSpc>
                <a:spcPct val="100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zh-CN" altLang="en-US" sz="39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圣经真理：基督救恩与圣灵经历一体两面、不可分割。</a:t>
            </a:r>
            <a:endParaRPr lang="en-CA" sz="39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4817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4C4C5-0D3D-4ED0-8905-0ABB7F757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707" y="914400"/>
            <a:ext cx="11846858" cy="526256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	 	</a:t>
            </a:r>
            <a:endParaRPr lang="en-CA" sz="1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		</a:t>
            </a:r>
            <a:endParaRPr lang="en-CA" sz="1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	          			</a:t>
            </a:r>
            <a:endParaRPr lang="en-CA" sz="1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	          				</a:t>
            </a:r>
            <a:endParaRPr lang="en-CA" sz="1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18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		</a:t>
            </a:r>
            <a:endParaRPr lang="en-CA" sz="1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0F87E3-8966-41FE-8BDA-149AE884DA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87120"/>
              </p:ext>
            </p:extLst>
          </p:nvPr>
        </p:nvGraphicFramePr>
        <p:xfrm>
          <a:off x="228600" y="685799"/>
          <a:ext cx="11739281" cy="5580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9623">
                  <a:extLst>
                    <a:ext uri="{9D8B030D-6E8A-4147-A177-3AD203B41FA5}">
                      <a16:colId xmlns:a16="http://schemas.microsoft.com/office/drawing/2014/main" val="3532796018"/>
                    </a:ext>
                  </a:extLst>
                </a:gridCol>
                <a:gridCol w="1577934">
                  <a:extLst>
                    <a:ext uri="{9D8B030D-6E8A-4147-A177-3AD203B41FA5}">
                      <a16:colId xmlns:a16="http://schemas.microsoft.com/office/drawing/2014/main" val="3055652411"/>
                    </a:ext>
                  </a:extLst>
                </a:gridCol>
                <a:gridCol w="3142265">
                  <a:extLst>
                    <a:ext uri="{9D8B030D-6E8A-4147-A177-3AD203B41FA5}">
                      <a16:colId xmlns:a16="http://schemas.microsoft.com/office/drawing/2014/main" val="4020264238"/>
                    </a:ext>
                  </a:extLst>
                </a:gridCol>
                <a:gridCol w="2856604">
                  <a:extLst>
                    <a:ext uri="{9D8B030D-6E8A-4147-A177-3AD203B41FA5}">
                      <a16:colId xmlns:a16="http://schemas.microsoft.com/office/drawing/2014/main" val="430479309"/>
                    </a:ext>
                  </a:extLst>
                </a:gridCol>
                <a:gridCol w="2162855">
                  <a:extLst>
                    <a:ext uri="{9D8B030D-6E8A-4147-A177-3AD203B41FA5}">
                      <a16:colId xmlns:a16="http://schemas.microsoft.com/office/drawing/2014/main" val="2088663021"/>
                    </a:ext>
                  </a:extLst>
                </a:gridCol>
              </a:tblGrid>
              <a:tr h="11685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救恩</a:t>
                      </a:r>
                      <a:endParaRPr lang="en-CA" altLang="zh-CN" sz="3200" b="1" dirty="0"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第一</a:t>
                      </a:r>
                      <a:r>
                        <a:rPr lang="zh-CN" altLang="en-US" sz="32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SimSun" panose="02010600030101010101" pitchFamily="2" charset="-122"/>
                        </a:rPr>
                        <a:t>阶</a:t>
                      </a:r>
                      <a:r>
                        <a:rPr lang="zh-CN" altLang="en-US" sz="32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HanWang WeiBeiMedium-Gb5"/>
                        </a:rPr>
                        <a:t>段</a:t>
                      </a:r>
                      <a:endParaRPr lang="en-CA" altLang="zh-CN" sz="3200" b="1" dirty="0"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救恩</a:t>
                      </a:r>
                      <a:endParaRPr lang="en-CA" altLang="zh-CN" sz="3200" b="1" dirty="0"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CN" altLang="en-US" sz="32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主</a:t>
                      </a:r>
                      <a:r>
                        <a:rPr lang="zh-CN" altLang="en-US" sz="32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SimSun" panose="02010600030101010101" pitchFamily="2" charset="-122"/>
                        </a:rPr>
                        <a:t>观</a:t>
                      </a:r>
                      <a:r>
                        <a:rPr lang="zh-CN" altLang="en-US" sz="32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面</a:t>
                      </a:r>
                      <a:endParaRPr lang="en-C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救恩</a:t>
                      </a:r>
                      <a:endParaRPr lang="en-CA" altLang="zh-CN" sz="3200" b="1" dirty="0"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CN" altLang="en-US" sz="32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客</a:t>
                      </a:r>
                      <a:r>
                        <a:rPr lang="zh-CN" altLang="en-US" sz="32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SimSun" panose="02010600030101010101" pitchFamily="2" charset="-122"/>
                        </a:rPr>
                        <a:t>观</a:t>
                      </a:r>
                      <a:r>
                        <a:rPr lang="zh-CN" altLang="en-US" sz="32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面</a:t>
                      </a:r>
                      <a:endParaRPr lang="en-C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基督与</a:t>
                      </a:r>
                      <a:endParaRPr lang="en-CA" altLang="zh-CN" sz="3200" b="1" dirty="0"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CN" altLang="en-US" sz="32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圣</a:t>
                      </a:r>
                      <a:r>
                        <a:rPr lang="zh-CN" altLang="en-US" sz="32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SimSun" panose="02010600030101010101" pitchFamily="2" charset="-122"/>
                        </a:rPr>
                        <a:t>灵</a:t>
                      </a:r>
                      <a:endParaRPr lang="en-CA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春季</a:t>
                      </a:r>
                      <a:endParaRPr lang="en-CA" altLang="zh-CN" sz="3200" b="1" dirty="0"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zh-CN" altLang="en-US" sz="32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SimSun" panose="02010600030101010101" pitchFamily="2" charset="-122"/>
                        </a:rPr>
                        <a:t>节</a:t>
                      </a:r>
                      <a:r>
                        <a:rPr lang="zh-CN" altLang="en-US" sz="32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期</a:t>
                      </a:r>
                      <a:endParaRPr lang="en-CA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45714"/>
                  </a:ext>
                </a:extLst>
              </a:tr>
              <a:tr h="110299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信耶稣</a:t>
                      </a:r>
                      <a:endParaRPr lang="en-CA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悔改</a:t>
                      </a:r>
                      <a:endParaRPr lang="en-CA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遮盖、担当罪</a:t>
                      </a:r>
                      <a:endParaRPr lang="en-CA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基督的血</a:t>
                      </a:r>
                      <a:r>
                        <a:rPr 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死</a:t>
                      </a:r>
                      <a:endParaRPr lang="en-CA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逾越节</a:t>
                      </a:r>
                      <a:endParaRPr lang="en-CA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8486159"/>
                  </a:ext>
                </a:extLst>
              </a:tr>
              <a:tr h="110299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得救</a:t>
                      </a:r>
                      <a:endParaRPr lang="en-CA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相信</a:t>
                      </a:r>
                      <a:endParaRPr lang="en-CA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赦罪、称义</a:t>
                      </a:r>
                      <a:endParaRPr lang="en-CA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基督的血</a:t>
                      </a:r>
                      <a:r>
                        <a:rPr 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死</a:t>
                      </a:r>
                      <a:endParaRPr lang="en-CA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除酵节</a:t>
                      </a:r>
                      <a:endParaRPr lang="en-CA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4509138"/>
                  </a:ext>
                </a:extLst>
              </a:tr>
              <a:tr h="110299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赦罪</a:t>
                      </a:r>
                      <a:endParaRPr lang="en-CA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水礼</a:t>
                      </a:r>
                      <a:endParaRPr lang="en-CA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重生、更新</a:t>
                      </a:r>
                      <a:endParaRPr lang="en-CA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重生的洗</a:t>
                      </a:r>
                      <a:endParaRPr lang="en-CA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初熟节</a:t>
                      </a:r>
                      <a:endParaRPr lang="en-CA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4465937"/>
                  </a:ext>
                </a:extLst>
              </a:tr>
              <a:tr h="1102991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永生</a:t>
                      </a:r>
                      <a:endParaRPr lang="en-CA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圣餐</a:t>
                      </a:r>
                      <a:endParaRPr lang="en-CA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立约、能力</a:t>
                      </a:r>
                      <a:endParaRPr lang="en-CA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圣灵的洗</a:t>
                      </a:r>
                      <a:endParaRPr lang="en-CA" sz="3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五旬节</a:t>
                      </a:r>
                      <a:endParaRPr lang="en-CA" sz="3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8187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246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F93EF-2702-4705-A8B2-0E4601031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175" y="349624"/>
            <a:ext cx="11510683" cy="5827339"/>
          </a:xfrm>
        </p:spPr>
        <p:txBody>
          <a:bodyPr>
            <a:normAutofit fontScale="925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徒二</a:t>
            </a:r>
            <a:r>
              <a:rPr 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38</a:t>
            </a:r>
            <a:r>
              <a:rPr lang="zh-CN" alt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：“彼得说：‘你们各人要悔改，奉耶稣基督的名受洗，叫你们的罪得赦，就必领受所赐的圣灵”。</a:t>
            </a:r>
            <a:endParaRPr lang="en-CA" sz="36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可一</a:t>
            </a:r>
            <a:r>
              <a:rPr 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14-15</a:t>
            </a:r>
            <a:r>
              <a:rPr lang="zh-CN" alt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：“约翰下监以后，耶稣来到加利利，宣传神的福音，说：‘日期满了，神的国近了！你们当悔改，信福音。’”</a:t>
            </a:r>
            <a:endParaRPr lang="en-CA" sz="36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约三</a:t>
            </a:r>
            <a:r>
              <a:rPr 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lang="zh-CN" alt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：“神爱世人，甚至将他的独生子赐给他们，叫一切信他的，不致灭亡，反得永生。”</a:t>
            </a:r>
            <a:endParaRPr lang="en-CA" sz="36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CN" alt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徒十六</a:t>
            </a:r>
            <a:r>
              <a:rPr 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30-31</a:t>
            </a:r>
            <a:r>
              <a:rPr lang="zh-CN" alt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：“又领他们出来，说：‘二位先生，我当怎样行才可以得救？’他们说：‘当信主耶稣，你和你一家都必得救。</a:t>
            </a:r>
            <a:r>
              <a:rPr 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’</a:t>
            </a:r>
            <a:r>
              <a:rPr lang="zh-CN" alt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”</a:t>
            </a:r>
            <a:endParaRPr lang="en-CA" sz="36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18701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D9090-3F84-42CB-BF32-0D97F19E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753" y="416859"/>
            <a:ext cx="11537576" cy="5760104"/>
          </a:xfrm>
        </p:spPr>
        <p:txBody>
          <a:bodyPr>
            <a:normAutofit lnSpcReduction="10000"/>
          </a:bodyPr>
          <a:lstStyle/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zh-CN" altLang="en-US" sz="32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多三</a:t>
            </a:r>
            <a:r>
              <a:rPr lang="en-US" sz="32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5-6</a:t>
            </a:r>
            <a:r>
              <a:rPr lang="zh-CN" altLang="en-US" sz="32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：“他便救了我们，并不是因我们自己所行的义，乃是照他的怜悯，借着重生的洗和圣灵的更新。”</a:t>
            </a:r>
            <a:endParaRPr lang="en-CA" sz="32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zh-CN" altLang="en-US" sz="32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约二十</a:t>
            </a:r>
            <a:r>
              <a:rPr lang="en-US" sz="32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22</a:t>
            </a:r>
            <a:r>
              <a:rPr lang="zh-CN" altLang="en-US" sz="32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：“说了这话，就向他们吹一口气说：‘你们受圣灵。’”</a:t>
            </a:r>
            <a:endParaRPr lang="en-CA" sz="32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zh-CN" altLang="en-US" sz="32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徒一</a:t>
            </a:r>
            <a:r>
              <a:rPr lang="en-US" sz="32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CN" altLang="en-US" sz="32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：“但圣灵降临在你们身上，你们就必得着能力，并要在耶路撒冷、犹太全地、和撒玛利亚，直到地极，作我的见证。”</a:t>
            </a:r>
            <a:endParaRPr lang="en-CA" sz="32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zh-CN" altLang="en-US" sz="32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徒十一</a:t>
            </a:r>
            <a:r>
              <a:rPr lang="en-US" sz="32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15-</a:t>
            </a:r>
            <a:r>
              <a:rPr 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16</a:t>
            </a:r>
            <a:r>
              <a:rPr lang="zh-CN" alt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：“我一开讲，圣灵便降在他们身上，正象当初降在我们身上一样。我就想起主的</a:t>
            </a:r>
            <a:r>
              <a:rPr lang="zh-CN" altLang="en-US" sz="32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话说：‘约翰是用水施洗，但你们要受圣灵的洗。’”</a:t>
            </a:r>
            <a:endParaRPr lang="en-CA" sz="32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784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EE4CE-E5B0-4131-8F79-52E7B3D0C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53" y="510988"/>
            <a:ext cx="11645153" cy="5943600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zh-CN" altLang="en-US" sz="40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圣灵的内住、圣灵微小的声音、圣灵的引导，圣灵的光照，圣灵的果子都是由重生的洗所结出的果子。等候神或住在基督里是与内住圣灵交通的主要途径。</a:t>
            </a:r>
            <a:endParaRPr lang="en-CA" sz="4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zh-CN" altLang="en-US" sz="40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圣灵的浇灌与充满，圣灵的恩赐、恩膏与能力，圣灵里的祷告（方言）、圣灵里的敬拜（灵歌）都是由圣灵的洗结出的果子。说方言或灵里敬拜是被圣灵充满的主要途径。</a:t>
            </a:r>
            <a:r>
              <a:rPr lang="en-US" sz="40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	</a:t>
            </a:r>
            <a:endParaRPr lang="en-CA" sz="32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endParaRPr lang="en-CA" sz="32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210232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53B54-F9AD-4E81-9515-F2000929F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4435"/>
            <a:ext cx="10515600" cy="5652528"/>
          </a:xfrm>
        </p:spPr>
        <p:txBody>
          <a:bodyPr/>
          <a:lstStyle/>
          <a:p>
            <a:r>
              <a:rPr lang="zh-CN" alt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路十一</a:t>
            </a:r>
            <a:r>
              <a:rPr 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9-13</a:t>
            </a:r>
            <a:r>
              <a:rPr lang="zh-CN" altLang="en-US" sz="3600" b="1" dirty="0"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：“我又告诉你们，你们祈求，就给你们；寻找，就寻见；叩门，就给你们开门。因为凡祈求的就得着；寻找的，就寻见；叩门的，就给他开门。你们中间作父亲的，谁有儿子求饼，反给他石头呢？求鱼，反拿蛇当鱼给他呢？求鸡蛋，反给他蝎子呢？你们虽然不好，尚且知道拿好东西给儿女，何况天父，岂不更将圣灵给求他的人吗？”</a:t>
            </a:r>
            <a:endParaRPr lang="en-CA" sz="36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92348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914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等线</vt:lpstr>
      <vt:lpstr>等线</vt:lpstr>
      <vt:lpstr>HanWang WeiBeiMedium-Gb5</vt:lpstr>
      <vt:lpstr>宋体</vt:lpstr>
      <vt:lpstr>Arial</vt:lpstr>
      <vt:lpstr>Calibri</vt:lpstr>
      <vt:lpstr>Calibri Light</vt:lpstr>
      <vt:lpstr>Times New Roman</vt:lpstr>
      <vt:lpstr>Office Theme</vt:lpstr>
      <vt:lpstr>基督救恩与圣灵经历 —立约阶段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基督救恩与圣灵经历 —立约阶段</dc:title>
  <dc:creator>Amazing Grace</dc:creator>
  <cp:lastModifiedBy>Amazing Grace</cp:lastModifiedBy>
  <cp:revision>9</cp:revision>
  <dcterms:created xsi:type="dcterms:W3CDTF">2018-01-27T03:30:51Z</dcterms:created>
  <dcterms:modified xsi:type="dcterms:W3CDTF">2018-01-27T05:53:40Z</dcterms:modified>
</cp:coreProperties>
</file>